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7" r:id="rId2"/>
    <p:sldId id="32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7" r:id="rId19"/>
    <p:sldId id="408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416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417" r:id="rId48"/>
    <p:sldId id="418" r:id="rId49"/>
    <p:sldId id="39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327" r:id="rId72"/>
    <p:sldId id="328" r:id="rId73"/>
    <p:sldId id="442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440" r:id="rId83"/>
    <p:sldId id="443" r:id="rId84"/>
    <p:sldId id="444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453" r:id="rId101"/>
    <p:sldId id="454" r:id="rId102"/>
    <p:sldId id="455" r:id="rId103"/>
    <p:sldId id="456" r:id="rId104"/>
    <p:sldId id="457" r:id="rId105"/>
    <p:sldId id="458" r:id="rId106"/>
    <p:sldId id="459" r:id="rId107"/>
    <p:sldId id="460" r:id="rId108"/>
    <p:sldId id="461" r:id="rId109"/>
    <p:sldId id="462" r:id="rId110"/>
    <p:sldId id="463" r:id="rId111"/>
    <p:sldId id="464" r:id="rId112"/>
    <p:sldId id="373" r:id="rId113"/>
    <p:sldId id="465" r:id="rId114"/>
    <p:sldId id="289" r:id="rId1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935BB5-8C33-4AC1-8D99-C36E6C043460}">
          <p14:sldIdLst>
            <p14:sldId id="257"/>
            <p14:sldId id="32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1"/>
            <p14:sldId id="402"/>
            <p14:sldId id="403"/>
            <p14:sldId id="404"/>
            <p14:sldId id="405"/>
            <p14:sldId id="407"/>
            <p14:sldId id="408"/>
            <p14:sldId id="277"/>
            <p14:sldId id="278"/>
            <p14:sldId id="279"/>
            <p14:sldId id="280"/>
            <p14:sldId id="281"/>
            <p14:sldId id="282"/>
            <p14:sldId id="283"/>
            <p14:sldId id="416"/>
            <p14:sldId id="409"/>
            <p14:sldId id="410"/>
            <p14:sldId id="411"/>
            <p14:sldId id="412"/>
            <p14:sldId id="413"/>
            <p14:sldId id="414"/>
            <p14:sldId id="415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417"/>
            <p14:sldId id="418"/>
            <p14:sldId id="39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327"/>
            <p14:sldId id="328"/>
            <p14:sldId id="442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440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350"/>
            <p14:sldId id="351"/>
            <p14:sldId id="352"/>
            <p14:sldId id="353"/>
            <p14:sldId id="354"/>
            <p14:sldId id="355"/>
            <p14:sldId id="356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73"/>
            <p14:sldId id="46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52751-AD77-416D-9E82-4E02BE8340D4}" v="4452" dt="2022-05-23T08:03:2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15" autoAdjust="0"/>
    <p:restoredTop sz="71875" autoAdjust="0"/>
  </p:normalViewPr>
  <p:slideViewPr>
    <p:cSldViewPr snapToGrid="0">
      <p:cViewPr varScale="1">
        <p:scale>
          <a:sx n="56" d="100"/>
          <a:sy n="56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2C1CE584-8495-498F-A7D4-1C1BB871D27C}"/>
    <pc:docChg chg="modSld">
      <pc:chgData name="Cheng Ran" userId="dbeed8448c6bb12c" providerId="LiveId" clId="{2C1CE584-8495-498F-A7D4-1C1BB871D27C}" dt="2022-04-11T06:12:33.738" v="36" actId="113"/>
      <pc:docMkLst>
        <pc:docMk/>
      </pc:docMkLst>
      <pc:sldChg chg="modSp mod">
        <pc:chgData name="Cheng Ran" userId="dbeed8448c6bb12c" providerId="LiveId" clId="{2C1CE584-8495-498F-A7D4-1C1BB871D27C}" dt="2022-04-11T06:11:19.930" v="33" actId="20577"/>
        <pc:sldMkLst>
          <pc:docMk/>
          <pc:sldMk cId="3066570241" sldId="395"/>
        </pc:sldMkLst>
        <pc:spChg chg="mod">
          <ac:chgData name="Cheng Ran" userId="dbeed8448c6bb12c" providerId="LiveId" clId="{2C1CE584-8495-498F-A7D4-1C1BB871D27C}" dt="2022-04-11T06:11:19.930" v="33" actId="20577"/>
          <ac:spMkLst>
            <pc:docMk/>
            <pc:sldMk cId="3066570241" sldId="395"/>
            <ac:spMk id="3" creationId="{0BA7B3DC-C056-4EC1-8BDE-80A236381F5B}"/>
          </ac:spMkLst>
        </pc:spChg>
      </pc:sldChg>
      <pc:sldChg chg="modSp mod">
        <pc:chgData name="Cheng Ran" userId="dbeed8448c6bb12c" providerId="LiveId" clId="{2C1CE584-8495-498F-A7D4-1C1BB871D27C}" dt="2022-04-11T06:12:33.738" v="36" actId="113"/>
        <pc:sldMkLst>
          <pc:docMk/>
          <pc:sldMk cId="824379091" sldId="396"/>
        </pc:sldMkLst>
        <pc:spChg chg="mod">
          <ac:chgData name="Cheng Ran" userId="dbeed8448c6bb12c" providerId="LiveId" clId="{2C1CE584-8495-498F-A7D4-1C1BB871D27C}" dt="2022-04-11T06:12:33.738" v="36" actId="113"/>
          <ac:spMkLst>
            <pc:docMk/>
            <pc:sldMk cId="824379091" sldId="396"/>
            <ac:spMk id="3" creationId="{809D7A94-0218-40A1-B7A4-1EBB0C6DF5D1}"/>
          </ac:spMkLst>
        </pc:spChg>
      </pc:sldChg>
      <pc:sldChg chg="modSp">
        <pc:chgData name="Cheng Ran" userId="dbeed8448c6bb12c" providerId="LiveId" clId="{2C1CE584-8495-498F-A7D4-1C1BB871D27C}" dt="2022-04-11T06:06:43.568" v="20"/>
        <pc:sldMkLst>
          <pc:docMk/>
          <pc:sldMk cId="1978333739" sldId="401"/>
        </pc:sldMkLst>
        <pc:spChg chg="mod">
          <ac:chgData name="Cheng Ran" userId="dbeed8448c6bb12c" providerId="LiveId" clId="{2C1CE584-8495-498F-A7D4-1C1BB871D27C}" dt="2022-04-11T06:06:43.568" v="20"/>
          <ac:spMkLst>
            <pc:docMk/>
            <pc:sldMk cId="1978333739" sldId="401"/>
            <ac:spMk id="3" creationId="{52EAB735-EF9B-436C-BCB3-44B81CD97E37}"/>
          </ac:spMkLst>
        </pc:spChg>
      </pc:sldChg>
    </pc:docChg>
  </pc:docChgLst>
  <pc:docChgLst>
    <pc:chgData name="Cheng Ran" userId="dbeed8448c6bb12c" providerId="LiveId" clId="{6C75F16A-FC30-4F24-98EE-CED4265303CE}"/>
    <pc:docChg chg="undo redo custSel addSld delSld modSld">
      <pc:chgData name="Cheng Ran" userId="dbeed8448c6bb12c" providerId="LiveId" clId="{6C75F16A-FC30-4F24-98EE-CED4265303CE}" dt="2022-03-14T10:01:33.051" v="2841" actId="114"/>
      <pc:docMkLst>
        <pc:docMk/>
      </pc:docMkLst>
      <pc:sldChg chg="modSp mod">
        <pc:chgData name="Cheng Ran" userId="dbeed8448c6bb12c" providerId="LiveId" clId="{6C75F16A-FC30-4F24-98EE-CED4265303CE}" dt="2022-03-14T02:19:40.347" v="17" actId="20577"/>
        <pc:sldMkLst>
          <pc:docMk/>
          <pc:sldMk cId="3385293733" sldId="257"/>
        </pc:sldMkLst>
        <pc:spChg chg="mod">
          <ac:chgData name="Cheng Ran" userId="dbeed8448c6bb12c" providerId="LiveId" clId="{6C75F16A-FC30-4F24-98EE-CED4265303CE}" dt="2022-03-14T02:19:40.347" v="17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 modAnim">
        <pc:chgData name="Cheng Ran" userId="dbeed8448c6bb12c" providerId="LiveId" clId="{6C75F16A-FC30-4F24-98EE-CED4265303CE}" dt="2022-03-14T08:24:52.525" v="2817" actId="20577"/>
        <pc:sldMkLst>
          <pc:docMk/>
          <pc:sldMk cId="2556556609" sldId="290"/>
        </pc:sldMkLst>
        <pc:spChg chg="mod">
          <ac:chgData name="Cheng Ran" userId="dbeed8448c6bb12c" providerId="LiveId" clId="{6C75F16A-FC30-4F24-98EE-CED4265303CE}" dt="2022-03-14T02:20:13.860" v="49" actId="20577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6C75F16A-FC30-4F24-98EE-CED4265303CE}" dt="2022-03-14T08:24:52.525" v="2817" actId="20577"/>
          <ac:spMkLst>
            <pc:docMk/>
            <pc:sldMk cId="2556556609" sldId="290"/>
            <ac:spMk id="3" creationId="{A03333F3-061B-46C2-8C9D-4CC3DC06C1D7}"/>
          </ac:spMkLst>
        </pc:spChg>
        <pc:spChg chg="add del mod">
          <ac:chgData name="Cheng Ran" userId="dbeed8448c6bb12c" providerId="LiveId" clId="{6C75F16A-FC30-4F24-98EE-CED4265303CE}" dt="2022-03-14T02:21:36.310" v="116" actId="478"/>
          <ac:spMkLst>
            <pc:docMk/>
            <pc:sldMk cId="2556556609" sldId="290"/>
            <ac:spMk id="4" creationId="{97FBCDCA-D3B7-47EE-801A-18D027EE4350}"/>
          </ac:spMkLst>
        </pc:spChg>
        <pc:spChg chg="add del mod">
          <ac:chgData name="Cheng Ran" userId="dbeed8448c6bb12c" providerId="LiveId" clId="{6C75F16A-FC30-4F24-98EE-CED4265303CE}" dt="2022-03-14T02:21:35.708" v="115" actId="478"/>
          <ac:spMkLst>
            <pc:docMk/>
            <pc:sldMk cId="2556556609" sldId="290"/>
            <ac:spMk id="5" creationId="{AB0181A2-86F9-44B8-9D61-CCDBC5EC60D9}"/>
          </ac:spMkLst>
        </pc:spChg>
        <pc:spChg chg="add del mod">
          <ac:chgData name="Cheng Ran" userId="dbeed8448c6bb12c" providerId="LiveId" clId="{6C75F16A-FC30-4F24-98EE-CED4265303CE}" dt="2022-03-14T02:21:29.869" v="112" actId="478"/>
          <ac:spMkLst>
            <pc:docMk/>
            <pc:sldMk cId="2556556609" sldId="290"/>
            <ac:spMk id="6" creationId="{1A3416B5-524C-4827-AE23-32FA52C83BA5}"/>
          </ac:spMkLst>
        </pc:spChg>
        <pc:picChg chg="add del mod">
          <ac:chgData name="Cheng Ran" userId="dbeed8448c6bb12c" providerId="LiveId" clId="{6C75F16A-FC30-4F24-98EE-CED4265303CE}" dt="2022-03-14T02:22:07.640" v="122" actId="478"/>
          <ac:picMkLst>
            <pc:docMk/>
            <pc:sldMk cId="2556556609" sldId="290"/>
            <ac:picMk id="1026" creationId="{6674B71C-89CB-41A4-BA4B-2262EB8D1FEF}"/>
          </ac:picMkLst>
        </pc:picChg>
        <pc:picChg chg="add mod">
          <ac:chgData name="Cheng Ran" userId="dbeed8448c6bb12c" providerId="LiveId" clId="{6C75F16A-FC30-4F24-98EE-CED4265303CE}" dt="2022-03-14T02:22:14.815" v="128" actId="1076"/>
          <ac:picMkLst>
            <pc:docMk/>
            <pc:sldMk cId="2556556609" sldId="290"/>
            <ac:picMk id="1028" creationId="{B188CEC4-D811-48CC-A3F9-45298C6EEC37}"/>
          </ac:picMkLst>
        </pc:picChg>
        <pc:picChg chg="add del mod">
          <ac:chgData name="Cheng Ran" userId="dbeed8448c6bb12c" providerId="LiveId" clId="{6C75F16A-FC30-4F24-98EE-CED4265303CE}" dt="2022-03-14T02:23:10.517" v="132" actId="478"/>
          <ac:picMkLst>
            <pc:docMk/>
            <pc:sldMk cId="2556556609" sldId="290"/>
            <ac:picMk id="1030" creationId="{FCDF9120-5A6F-4E40-988C-C439623149D5}"/>
          </ac:picMkLst>
        </pc:picChg>
        <pc:picChg chg="add mod">
          <ac:chgData name="Cheng Ran" userId="dbeed8448c6bb12c" providerId="LiveId" clId="{6C75F16A-FC30-4F24-98EE-CED4265303CE}" dt="2022-03-14T02:23:33.187" v="136" actId="1076"/>
          <ac:picMkLst>
            <pc:docMk/>
            <pc:sldMk cId="2556556609" sldId="290"/>
            <ac:picMk id="1032" creationId="{0F515A65-9A83-41EB-87D2-217457419543}"/>
          </ac:picMkLst>
        </pc:picChg>
      </pc:sldChg>
      <pc:sldChg chg="modSp mod">
        <pc:chgData name="Cheng Ran" userId="dbeed8448c6bb12c" providerId="LiveId" clId="{6C75F16A-FC30-4F24-98EE-CED4265303CE}" dt="2022-03-14T02:20:05.376" v="44" actId="20577"/>
        <pc:sldMkLst>
          <pc:docMk/>
          <pc:sldMk cId="1004202419" sldId="329"/>
        </pc:sldMkLst>
        <pc:spChg chg="mod">
          <ac:chgData name="Cheng Ran" userId="dbeed8448c6bb12c" providerId="LiveId" clId="{6C75F16A-FC30-4F24-98EE-CED4265303CE}" dt="2022-03-14T02:20:05.376" v="44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del">
        <pc:chgData name="Cheng Ran" userId="dbeed8448c6bb12c" providerId="LiveId" clId="{6C75F16A-FC30-4F24-98EE-CED4265303CE}" dt="2022-03-14T02:23:43.016" v="137" actId="47"/>
        <pc:sldMkLst>
          <pc:docMk/>
          <pc:sldMk cId="3430886518" sldId="330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1225219057" sldId="331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411634740" sldId="332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1741119322" sldId="333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2044307562" sldId="334"/>
        </pc:sldMkLst>
      </pc:sldChg>
      <pc:sldChg chg="addSp delSp modSp mod modClrScheme modAnim chgLayout">
        <pc:chgData name="Cheng Ran" userId="dbeed8448c6bb12c" providerId="LiveId" clId="{6C75F16A-FC30-4F24-98EE-CED4265303CE}" dt="2022-03-14T08:30:42.574" v="2832" actId="20577"/>
        <pc:sldMkLst>
          <pc:docMk/>
          <pc:sldMk cId="2713732991" sldId="335"/>
        </pc:sldMkLst>
        <pc:spChg chg="del mod">
          <ac:chgData name="Cheng Ran" userId="dbeed8448c6bb12c" providerId="LiveId" clId="{6C75F16A-FC30-4F24-98EE-CED4265303CE}" dt="2022-03-14T02:24:52.594" v="151" actId="478"/>
          <ac:spMkLst>
            <pc:docMk/>
            <pc:sldMk cId="2713732991" sldId="335"/>
            <ac:spMk id="2" creationId="{00CCBCD4-1E4D-4498-B009-B9613CDD5762}"/>
          </ac:spMkLst>
        </pc:spChg>
        <pc:spChg chg="mod ord">
          <ac:chgData name="Cheng Ran" userId="dbeed8448c6bb12c" providerId="LiveId" clId="{6C75F16A-FC30-4F24-98EE-CED4265303CE}" dt="2022-03-14T08:30:42.574" v="2832" actId="20577"/>
          <ac:spMkLst>
            <pc:docMk/>
            <pc:sldMk cId="2713732991" sldId="335"/>
            <ac:spMk id="3" creationId="{439770B6-C1D2-4B71-875F-323C1B587321}"/>
          </ac:spMkLst>
        </pc:spChg>
        <pc:spChg chg="add del mod">
          <ac:chgData name="Cheng Ran" userId="dbeed8448c6bb12c" providerId="LiveId" clId="{6C75F16A-FC30-4F24-98EE-CED4265303CE}" dt="2022-03-14T02:27:36.553" v="257" actId="478"/>
          <ac:spMkLst>
            <pc:docMk/>
            <pc:sldMk cId="2713732991" sldId="335"/>
            <ac:spMk id="5" creationId="{177678EE-078E-4BF8-B533-58FF743C948E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6" creationId="{472755A0-D5C1-4051-A04E-4FD9AD33ED2B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7" creationId="{E0FFFA3F-11B4-487E-92CB-CA2A87A136DD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8" creationId="{625DE191-9FA1-4B25-8DB8-DA328B5D43C6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9" creationId="{25F37FC0-64E2-472A-9834-29580B3F3FAC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1" creationId="{24A32B7F-2101-41B8-B5BB-654F1EACF4A7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2" creationId="{52659267-D70F-4C97-B99B-F24ACC467583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4" creationId="{EB299091-5BDD-4D47-849F-F2D4F1A6014B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5" creationId="{006D55A1-34B4-4D27-AE32-4AAB92615C91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7" creationId="{281AB817-AE9E-4C8D-87D3-336E7A6F8B17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8" creationId="{48073F20-5935-4CC8-BCF0-74CED9F160FD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20" creationId="{6F4C5C80-03E4-4C1D-8015-12B757C3FFAC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21" creationId="{BE8B555B-8BC2-4BB5-BB81-ED3E093B2856}"/>
          </ac:spMkLst>
        </pc:spChg>
        <pc:spChg chg="add del mod">
          <ac:chgData name="Cheng Ran" userId="dbeed8448c6bb12c" providerId="LiveId" clId="{6C75F16A-FC30-4F24-98EE-CED4265303CE}" dt="2022-03-14T02:27:55.824" v="260" actId="478"/>
          <ac:spMkLst>
            <pc:docMk/>
            <pc:sldMk cId="2713732991" sldId="335"/>
            <ac:spMk id="23" creationId="{FC8CDC39-9EB2-4E60-B234-3F535807FDE5}"/>
          </ac:spMkLst>
        </pc:sp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0" creationId="{8744D3AB-AAEE-4C47-A814-CEC23AE89415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3" creationId="{E6E6E416-C21F-4A90-835C-6D10F7262EB6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6" creationId="{E2214B8C-6E8E-4EDD-AA24-CB866659363D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9" creationId="{22DD9851-F3F9-43C5-86C1-C8C75C78117B}"/>
          </ac:graphicFrameMkLst>
        </pc:graphicFrameChg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485414522" sldId="336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927201358" sldId="33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312147710" sldId="338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042103513" sldId="339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440953022" sldId="340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013888483" sldId="341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392836571" sldId="342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177159315" sldId="343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399295983" sldId="344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4174119074" sldId="345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026190233" sldId="34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882828215" sldId="348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63709586" sldId="349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959125396" sldId="350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62755337" sldId="351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585393116" sldId="352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71457146" sldId="353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360759080" sldId="354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68077067" sldId="355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852587290" sldId="356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2454348" sldId="35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065428112" sldId="358"/>
        </pc:sldMkLst>
      </pc:sldChg>
      <pc:sldChg chg="addSp delSp modSp new mod">
        <pc:chgData name="Cheng Ran" userId="dbeed8448c6bb12c" providerId="LiveId" clId="{6C75F16A-FC30-4F24-98EE-CED4265303CE}" dt="2022-03-14T08:31:37.676" v="2834" actId="1076"/>
        <pc:sldMkLst>
          <pc:docMk/>
          <pc:sldMk cId="2343232601" sldId="359"/>
        </pc:sldMkLst>
        <pc:spChg chg="del mod">
          <ac:chgData name="Cheng Ran" userId="dbeed8448c6bb12c" providerId="LiveId" clId="{6C75F16A-FC30-4F24-98EE-CED4265303CE}" dt="2022-03-14T02:27:27.878" v="256" actId="478"/>
          <ac:spMkLst>
            <pc:docMk/>
            <pc:sldMk cId="2343232601" sldId="359"/>
            <ac:spMk id="2" creationId="{0608847B-9725-4865-8557-9F9768C5EF2A}"/>
          </ac:spMkLst>
        </pc:spChg>
        <pc:spChg chg="mod">
          <ac:chgData name="Cheng Ran" userId="dbeed8448c6bb12c" providerId="LiveId" clId="{6C75F16A-FC30-4F24-98EE-CED4265303CE}" dt="2022-03-14T02:29:43.793" v="367"/>
          <ac:spMkLst>
            <pc:docMk/>
            <pc:sldMk cId="2343232601" sldId="359"/>
            <ac:spMk id="3" creationId="{222C8417-56B3-47BD-979D-5285638B698E}"/>
          </ac:spMkLst>
        </pc:spChg>
        <pc:spChg chg="add del mod">
          <ac:chgData name="Cheng Ran" userId="dbeed8448c6bb12c" providerId="LiveId" clId="{6C75F16A-FC30-4F24-98EE-CED4265303CE}" dt="2022-03-14T02:28:43.777" v="283" actId="478"/>
          <ac:spMkLst>
            <pc:docMk/>
            <pc:sldMk cId="2343232601" sldId="359"/>
            <ac:spMk id="5" creationId="{E1FA93F0-F73F-4DF9-8A8F-A411F6277FC4}"/>
          </ac:spMkLst>
        </pc:spChg>
        <pc:spChg chg="add del mod">
          <ac:chgData name="Cheng Ran" userId="dbeed8448c6bb12c" providerId="LiveId" clId="{6C75F16A-FC30-4F24-98EE-CED4265303CE}" dt="2022-03-14T02:29:06.144" v="359" actId="478"/>
          <ac:spMkLst>
            <pc:docMk/>
            <pc:sldMk cId="2343232601" sldId="359"/>
            <ac:spMk id="6" creationId="{CA8AC486-54CC-4622-AD60-875BC1C4587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7" creationId="{74245327-5DFA-4A5C-B141-E50B7E17136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8" creationId="{9750F010-EC16-4F40-A70B-78EBB4DE8075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9" creationId="{EA131F81-EE0D-4E62-83DE-8EB775DF2C2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1" creationId="{2F9B2384-1B62-4171-95B5-9A7E867611A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2" creationId="{9FE76A41-DE8C-4CD1-AF7B-421C3FC7795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4" creationId="{42D28F12-81AA-48D4-8768-22C4440BD6D9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6" creationId="{F6505A7E-CA06-45B8-ABE2-6F4CF492B0C2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7" creationId="{864600B7-0F85-41E5-8DDC-4CC022608EFB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9" creationId="{65EE8312-F85A-4920-8E7E-E66C15BA58F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20" creationId="{809BDEA9-F002-4D29-8E59-C2BF5410AA0F}"/>
          </ac:spMkLst>
        </pc:spChg>
        <pc:spChg chg="add mod">
          <ac:chgData name="Cheng Ran" userId="dbeed8448c6bb12c" providerId="LiveId" clId="{6C75F16A-FC30-4F24-98EE-CED4265303CE}" dt="2022-03-14T08:31:37.676" v="2834" actId="1076"/>
          <ac:spMkLst>
            <pc:docMk/>
            <pc:sldMk cId="2343232601" sldId="359"/>
            <ac:spMk id="21" creationId="{74171783-B4AA-452C-B435-7C9A91ACC343}"/>
          </ac:spMkLst>
        </pc:sp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0" creationId="{602B922D-09C7-4EA4-8F1E-A6D152E09384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3" creationId="{E44928E4-DAA4-4677-9418-96929821FFBF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5" creationId="{CD300840-6AC9-4513-A2F7-86FBEB6A7A3C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8" creationId="{6D548BCB-555A-4B68-B44D-8349F4183AB6}"/>
          </ac:graphicFrameMkLst>
        </pc:graphicFrameChg>
      </pc:sldChg>
      <pc:sldChg chg="addSp delSp modSp new mod modAnim">
        <pc:chgData name="Cheng Ran" userId="dbeed8448c6bb12c" providerId="LiveId" clId="{6C75F16A-FC30-4F24-98EE-CED4265303CE}" dt="2022-03-14T02:33:06.601" v="443" actId="20577"/>
        <pc:sldMkLst>
          <pc:docMk/>
          <pc:sldMk cId="1237476882" sldId="360"/>
        </pc:sldMkLst>
        <pc:spChg chg="mod">
          <ac:chgData name="Cheng Ran" userId="dbeed8448c6bb12c" providerId="LiveId" clId="{6C75F16A-FC30-4F24-98EE-CED4265303CE}" dt="2022-03-14T02:33:06.601" v="443" actId="20577"/>
          <ac:spMkLst>
            <pc:docMk/>
            <pc:sldMk cId="1237476882" sldId="360"/>
            <ac:spMk id="2" creationId="{AE9725E1-4B83-44A7-AC3A-255CC438888F}"/>
          </ac:spMkLst>
        </pc:spChg>
        <pc:spChg chg="del">
          <ac:chgData name="Cheng Ran" userId="dbeed8448c6bb12c" providerId="LiveId" clId="{6C75F16A-FC30-4F24-98EE-CED4265303CE}" dt="2022-03-14T02:30:19.132" v="383" actId="478"/>
          <ac:spMkLst>
            <pc:docMk/>
            <pc:sldMk cId="1237476882" sldId="360"/>
            <ac:spMk id="3" creationId="{9DFBBFDB-E74E-4318-AA49-016D3536932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5" creationId="{27A2732B-FE82-43C8-8FE5-3EBD6DF80EE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6" creationId="{A1E6BCE9-6CED-468B-9991-00FAE127F292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7" creationId="{6ED8C79C-CF57-4D57-AA35-927919677F9F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8" creationId="{30A5EEC3-4549-4CF7-8B15-6FB4F714CBB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9" creationId="{A6E2BBE2-A517-4249-9812-72FD6D49FAC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0" creationId="{A38CA476-3564-471C-993B-E3CEAA16662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1" creationId="{68B20963-24D3-467E-9DD1-37BCBAF247E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2" creationId="{A921B5C5-C8DF-4AB4-B5E5-31BBBEB1D21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3" creationId="{ABD3B09F-295D-4705-A302-82DBC35C2169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4" creationId="{95EC4B40-EAB0-486F-AEA8-E87D5828CBE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5" creationId="{454D1507-33E4-4681-95A3-6A1C04623FE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6" creationId="{394A9E47-8B95-496A-88C6-9FEA992B8AF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7" creationId="{652E0AF3-CE72-45E4-81E7-CA42647C436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8" creationId="{EE67877D-5EFB-418A-A9A2-85116D8BE6A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9" creationId="{E22BEC23-1A0F-447E-98B3-99757EBD467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0" creationId="{110C6178-35C4-4F41-BD4E-65CB66D1B1DE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1" creationId="{CE5CDFCA-C640-4B38-B97C-BF936F56857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2" creationId="{C07A226A-470C-4BE0-885E-2026A5A7F94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3" creationId="{22FC4253-A26F-4EE8-B4E2-E7766895170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4" creationId="{4DD594F5-727B-43CC-A594-6612652184B7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5" creationId="{580570C0-B6E6-4630-9C8D-EA3941E08CF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6" creationId="{ADE7B178-A605-46FF-8192-02672118629E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7" creationId="{ECE2D231-E2DF-4A70-A10F-88D46A399EA5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8" creationId="{9F356E12-A52F-4D59-9FB4-F0679E1C811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9" creationId="{364B7007-ABC1-4223-A61F-9DFCA3EC7985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0" creationId="{0666C1E4-C327-4AB5-98A0-8F584E96414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1" creationId="{4948B56A-5049-4540-A8A5-28381B6175D8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2" creationId="{8D3820C1-9AC2-4999-8AC4-56B1F7FA8E7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3" creationId="{56360371-A03A-4033-85BC-A59ADE7EAEA0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4" creationId="{3A127260-1835-4D8B-BAE6-FCA319270F37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5" creationId="{55BC59D0-607F-4ED8-9C1B-E7910197D19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6" creationId="{DF8F3BEC-3D44-452B-B11C-C253A8E2ED0B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7" creationId="{6917BB4E-9178-4658-A464-703C4E3A8DDB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8" creationId="{D89A3A8A-4355-4BA7-93D6-71D0D7C8A9E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9" creationId="{F86E1723-9431-4F5E-A039-61EBDF9E5CE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41" creationId="{4654CB70-2E3E-479C-8B51-38D39130697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42" creationId="{9EC1517A-DE4E-4852-9F94-E77008A8AAEE}"/>
          </ac:spMkLst>
        </pc:spChg>
        <pc:graphicFrameChg chg="add mod">
          <ac:chgData name="Cheng Ran" userId="dbeed8448c6bb12c" providerId="LiveId" clId="{6C75F16A-FC30-4F24-98EE-CED4265303CE}" dt="2022-03-14T02:30:22.996" v="421" actId="1037"/>
          <ac:graphicFrameMkLst>
            <pc:docMk/>
            <pc:sldMk cId="1237476882" sldId="360"/>
            <ac:graphicFrameMk id="4" creationId="{0B1390E6-9183-40BF-A975-F09C98FE0A95}"/>
          </ac:graphicFrameMkLst>
        </pc:graphicFrameChg>
        <pc:graphicFrameChg chg="add mod">
          <ac:chgData name="Cheng Ran" userId="dbeed8448c6bb12c" providerId="LiveId" clId="{6C75F16A-FC30-4F24-98EE-CED4265303CE}" dt="2022-03-14T02:30:22.996" v="421" actId="1037"/>
          <ac:graphicFrameMkLst>
            <pc:docMk/>
            <pc:sldMk cId="1237476882" sldId="360"/>
            <ac:graphicFrameMk id="40" creationId="{9F66253C-0A28-49B7-9640-90C26D7D0188}"/>
          </ac:graphicFrameMkLst>
        </pc:graphicFrameChg>
      </pc:sldChg>
      <pc:sldChg chg="addSp modSp new mod">
        <pc:chgData name="Cheng Ran" userId="dbeed8448c6bb12c" providerId="LiveId" clId="{6C75F16A-FC30-4F24-98EE-CED4265303CE}" dt="2022-03-14T08:36:40.385" v="2835" actId="14100"/>
        <pc:sldMkLst>
          <pc:docMk/>
          <pc:sldMk cId="621683426" sldId="361"/>
        </pc:sldMkLst>
        <pc:spChg chg="mod">
          <ac:chgData name="Cheng Ran" userId="dbeed8448c6bb12c" providerId="LiveId" clId="{6C75F16A-FC30-4F24-98EE-CED4265303CE}" dt="2022-03-14T04:05:12.419" v="1753" actId="20577"/>
          <ac:spMkLst>
            <pc:docMk/>
            <pc:sldMk cId="621683426" sldId="361"/>
            <ac:spMk id="2" creationId="{1AA3F9DF-C22A-4FA7-A0D8-6F1D693B2911}"/>
          </ac:spMkLst>
        </pc:spChg>
        <pc:spChg chg="mod">
          <ac:chgData name="Cheng Ran" userId="dbeed8448c6bb12c" providerId="LiveId" clId="{6C75F16A-FC30-4F24-98EE-CED4265303CE}" dt="2022-03-14T08:36:40.385" v="2835" actId="14100"/>
          <ac:spMkLst>
            <pc:docMk/>
            <pc:sldMk cId="621683426" sldId="361"/>
            <ac:spMk id="3" creationId="{350D55A7-D151-4A92-97B1-A2FFC9AE6341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4" creationId="{20445037-604D-4CFD-B7AB-07FB2AE1EA03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5" creationId="{01B19329-64D6-49C3-BF6F-9BDC07A8121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6" creationId="{5C06AD5D-A57C-41CB-AFC1-2BA09F26C0F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7" creationId="{B54A6161-2D4D-4910-BDD7-672C85EAEE65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8" creationId="{07C2512D-AD05-4808-BBA1-3C9224DC617C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9" creationId="{B47BDBF4-3639-4445-9D8B-D8B5BCC9F494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0" creationId="{00A51882-EA47-4C7D-B1B8-67BCF2677753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1" creationId="{A38CEB8B-B3CC-4255-944D-8BDD92206B46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3" creationId="{05DD72C6-84CC-4FF2-BAF3-0FFBDF7772BC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4" creationId="{F5C2CBE0-E713-4BA6-B0EC-F9D3FB4F062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5" creationId="{4C17D0D3-5117-4EAF-B3CD-63481733D20B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6" creationId="{85B0D33C-E653-415F-B68D-E3ABB70258F0}"/>
          </ac:spMkLst>
        </pc:spChg>
        <pc:graphicFrameChg chg="add mod">
          <ac:chgData name="Cheng Ran" userId="dbeed8448c6bb12c" providerId="LiveId" clId="{6C75F16A-FC30-4F24-98EE-CED4265303CE}" dt="2022-03-14T02:36:32.236" v="465" actId="1076"/>
          <ac:graphicFrameMkLst>
            <pc:docMk/>
            <pc:sldMk cId="621683426" sldId="361"/>
            <ac:graphicFrameMk id="12" creationId="{57E33BAE-A8A7-4210-B5ED-0BE2AFA28106}"/>
          </ac:graphicFrameMkLst>
        </pc:graphicFrameChg>
      </pc:sldChg>
      <pc:sldChg chg="addSp delSp modSp new del mod delAnim modAnim">
        <pc:chgData name="Cheng Ran" userId="dbeed8448c6bb12c" providerId="LiveId" clId="{6C75F16A-FC30-4F24-98EE-CED4265303CE}" dt="2022-03-14T02:49:25.289" v="625" actId="47"/>
        <pc:sldMkLst>
          <pc:docMk/>
          <pc:sldMk cId="205204354" sldId="362"/>
        </pc:sldMkLst>
        <pc:spChg chg="mod">
          <ac:chgData name="Cheng Ran" userId="dbeed8448c6bb12c" providerId="LiveId" clId="{6C75F16A-FC30-4F24-98EE-CED4265303CE}" dt="2022-03-14T02:41:18.392" v="553" actId="1076"/>
          <ac:spMkLst>
            <pc:docMk/>
            <pc:sldMk cId="205204354" sldId="362"/>
            <ac:spMk id="2" creationId="{4AA86B86-7051-4728-AEE3-0CABBDFF5C82}"/>
          </ac:spMkLst>
        </pc:spChg>
        <pc:spChg chg="mod">
          <ac:chgData name="Cheng Ran" userId="dbeed8448c6bb12c" providerId="LiveId" clId="{6C75F16A-FC30-4F24-98EE-CED4265303CE}" dt="2022-03-14T02:49:04.739" v="620" actId="20577"/>
          <ac:spMkLst>
            <pc:docMk/>
            <pc:sldMk cId="205204354" sldId="362"/>
            <ac:spMk id="3" creationId="{87E8B41D-C9F1-4CEE-8F6C-49A95274682F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4" creationId="{D737E7B4-6452-44B1-BC62-CAB498CA2C06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5" creationId="{EAFE36B8-91B0-4246-814E-65C8AB7E8F83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6" creationId="{A61266CD-0B3C-4481-A0E0-5D3BC574F30C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7" creationId="{2AC8C802-460E-4597-8326-7484B595B28E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8" creationId="{F3435632-3936-461C-B56A-2B7EE672A635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0" creationId="{2A5A635E-B794-4577-A24E-0F9342E8BB5A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1" creationId="{105C0FCB-0B00-4221-B501-8589499A6CB6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2" creationId="{9EF1702F-8CAA-4EF7-A33E-B05C9B14495D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3" creationId="{EA114350-63FE-49F6-8B9A-30E6A855C8AE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4" creationId="{58298F7E-69C6-4E06-8115-8071145E0FDB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5" creationId="{4A17006F-21E4-4BA5-AEAF-BFA1D2614D62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6" creationId="{ABA938A3-C13D-4A87-8AD7-F20321B95F7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7" creationId="{1A0AB450-86E8-4367-A304-58B94F64AC3A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8" creationId="{8885E34D-B9A6-4D3F-B8E8-D5ED8AF88EC3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9" creationId="{607A833A-E58F-401F-9760-D0ECC3ADCE6C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0" creationId="{4EDA9400-7668-4A05-8F00-EFF6675AE0C7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1" creationId="{310EBC2F-E0C2-4734-B0F0-575B898CF329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3" creationId="{109C0860-F445-4373-B11B-A9CDEBB47C9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4" creationId="{61B96966-87D9-40F0-897D-0F569934BD21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5" creationId="{57A9C979-9757-4C9C-821A-B1D3D8E56BC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6" creationId="{5BB78C14-B3DF-4A22-9C70-67F077E5BDBB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7" creationId="{A1FD516F-9C5D-4688-AAB2-2A3214F4500D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8" creationId="{06752025-6169-4293-BD56-BBD2BF4D1A0B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9" creationId="{C133E3E9-04E2-4278-8813-BE36882A8A7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2" creationId="{B7C32D81-8E76-47E0-BF90-B085C91CE76B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3" creationId="{CD9FB885-93CE-4904-95AD-A3AE1439873E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4" creationId="{2D86A0F5-612F-43AF-BD8E-EBFA212705B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5" creationId="{03295A42-E6F2-4163-AE1C-2593677F0414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6" creationId="{3539D248-A06B-4701-A2CF-3982F2F53D96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7" creationId="{1D3C7CB6-90F6-461C-9341-760BB7F1C21D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8" creationId="{72739EB9-27B4-4B02-8C44-AAD06355E92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9" creationId="{743D612F-06CB-4C67-AE0D-8DC4B564F30B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1" creationId="{D0505C2B-9F20-4433-AAE8-69163AFCA240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2" creationId="{1D8CBF96-929D-441B-8508-1641170891C9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3" creationId="{C3C87D69-F82D-4794-A330-7FCD912E3896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4" creationId="{2286A094-3800-43D8-B470-6BA19BAE7D9C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5" creationId="{2D7FA9E6-9917-4D37-A862-22D82A4184D8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6" creationId="{C382BB3F-C440-49E0-BBB5-CA0C49CACE91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7" creationId="{5FFBCD35-2E80-475E-BFEF-93E892F3830D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8" creationId="{3768CF1A-2373-478A-94AA-1AE0E2C0F0B0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9" creationId="{DAD49BDF-0A3F-4A0D-A131-4F0D44D48FCC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50" creationId="{754B8142-FDC5-4034-8205-88A3F18039C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1" creationId="{F19CDB2A-55EC-4A83-B2F9-23FFFB741F0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2" creationId="{CEF7D96C-0E49-42B6-B4BF-221957C2850D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3" creationId="{1566693F-159F-4E8A-94B4-4969C4D8A02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4" creationId="{32BEFE4A-364F-4418-B25B-8FD5991CF231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5" creationId="{BC345AD4-9D12-43B4-9A91-AB0FAED42317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6" creationId="{1EEB8AEE-A3E4-44A8-9509-C33FD48866B2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7" creationId="{C9F72F13-D9AA-49D9-BBA6-0B1125756FCE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8" creationId="{9BE980F6-7C18-46D7-BB9F-B1C622B14F9B}"/>
          </ac:spMkLst>
        </pc:spChg>
        <pc:spChg chg="add del mod">
          <ac:chgData name="Cheng Ran" userId="dbeed8448c6bb12c" providerId="LiveId" clId="{6C75F16A-FC30-4F24-98EE-CED4265303CE}" dt="2022-03-14T02:44:17.800" v="578" actId="478"/>
          <ac:spMkLst>
            <pc:docMk/>
            <pc:sldMk cId="205204354" sldId="362"/>
            <ac:spMk id="60" creationId="{3DBDEAAA-0FE0-4A29-B454-96CEB7750011}"/>
          </ac:spMkLst>
        </pc:spChg>
        <pc:spChg chg="add del mod">
          <ac:chgData name="Cheng Ran" userId="dbeed8448c6bb12c" providerId="LiveId" clId="{6C75F16A-FC30-4F24-98EE-CED4265303CE}" dt="2022-03-14T02:44:13.657" v="577" actId="478"/>
          <ac:spMkLst>
            <pc:docMk/>
            <pc:sldMk cId="205204354" sldId="362"/>
            <ac:spMk id="61" creationId="{5B92DA47-5D7E-4EA7-B9D6-A216A39896D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2" creationId="{EB9370DA-E9E2-44F3-97F6-3FFBD403F2FD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3" creationId="{2599BA56-539A-4F92-9E18-31671F639BCF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4" creationId="{EC81D4EE-3631-46B4-83B0-B6ECD4FECDF7}"/>
          </ac:spMkLst>
        </pc:spChg>
        <pc:spChg chg="add del mod">
          <ac:chgData name="Cheng Ran" userId="dbeed8448c6bb12c" providerId="LiveId" clId="{6C75F16A-FC30-4F24-98EE-CED4265303CE}" dt="2022-03-14T02:44:22.062" v="581" actId="478"/>
          <ac:spMkLst>
            <pc:docMk/>
            <pc:sldMk cId="205204354" sldId="362"/>
            <ac:spMk id="65" creationId="{433B345E-2782-4FB9-AEB2-7931CDB82DAB}"/>
          </ac:spMkLst>
        </pc:spChg>
        <pc:spChg chg="add del mod">
          <ac:chgData name="Cheng Ran" userId="dbeed8448c6bb12c" providerId="LiveId" clId="{6C75F16A-FC30-4F24-98EE-CED4265303CE}" dt="2022-03-14T02:44:19.284" v="579" actId="478"/>
          <ac:spMkLst>
            <pc:docMk/>
            <pc:sldMk cId="205204354" sldId="362"/>
            <ac:spMk id="66" creationId="{3A8A487F-9533-4075-B8F3-8D8D5AD7947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7" creationId="{A49A2B16-71F9-4AB9-B551-EE6D8D2E04C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8" creationId="{09E55128-A645-48EC-B2EC-8CDEDD2AF0EC}"/>
          </ac:spMkLst>
        </pc:spChg>
        <pc:spChg chg="add mod">
          <ac:chgData name="Cheng Ran" userId="dbeed8448c6bb12c" providerId="LiveId" clId="{6C75F16A-FC30-4F24-98EE-CED4265303CE}" dt="2022-03-14T02:49:11.902" v="622" actId="20577"/>
          <ac:spMkLst>
            <pc:docMk/>
            <pc:sldMk cId="205204354" sldId="362"/>
            <ac:spMk id="69" creationId="{7BC1C6C5-74FA-4AED-A117-4968768D7920}"/>
          </ac:spMkLst>
        </pc:spChg>
        <pc:spChg chg="add del mod">
          <ac:chgData name="Cheng Ran" userId="dbeed8448c6bb12c" providerId="LiveId" clId="{6C75F16A-FC30-4F24-98EE-CED4265303CE}" dt="2022-03-14T02:44:23.156" v="582" actId="478"/>
          <ac:spMkLst>
            <pc:docMk/>
            <pc:sldMk cId="205204354" sldId="362"/>
            <ac:spMk id="70" creationId="{A714E1BD-AAC4-4755-A108-A674B8C52D92}"/>
          </ac:spMkLst>
        </pc:spChg>
        <pc:spChg chg="add del mod">
          <ac:chgData name="Cheng Ran" userId="dbeed8448c6bb12c" providerId="LiveId" clId="{6C75F16A-FC30-4F24-98EE-CED4265303CE}" dt="2022-03-14T02:44:20.325" v="580" actId="478"/>
          <ac:spMkLst>
            <pc:docMk/>
            <pc:sldMk cId="205204354" sldId="362"/>
            <ac:spMk id="71" creationId="{557260FF-9D01-4D67-9540-73944C09E2DF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2" creationId="{232A1A25-0A8D-4014-83AF-4A4C98179B63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3" creationId="{53342025-D218-4C10-A243-2CAE936622A0}"/>
          </ac:spMkLst>
        </pc:spChg>
        <pc:spChg chg="add mod">
          <ac:chgData name="Cheng Ran" userId="dbeed8448c6bb12c" providerId="LiveId" clId="{6C75F16A-FC30-4F24-98EE-CED4265303CE}" dt="2022-03-14T02:49:14.119" v="623" actId="20577"/>
          <ac:spMkLst>
            <pc:docMk/>
            <pc:sldMk cId="205204354" sldId="362"/>
            <ac:spMk id="74" creationId="{3995BD19-721F-4754-A393-1FB3E78959BD}"/>
          </ac:spMkLst>
        </pc:spChg>
        <pc:spChg chg="add del mod">
          <ac:chgData name="Cheng Ran" userId="dbeed8448c6bb12c" providerId="LiveId" clId="{6C75F16A-FC30-4F24-98EE-CED4265303CE}" dt="2022-03-14T02:44:42.221" v="589" actId="478"/>
          <ac:spMkLst>
            <pc:docMk/>
            <pc:sldMk cId="205204354" sldId="362"/>
            <ac:spMk id="75" creationId="{FBB208B0-F417-434C-BD91-DD41DB2A2FE0}"/>
          </ac:spMkLst>
        </pc:spChg>
        <pc:spChg chg="add del mod">
          <ac:chgData name="Cheng Ran" userId="dbeed8448c6bb12c" providerId="LiveId" clId="{6C75F16A-FC30-4F24-98EE-CED4265303CE}" dt="2022-03-14T02:44:24.093" v="583" actId="478"/>
          <ac:spMkLst>
            <pc:docMk/>
            <pc:sldMk cId="205204354" sldId="362"/>
            <ac:spMk id="76" creationId="{CDD458F6-1153-4E7A-A960-3E0167FFB177}"/>
          </ac:spMkLst>
        </pc:spChg>
        <pc:spChg chg="add mod">
          <ac:chgData name="Cheng Ran" userId="dbeed8448c6bb12c" providerId="LiveId" clId="{6C75F16A-FC30-4F24-98EE-CED4265303CE}" dt="2022-03-14T02:49:09.228" v="621" actId="20577"/>
          <ac:spMkLst>
            <pc:docMk/>
            <pc:sldMk cId="205204354" sldId="362"/>
            <ac:spMk id="77" creationId="{4F39E1E6-8D37-4448-8399-BB2020E2CE64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8" creationId="{DA320077-D478-49BE-8AB2-3A7D2348625B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9" creationId="{83CF276F-98B8-4376-8FC2-920B10A6DF3F}"/>
          </ac:spMkLst>
        </pc:spChg>
        <pc:spChg chg="add mod">
          <ac:chgData name="Cheng Ran" userId="dbeed8448c6bb12c" providerId="LiveId" clId="{6C75F16A-FC30-4F24-98EE-CED4265303CE}" dt="2022-03-14T02:44:03.644" v="576" actId="255"/>
          <ac:spMkLst>
            <pc:docMk/>
            <pc:sldMk cId="205204354" sldId="362"/>
            <ac:spMk id="80" creationId="{3EA2AB73-B2DD-424A-902C-A7BA05BF332F}"/>
          </ac:spMkLst>
        </pc:spChg>
        <pc:spChg chg="add mod">
          <ac:chgData name="Cheng Ran" userId="dbeed8448c6bb12c" providerId="LiveId" clId="{6C75F16A-FC30-4F24-98EE-CED4265303CE}" dt="2022-03-14T02:49:15.858" v="624" actId="20577"/>
          <ac:spMkLst>
            <pc:docMk/>
            <pc:sldMk cId="205204354" sldId="362"/>
            <ac:spMk id="81" creationId="{379D42F6-55B0-4D0F-9ECA-5A3BD31D89BE}"/>
          </ac:spMkLst>
        </pc:spChg>
        <pc:spChg chg="add mod">
          <ac:chgData name="Cheng Ran" userId="dbeed8448c6bb12c" providerId="LiveId" clId="{6C75F16A-FC30-4F24-98EE-CED4265303CE}" dt="2022-03-14T02:44:39.402" v="588" actId="1076"/>
          <ac:spMkLst>
            <pc:docMk/>
            <pc:sldMk cId="205204354" sldId="362"/>
            <ac:spMk id="82" creationId="{95F4A25B-69E5-414C-BB5C-ACB89D5CD14B}"/>
          </ac:spMkLst>
        </pc:spChg>
        <pc:spChg chg="add del mod">
          <ac:chgData name="Cheng Ran" userId="dbeed8448c6bb12c" providerId="LiveId" clId="{6C75F16A-FC30-4F24-98EE-CED4265303CE}" dt="2022-03-14T02:44:49.964" v="591" actId="478"/>
          <ac:spMkLst>
            <pc:docMk/>
            <pc:sldMk cId="205204354" sldId="362"/>
            <ac:spMk id="83" creationId="{4E2DF466-EBD1-4700-B2F2-01742DCB552F}"/>
          </ac:spMkLst>
        </pc:spChg>
        <pc:spChg chg="add mod">
          <ac:chgData name="Cheng Ran" userId="dbeed8448c6bb12c" providerId="LiveId" clId="{6C75F16A-FC30-4F24-98EE-CED4265303CE}" dt="2022-03-14T02:44:57.220" v="593" actId="1076"/>
          <ac:spMkLst>
            <pc:docMk/>
            <pc:sldMk cId="205204354" sldId="362"/>
            <ac:spMk id="84" creationId="{08F1CBF1-05B1-4C5C-954D-D7C86370DD4C}"/>
          </ac:spMkLst>
        </pc:spChg>
        <pc:spChg chg="add mod">
          <ac:chgData name="Cheng Ran" userId="dbeed8448c6bb12c" providerId="LiveId" clId="{6C75F16A-FC30-4F24-98EE-CED4265303CE}" dt="2022-03-14T02:45:29.609" v="595" actId="1076"/>
          <ac:spMkLst>
            <pc:docMk/>
            <pc:sldMk cId="205204354" sldId="362"/>
            <ac:spMk id="85" creationId="{A7EE88A2-3EE9-4798-89D1-CB09160668C0}"/>
          </ac:spMkLst>
        </pc:spChg>
        <pc:spChg chg="add mod">
          <ac:chgData name="Cheng Ran" userId="dbeed8448c6bb12c" providerId="LiveId" clId="{6C75F16A-FC30-4F24-98EE-CED4265303CE}" dt="2022-03-14T02:45:35.474" v="597" actId="1076"/>
          <ac:spMkLst>
            <pc:docMk/>
            <pc:sldMk cId="205204354" sldId="362"/>
            <ac:spMk id="86" creationId="{C189C21F-A972-4E95-9FCF-596DB5D34804}"/>
          </ac:spMkLst>
        </pc:spChg>
        <pc:graphicFrameChg chg="add del mod">
          <ac:chgData name="Cheng Ran" userId="dbeed8448c6bb12c" providerId="LiveId" clId="{6C75F16A-FC30-4F24-98EE-CED4265303CE}" dt="2022-03-14T02:37:57.149" v="497"/>
          <ac:graphicFrameMkLst>
            <pc:docMk/>
            <pc:sldMk cId="205204354" sldId="362"/>
            <ac:graphicFrameMk id="9" creationId="{8215214C-CAD1-4539-87F3-9EA97F0D4869}"/>
          </ac:graphicFrameMkLst>
        </pc:graphicFrameChg>
        <pc:graphicFrameChg chg="add del mod">
          <ac:chgData name="Cheng Ran" userId="dbeed8448c6bb12c" providerId="LiveId" clId="{6C75F16A-FC30-4F24-98EE-CED4265303CE}" dt="2022-03-14T02:38:03.898" v="499"/>
          <ac:graphicFrameMkLst>
            <pc:docMk/>
            <pc:sldMk cId="205204354" sldId="362"/>
            <ac:graphicFrameMk id="22" creationId="{B332B62C-7FB5-4548-AE30-EF8EEBFE0A8D}"/>
          </ac:graphicFrameMkLst>
        </pc:graphicFrameChg>
        <pc:graphicFrameChg chg="add del mod">
          <ac:chgData name="Cheng Ran" userId="dbeed8448c6bb12c" providerId="LiveId" clId="{6C75F16A-FC30-4F24-98EE-CED4265303CE}" dt="2022-03-14T02:42:52.805" v="569" actId="478"/>
          <ac:graphicFrameMkLst>
            <pc:docMk/>
            <pc:sldMk cId="205204354" sldId="362"/>
            <ac:graphicFrameMk id="40" creationId="{0AB2192E-4C62-416E-A47B-34CD00EEEA11}"/>
          </ac:graphicFrameMkLst>
        </pc:graphicFrameChg>
        <pc:graphicFrameChg chg="add mod">
          <ac:chgData name="Cheng Ran" userId="dbeed8448c6bb12c" providerId="LiveId" clId="{6C75F16A-FC30-4F24-98EE-CED4265303CE}" dt="2022-03-14T02:43:24.024" v="571" actId="1076"/>
          <ac:graphicFrameMkLst>
            <pc:docMk/>
            <pc:sldMk cId="205204354" sldId="362"/>
            <ac:graphicFrameMk id="59" creationId="{066F13AB-B788-49DE-9810-E3C20A47EDA0}"/>
          </ac:graphicFrameMkLst>
        </pc:graphicFrameChg>
        <pc:picChg chg="add del mod">
          <ac:chgData name="Cheng Ran" userId="dbeed8448c6bb12c" providerId="LiveId" clId="{6C75F16A-FC30-4F24-98EE-CED4265303CE}" dt="2022-03-14T02:39:55.331" v="528" actId="478"/>
          <ac:picMkLst>
            <pc:docMk/>
            <pc:sldMk cId="205204354" sldId="362"/>
            <ac:picMk id="31" creationId="{66523326-E35B-4C23-9BF3-2911E9AF2D7E}"/>
          </ac:picMkLst>
        </pc:picChg>
      </pc:sldChg>
      <pc:sldChg chg="addSp delSp modSp new mod addAnim delAnim modAnim">
        <pc:chgData name="Cheng Ran" userId="dbeed8448c6bb12c" providerId="LiveId" clId="{6C75F16A-FC30-4F24-98EE-CED4265303CE}" dt="2022-03-14T03:25:37.349" v="959"/>
        <pc:sldMkLst>
          <pc:docMk/>
          <pc:sldMk cId="462873067" sldId="362"/>
        </pc:sldMkLst>
        <pc:spChg chg="mod">
          <ac:chgData name="Cheng Ran" userId="dbeed8448c6bb12c" providerId="LiveId" clId="{6C75F16A-FC30-4F24-98EE-CED4265303CE}" dt="2022-03-14T02:50:49.163" v="659" actId="20577"/>
          <ac:spMkLst>
            <pc:docMk/>
            <pc:sldMk cId="462873067" sldId="362"/>
            <ac:spMk id="2" creationId="{268814E9-1AC7-4632-B86C-D2F52F8AE983}"/>
          </ac:spMkLst>
        </pc:spChg>
        <pc:spChg chg="mod">
          <ac:chgData name="Cheng Ran" userId="dbeed8448c6bb12c" providerId="LiveId" clId="{6C75F16A-FC30-4F24-98EE-CED4265303CE}" dt="2022-03-14T03:04:35.325" v="891" actId="1076"/>
          <ac:spMkLst>
            <pc:docMk/>
            <pc:sldMk cId="462873067" sldId="362"/>
            <ac:spMk id="3" creationId="{EF23486E-9568-4E3F-B8B0-64D8541A9E99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4" creationId="{1B9BC8C8-E76C-49B4-8221-F9FA81E09BBC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5" creationId="{199F22C5-D4C0-4837-8F87-7F27E17A929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6" creationId="{62408221-9A55-4E2C-B8A9-1926438C9FA9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7" creationId="{D3EBA8F2-038E-423F-A089-999E16ADF42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8" creationId="{8DD1E45A-75B6-4BB6-AB6A-C17170E2FA5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9" creationId="{DCAFB3D8-7373-45CA-BF43-A3620D7FB947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0" creationId="{128AA3F9-6985-425C-BC1F-F11A3D12DDB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1" creationId="{55CAC687-7340-4C10-894F-BB40EE294AEB}"/>
          </ac:spMkLst>
        </pc:spChg>
        <pc:spChg chg="add del mod">
          <ac:chgData name="Cheng Ran" userId="dbeed8448c6bb12c" providerId="LiveId" clId="{6C75F16A-FC30-4F24-98EE-CED4265303CE}" dt="2022-03-14T02:52:07.996" v="676" actId="478"/>
          <ac:spMkLst>
            <pc:docMk/>
            <pc:sldMk cId="462873067" sldId="362"/>
            <ac:spMk id="13" creationId="{D18A9B49-943E-43C1-AA28-C2E23633B80F}"/>
          </ac:spMkLst>
        </pc:spChg>
        <pc:spChg chg="add del mod">
          <ac:chgData name="Cheng Ran" userId="dbeed8448c6bb12c" providerId="LiveId" clId="{6C75F16A-FC30-4F24-98EE-CED4265303CE}" dt="2022-03-14T02:52:05.836" v="675" actId="478"/>
          <ac:spMkLst>
            <pc:docMk/>
            <pc:sldMk cId="462873067" sldId="362"/>
            <ac:spMk id="14" creationId="{E9385C53-B6D5-4BFD-B892-80D8FBA5192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5" creationId="{8FE118F5-3BC4-4F62-9750-4D783E9ABC9C}"/>
          </ac:spMkLst>
        </pc:spChg>
        <pc:spChg chg="add del mod">
          <ac:chgData name="Cheng Ran" userId="dbeed8448c6bb12c" providerId="LiveId" clId="{6C75F16A-FC30-4F24-98EE-CED4265303CE}" dt="2022-03-14T03:24:55.196" v="953" actId="478"/>
          <ac:spMkLst>
            <pc:docMk/>
            <pc:sldMk cId="462873067" sldId="362"/>
            <ac:spMk id="16" creationId="{DCC62DAE-12DC-4B84-A2EF-4854EF34C0E6}"/>
          </ac:spMkLst>
        </pc:spChg>
        <pc:spChg chg="add mod">
          <ac:chgData name="Cheng Ran" userId="dbeed8448c6bb12c" providerId="LiveId" clId="{6C75F16A-FC30-4F24-98EE-CED4265303CE}" dt="2022-03-14T03:24:59.946" v="954" actId="1076"/>
          <ac:spMkLst>
            <pc:docMk/>
            <pc:sldMk cId="462873067" sldId="362"/>
            <ac:spMk id="17" creationId="{AA105F1B-250F-4C92-88B7-EE31375078A8}"/>
          </ac:spMkLst>
        </pc:spChg>
        <pc:spChg chg="add del mod">
          <ac:chgData name="Cheng Ran" userId="dbeed8448c6bb12c" providerId="LiveId" clId="{6C75F16A-FC30-4F24-98EE-CED4265303CE}" dt="2022-03-14T03:03:28.295" v="877" actId="1076"/>
          <ac:spMkLst>
            <pc:docMk/>
            <pc:sldMk cId="462873067" sldId="362"/>
            <ac:spMk id="18" creationId="{6D1E4DE8-54F5-4DDA-B5D5-7F377F547A4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9" creationId="{FEE928B9-1D68-4FA3-AB17-63A5DF673247}"/>
          </ac:spMkLst>
        </pc:spChg>
        <pc:spChg chg="add mod">
          <ac:chgData name="Cheng Ran" userId="dbeed8448c6bb12c" providerId="LiveId" clId="{6C75F16A-FC30-4F24-98EE-CED4265303CE}" dt="2022-03-14T02:52:20.793" v="680" actId="1076"/>
          <ac:spMkLst>
            <pc:docMk/>
            <pc:sldMk cId="462873067" sldId="362"/>
            <ac:spMk id="20" creationId="{BDBE1D47-8993-443F-9056-C29EF55FF93A}"/>
          </ac:spMkLst>
        </pc:spChg>
        <pc:spChg chg="add del mod">
          <ac:chgData name="Cheng Ran" userId="dbeed8448c6bb12c" providerId="LiveId" clId="{6C75F16A-FC30-4F24-98EE-CED4265303CE}" dt="2022-03-14T03:00:15.771" v="821" actId="478"/>
          <ac:spMkLst>
            <pc:docMk/>
            <pc:sldMk cId="462873067" sldId="362"/>
            <ac:spMk id="21" creationId="{F351C719-3AD4-43A9-8679-F0C9E9B5FBBF}"/>
          </ac:spMkLst>
        </pc:spChg>
        <pc:spChg chg="add del mod">
          <ac:chgData name="Cheng Ran" userId="dbeed8448c6bb12c" providerId="LiveId" clId="{6C75F16A-FC30-4F24-98EE-CED4265303CE}" dt="2022-03-14T03:00:18.232" v="823" actId="478"/>
          <ac:spMkLst>
            <pc:docMk/>
            <pc:sldMk cId="462873067" sldId="362"/>
            <ac:spMk id="22" creationId="{695C3B21-DFD5-41F2-BF63-0618CA7C7233}"/>
          </ac:spMkLst>
        </pc:spChg>
        <pc:spChg chg="add del mod">
          <ac:chgData name="Cheng Ran" userId="dbeed8448c6bb12c" providerId="LiveId" clId="{6C75F16A-FC30-4F24-98EE-CED4265303CE}" dt="2022-03-14T03:00:19.330" v="824" actId="478"/>
          <ac:spMkLst>
            <pc:docMk/>
            <pc:sldMk cId="462873067" sldId="362"/>
            <ac:spMk id="23" creationId="{5A7D27DA-F5B3-4251-9C6A-08CE5BF11FB4}"/>
          </ac:spMkLst>
        </pc:spChg>
        <pc:spChg chg="add del mod">
          <ac:chgData name="Cheng Ran" userId="dbeed8448c6bb12c" providerId="LiveId" clId="{6C75F16A-FC30-4F24-98EE-CED4265303CE}" dt="2022-03-14T03:00:16.755" v="822" actId="478"/>
          <ac:spMkLst>
            <pc:docMk/>
            <pc:sldMk cId="462873067" sldId="362"/>
            <ac:spMk id="24" creationId="{C447F445-AA10-4152-8353-D727AA13E04D}"/>
          </ac:spMkLst>
        </pc:spChg>
        <pc:spChg chg="add mod">
          <ac:chgData name="Cheng Ran" userId="dbeed8448c6bb12c" providerId="LiveId" clId="{6C75F16A-FC30-4F24-98EE-CED4265303CE}" dt="2022-03-14T02:56:05.220" v="734" actId="571"/>
          <ac:spMkLst>
            <pc:docMk/>
            <pc:sldMk cId="462873067" sldId="362"/>
            <ac:spMk id="25" creationId="{4382E376-EFD1-468F-9A9D-71F33AD23A89}"/>
          </ac:spMkLst>
        </pc:spChg>
        <pc:spChg chg="add del mod">
          <ac:chgData name="Cheng Ran" userId="dbeed8448c6bb12c" providerId="LiveId" clId="{6C75F16A-FC30-4F24-98EE-CED4265303CE}" dt="2022-03-14T02:57:48.796" v="764" actId="478"/>
          <ac:spMkLst>
            <pc:docMk/>
            <pc:sldMk cId="462873067" sldId="362"/>
            <ac:spMk id="26" creationId="{7DF064A0-296B-46E3-AFD0-33E710674495}"/>
          </ac:spMkLst>
        </pc:spChg>
        <pc:spChg chg="add del mod">
          <ac:chgData name="Cheng Ran" userId="dbeed8448c6bb12c" providerId="LiveId" clId="{6C75F16A-FC30-4F24-98EE-CED4265303CE}" dt="2022-03-14T02:57:49.829" v="765" actId="478"/>
          <ac:spMkLst>
            <pc:docMk/>
            <pc:sldMk cId="462873067" sldId="362"/>
            <ac:spMk id="27" creationId="{291A3532-611D-42EF-A369-AC6FEA764A69}"/>
          </ac:spMkLst>
        </pc:spChg>
        <pc:spChg chg="add del mod">
          <ac:chgData name="Cheng Ran" userId="dbeed8448c6bb12c" providerId="LiveId" clId="{6C75F16A-FC30-4F24-98EE-CED4265303CE}" dt="2022-03-14T02:57:53.172" v="766" actId="478"/>
          <ac:spMkLst>
            <pc:docMk/>
            <pc:sldMk cId="462873067" sldId="362"/>
            <ac:spMk id="28" creationId="{5DA049F4-FBFD-4013-85A1-418B62179158}"/>
          </ac:spMkLst>
        </pc:spChg>
        <pc:spChg chg="add del mod">
          <ac:chgData name="Cheng Ran" userId="dbeed8448c6bb12c" providerId="LiveId" clId="{6C75F16A-FC30-4F24-98EE-CED4265303CE}" dt="2022-03-14T02:57:46.839" v="763" actId="478"/>
          <ac:spMkLst>
            <pc:docMk/>
            <pc:sldMk cId="462873067" sldId="362"/>
            <ac:spMk id="29" creationId="{F7440BDF-7198-4F49-9FFD-6AFB153E5A7D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0" creationId="{58E3D137-33B9-4D86-A671-E426B0EC88F7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1" creationId="{998AC78F-2AD2-4D73-8DB8-BC489183D62C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2" creationId="{62A72F2B-B67A-4C3D-9687-63EE83F48402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3" creationId="{DEF7D480-55A7-40D5-AFA0-625B4A84CC78}"/>
          </ac:spMkLst>
        </pc:spChg>
        <pc:spChg chg="add del mod">
          <ac:chgData name="Cheng Ran" userId="dbeed8448c6bb12c" providerId="LiveId" clId="{6C75F16A-FC30-4F24-98EE-CED4265303CE}" dt="2022-03-14T02:56:49.023" v="745"/>
          <ac:spMkLst>
            <pc:docMk/>
            <pc:sldMk cId="462873067" sldId="362"/>
            <ac:spMk id="34" creationId="{804CE1BE-DA5C-4210-9F54-3D48B2EF0E0B}"/>
          </ac:spMkLst>
        </pc:spChg>
        <pc:spChg chg="add del mod">
          <ac:chgData name="Cheng Ran" userId="dbeed8448c6bb12c" providerId="LiveId" clId="{6C75F16A-FC30-4F24-98EE-CED4265303CE}" dt="2022-03-14T02:57:05.011" v="749"/>
          <ac:spMkLst>
            <pc:docMk/>
            <pc:sldMk cId="462873067" sldId="362"/>
            <ac:spMk id="35" creationId="{18A0654D-39AE-43A8-BC41-3CF7E90896E5}"/>
          </ac:spMkLst>
        </pc:spChg>
        <pc:spChg chg="add mod">
          <ac:chgData name="Cheng Ran" userId="dbeed8448c6bb12c" providerId="LiveId" clId="{6C75F16A-FC30-4F24-98EE-CED4265303CE}" dt="2022-03-14T03:03:28.295" v="877" actId="1076"/>
          <ac:spMkLst>
            <pc:docMk/>
            <pc:sldMk cId="462873067" sldId="362"/>
            <ac:spMk id="36" creationId="{9DBACB72-292C-41FC-8C9A-CC5892B214AF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7" creationId="{86D16EBC-CF8B-40F0-A1F4-52A60DBCBC23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8" creationId="{472DE047-2064-4F00-91FE-CBFAB251FCB8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9" creationId="{6D58ED3D-7EF3-455B-A0A6-C861EF754C1C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0" creationId="{F5F207F2-8A50-4D87-B83B-159C44F5D2D6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1" creationId="{C8531C43-152F-4CC0-B3C7-202CA44946AA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2" creationId="{8BC0E6A0-8ED9-4B73-BC8E-207BAEEB6851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3" creationId="{EB090C85-9008-4C5E-87E3-593253D082CE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4" creationId="{998072CE-EDCE-4BB9-A165-2FFB84F05859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5" creationId="{77636F5E-7465-480D-94C7-B9183CA153AC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6" creationId="{3BD753F4-0809-4DE3-8729-6B4D075C1CFA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7" creationId="{10239DD7-DFB5-4E00-A1E2-F0CD56E9F5A6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8" creationId="{9398B73D-CC14-4A4A-950E-9F024DC71EB4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9" creationId="{F663DFC4-4568-4EC6-99D2-5483F9A74490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0" creationId="{2EBBEF6C-7847-4127-9805-0E46BA15FEDF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1" creationId="{DBD549B5-6E6E-4139-892A-FA2243C279FE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2" creationId="{FA1337B3-7037-4E17-8751-12CBB6B85BEE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3" creationId="{E0DC4031-4299-49CD-B531-90C438F528AF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4" creationId="{E04E4263-8C8A-45AA-B94F-9C9EB9602F73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5" creationId="{0F0EF9C6-F103-491B-A4CA-6926844B00E6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6" creationId="{16B1C98E-9659-4798-9B55-28C8514E19C9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7" creationId="{DB93C335-F809-475D-A121-1D6D12C3EB0B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8" creationId="{99198552-B726-4B1C-B4CE-2ECB94D99CE5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9" creationId="{4C72F8E1-B2BC-45BC-A31D-2418005E44ED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60" creationId="{30EF224C-800C-4DC2-9E47-7BD205BF6374}"/>
          </ac:spMkLst>
        </pc:spChg>
        <pc:spChg chg="add mod">
          <ac:chgData name="Cheng Ran" userId="dbeed8448c6bb12c" providerId="LiveId" clId="{6C75F16A-FC30-4F24-98EE-CED4265303CE}" dt="2022-03-14T03:05:05.606" v="901" actId="14100"/>
          <ac:spMkLst>
            <pc:docMk/>
            <pc:sldMk cId="462873067" sldId="362"/>
            <ac:spMk id="61" creationId="{4DE43F6A-348B-4911-BABC-C4D97B0564D5}"/>
          </ac:spMkLst>
        </pc:spChg>
        <pc:spChg chg="add mod">
          <ac:chgData name="Cheng Ran" userId="dbeed8448c6bb12c" providerId="LiveId" clId="{6C75F16A-FC30-4F24-98EE-CED4265303CE}" dt="2022-03-14T03:03:42.512" v="879" actId="1076"/>
          <ac:spMkLst>
            <pc:docMk/>
            <pc:sldMk cId="462873067" sldId="362"/>
            <ac:spMk id="62" creationId="{02C9AC1F-B556-4A27-BA21-8D8977C37412}"/>
          </ac:spMkLst>
        </pc:spChg>
        <pc:spChg chg="add mod">
          <ac:chgData name="Cheng Ran" userId="dbeed8448c6bb12c" providerId="LiveId" clId="{6C75F16A-FC30-4F24-98EE-CED4265303CE}" dt="2022-03-14T03:07:22.602" v="947" actId="20577"/>
          <ac:spMkLst>
            <pc:docMk/>
            <pc:sldMk cId="462873067" sldId="362"/>
            <ac:spMk id="63" creationId="{D9BE774D-51AA-458B-94A1-D47884C4F0C6}"/>
          </ac:spMkLst>
        </pc:spChg>
        <pc:spChg chg="add mod">
          <ac:chgData name="Cheng Ran" userId="dbeed8448c6bb12c" providerId="LiveId" clId="{6C75F16A-FC30-4F24-98EE-CED4265303CE}" dt="2022-03-14T03:04:48.293" v="892" actId="20577"/>
          <ac:spMkLst>
            <pc:docMk/>
            <pc:sldMk cId="462873067" sldId="362"/>
            <ac:spMk id="64" creationId="{CFEE76D6-A1D7-4B21-BFE7-FEDC9B42285E}"/>
          </ac:spMkLst>
        </pc:spChg>
        <pc:spChg chg="add mod">
          <ac:chgData name="Cheng Ran" userId="dbeed8448c6bb12c" providerId="LiveId" clId="{6C75F16A-FC30-4F24-98EE-CED4265303CE}" dt="2022-03-14T03:03:42.512" v="879" actId="1076"/>
          <ac:spMkLst>
            <pc:docMk/>
            <pc:sldMk cId="462873067" sldId="362"/>
            <ac:spMk id="65" creationId="{D2365BC4-DBF0-4D43-AC00-8A250311B0FD}"/>
          </ac:spMkLst>
        </pc:spChg>
        <pc:spChg chg="add mod">
          <ac:chgData name="Cheng Ran" userId="dbeed8448c6bb12c" providerId="LiveId" clId="{6C75F16A-FC30-4F24-98EE-CED4265303CE}" dt="2022-03-14T03:04:51.515" v="893" actId="20577"/>
          <ac:spMkLst>
            <pc:docMk/>
            <pc:sldMk cId="462873067" sldId="362"/>
            <ac:spMk id="66" creationId="{B2CBC4FC-A156-4982-BD43-10497EA15E77}"/>
          </ac:spMkLst>
        </pc:spChg>
        <pc:spChg chg="add mod">
          <ac:chgData name="Cheng Ran" userId="dbeed8448c6bb12c" providerId="LiveId" clId="{6C75F16A-FC30-4F24-98EE-CED4265303CE}" dt="2022-03-14T03:05:08.352" v="903" actId="14100"/>
          <ac:spMkLst>
            <pc:docMk/>
            <pc:sldMk cId="462873067" sldId="362"/>
            <ac:spMk id="67" creationId="{72B7BA69-4235-4EEB-83CD-8F121EAF6E6C}"/>
          </ac:spMkLst>
        </pc:spChg>
        <pc:spChg chg="add mod">
          <ac:chgData name="Cheng Ran" userId="dbeed8448c6bb12c" providerId="LiveId" clId="{6C75F16A-FC30-4F24-98EE-CED4265303CE}" dt="2022-03-14T03:04:00.887" v="882" actId="1076"/>
          <ac:spMkLst>
            <pc:docMk/>
            <pc:sldMk cId="462873067" sldId="362"/>
            <ac:spMk id="68" creationId="{4837AD2E-E4BE-4B91-AFD8-45AC71385631}"/>
          </ac:spMkLst>
        </pc:spChg>
        <pc:spChg chg="add mod">
          <ac:chgData name="Cheng Ran" userId="dbeed8448c6bb12c" providerId="LiveId" clId="{6C75F16A-FC30-4F24-98EE-CED4265303CE}" dt="2022-03-14T03:07:23.846" v="948" actId="20577"/>
          <ac:spMkLst>
            <pc:docMk/>
            <pc:sldMk cId="462873067" sldId="362"/>
            <ac:spMk id="69" creationId="{D836E0D3-F1E4-4098-84A0-BD713F8D4909}"/>
          </ac:spMkLst>
        </pc:spChg>
        <pc:spChg chg="add mod">
          <ac:chgData name="Cheng Ran" userId="dbeed8448c6bb12c" providerId="LiveId" clId="{6C75F16A-FC30-4F24-98EE-CED4265303CE}" dt="2022-03-14T03:05:23.810" v="910" actId="20577"/>
          <ac:spMkLst>
            <pc:docMk/>
            <pc:sldMk cId="462873067" sldId="362"/>
            <ac:spMk id="70" creationId="{FF76BADD-D8BC-406D-B8A5-6CBF63A531CA}"/>
          </ac:spMkLst>
        </pc:spChg>
        <pc:spChg chg="add mod">
          <ac:chgData name="Cheng Ran" userId="dbeed8448c6bb12c" providerId="LiveId" clId="{6C75F16A-FC30-4F24-98EE-CED4265303CE}" dt="2022-03-14T03:04:00.887" v="882" actId="1076"/>
          <ac:spMkLst>
            <pc:docMk/>
            <pc:sldMk cId="462873067" sldId="362"/>
            <ac:spMk id="71" creationId="{084860EC-8834-4C80-8106-954187F8A11E}"/>
          </ac:spMkLst>
        </pc:spChg>
        <pc:spChg chg="add mod">
          <ac:chgData name="Cheng Ran" userId="dbeed8448c6bb12c" providerId="LiveId" clId="{6C75F16A-FC30-4F24-98EE-CED4265303CE}" dt="2022-03-14T03:04:52.579" v="894" actId="20577"/>
          <ac:spMkLst>
            <pc:docMk/>
            <pc:sldMk cId="462873067" sldId="362"/>
            <ac:spMk id="72" creationId="{6D7C8A38-883B-44C1-A534-58DD92DFEFAD}"/>
          </ac:spMkLst>
        </pc:spChg>
        <pc:spChg chg="add mod">
          <ac:chgData name="Cheng Ran" userId="dbeed8448c6bb12c" providerId="LiveId" clId="{6C75F16A-FC30-4F24-98EE-CED4265303CE}" dt="2022-03-14T03:05:11.029" v="905" actId="14100"/>
          <ac:spMkLst>
            <pc:docMk/>
            <pc:sldMk cId="462873067" sldId="362"/>
            <ac:spMk id="73" creationId="{81667C1D-E661-4F0B-95FC-1308486FC55C}"/>
          </ac:spMkLst>
        </pc:spChg>
        <pc:spChg chg="add mod">
          <ac:chgData name="Cheng Ran" userId="dbeed8448c6bb12c" providerId="LiveId" clId="{6C75F16A-FC30-4F24-98EE-CED4265303CE}" dt="2022-03-14T03:04:06.101" v="884" actId="1076"/>
          <ac:spMkLst>
            <pc:docMk/>
            <pc:sldMk cId="462873067" sldId="362"/>
            <ac:spMk id="74" creationId="{DC884DC4-727F-473C-A16D-2BB8533B807C}"/>
          </ac:spMkLst>
        </pc:spChg>
        <pc:spChg chg="add mod">
          <ac:chgData name="Cheng Ran" userId="dbeed8448c6bb12c" providerId="LiveId" clId="{6C75F16A-FC30-4F24-98EE-CED4265303CE}" dt="2022-03-14T03:07:26.350" v="949" actId="20577"/>
          <ac:spMkLst>
            <pc:docMk/>
            <pc:sldMk cId="462873067" sldId="362"/>
            <ac:spMk id="75" creationId="{4CAF1B80-688E-40D1-A042-A7823D584F8B}"/>
          </ac:spMkLst>
        </pc:spChg>
        <pc:spChg chg="add mod">
          <ac:chgData name="Cheng Ran" userId="dbeed8448c6bb12c" providerId="LiveId" clId="{6C75F16A-FC30-4F24-98EE-CED4265303CE}" dt="2022-03-14T03:05:25.397" v="911" actId="20577"/>
          <ac:spMkLst>
            <pc:docMk/>
            <pc:sldMk cId="462873067" sldId="362"/>
            <ac:spMk id="76" creationId="{3EE641AC-9930-4103-BDB8-A2A315F715BC}"/>
          </ac:spMkLst>
        </pc:spChg>
        <pc:spChg chg="add mod">
          <ac:chgData name="Cheng Ran" userId="dbeed8448c6bb12c" providerId="LiveId" clId="{6C75F16A-FC30-4F24-98EE-CED4265303CE}" dt="2022-03-14T03:04:06.101" v="884" actId="1076"/>
          <ac:spMkLst>
            <pc:docMk/>
            <pc:sldMk cId="462873067" sldId="362"/>
            <ac:spMk id="77" creationId="{F14F8DF6-0E85-4AC7-9DA6-5676E591C7B5}"/>
          </ac:spMkLst>
        </pc:spChg>
        <pc:spChg chg="add mod">
          <ac:chgData name="Cheng Ran" userId="dbeed8448c6bb12c" providerId="LiveId" clId="{6C75F16A-FC30-4F24-98EE-CED4265303CE}" dt="2022-03-14T03:04:54.285" v="895" actId="20577"/>
          <ac:spMkLst>
            <pc:docMk/>
            <pc:sldMk cId="462873067" sldId="362"/>
            <ac:spMk id="78" creationId="{2EFFC42F-9EF1-49BB-BBB3-5F7198F1CEB0}"/>
          </ac:spMkLst>
        </pc:spChg>
        <pc:spChg chg="add mod">
          <ac:chgData name="Cheng Ran" userId="dbeed8448c6bb12c" providerId="LiveId" clId="{6C75F16A-FC30-4F24-98EE-CED4265303CE}" dt="2022-03-14T03:05:14.353" v="907" actId="14100"/>
          <ac:spMkLst>
            <pc:docMk/>
            <pc:sldMk cId="462873067" sldId="362"/>
            <ac:spMk id="79" creationId="{4B416984-0993-4BA9-BDF8-BCD6C260C833}"/>
          </ac:spMkLst>
        </pc:spChg>
        <pc:spChg chg="add mod">
          <ac:chgData name="Cheng Ran" userId="dbeed8448c6bb12c" providerId="LiveId" clId="{6C75F16A-FC30-4F24-98EE-CED4265303CE}" dt="2022-03-14T03:04:12.167" v="886" actId="1076"/>
          <ac:spMkLst>
            <pc:docMk/>
            <pc:sldMk cId="462873067" sldId="362"/>
            <ac:spMk id="80" creationId="{23F53035-FF63-4B39-8273-4976D0EA7986}"/>
          </ac:spMkLst>
        </pc:spChg>
        <pc:spChg chg="add mod">
          <ac:chgData name="Cheng Ran" userId="dbeed8448c6bb12c" providerId="LiveId" clId="{6C75F16A-FC30-4F24-98EE-CED4265303CE}" dt="2022-03-14T03:07:27.486" v="950" actId="20577"/>
          <ac:spMkLst>
            <pc:docMk/>
            <pc:sldMk cId="462873067" sldId="362"/>
            <ac:spMk id="81" creationId="{647ED924-FF3D-4650-88B8-D3AE05F979FC}"/>
          </ac:spMkLst>
        </pc:spChg>
        <pc:spChg chg="add mod">
          <ac:chgData name="Cheng Ran" userId="dbeed8448c6bb12c" providerId="LiveId" clId="{6C75F16A-FC30-4F24-98EE-CED4265303CE}" dt="2022-03-14T03:05:26.486" v="912" actId="20577"/>
          <ac:spMkLst>
            <pc:docMk/>
            <pc:sldMk cId="462873067" sldId="362"/>
            <ac:spMk id="82" creationId="{2B6C08EE-69B1-4032-9CB9-436C0B3BA4ED}"/>
          </ac:spMkLst>
        </pc:spChg>
        <pc:spChg chg="add mod">
          <ac:chgData name="Cheng Ran" userId="dbeed8448c6bb12c" providerId="LiveId" clId="{6C75F16A-FC30-4F24-98EE-CED4265303CE}" dt="2022-03-14T03:04:12.167" v="886" actId="1076"/>
          <ac:spMkLst>
            <pc:docMk/>
            <pc:sldMk cId="462873067" sldId="362"/>
            <ac:spMk id="83" creationId="{646B84B0-63F8-4B1F-88CB-F006635384B4}"/>
          </ac:spMkLst>
        </pc:spChg>
        <pc:spChg chg="add mod">
          <ac:chgData name="Cheng Ran" userId="dbeed8448c6bb12c" providerId="LiveId" clId="{6C75F16A-FC30-4F24-98EE-CED4265303CE}" dt="2022-03-14T03:04:56.122" v="896" actId="20577"/>
          <ac:spMkLst>
            <pc:docMk/>
            <pc:sldMk cId="462873067" sldId="362"/>
            <ac:spMk id="84" creationId="{9CA610CD-75F7-4852-A018-89FF3CB940A8}"/>
          </ac:spMkLst>
        </pc:spChg>
        <pc:spChg chg="add mod">
          <ac:chgData name="Cheng Ran" userId="dbeed8448c6bb12c" providerId="LiveId" clId="{6C75F16A-FC30-4F24-98EE-CED4265303CE}" dt="2022-03-14T03:05:19.099" v="909" actId="14100"/>
          <ac:spMkLst>
            <pc:docMk/>
            <pc:sldMk cId="462873067" sldId="362"/>
            <ac:spMk id="85" creationId="{FA8BFE24-AD77-4E2C-8E6D-EDF00D2E19D1}"/>
          </ac:spMkLst>
        </pc:spChg>
        <pc:spChg chg="add mod">
          <ac:chgData name="Cheng Ran" userId="dbeed8448c6bb12c" providerId="LiveId" clId="{6C75F16A-FC30-4F24-98EE-CED4265303CE}" dt="2022-03-14T03:04:20.299" v="888" actId="1076"/>
          <ac:spMkLst>
            <pc:docMk/>
            <pc:sldMk cId="462873067" sldId="362"/>
            <ac:spMk id="86" creationId="{BD552E66-D7B2-4698-9C7C-F6A0F5EBF5DC}"/>
          </ac:spMkLst>
        </pc:spChg>
        <pc:spChg chg="add mod">
          <ac:chgData name="Cheng Ran" userId="dbeed8448c6bb12c" providerId="LiveId" clId="{6C75F16A-FC30-4F24-98EE-CED4265303CE}" dt="2022-03-14T03:07:30.943" v="951" actId="20577"/>
          <ac:spMkLst>
            <pc:docMk/>
            <pc:sldMk cId="462873067" sldId="362"/>
            <ac:spMk id="87" creationId="{A862C972-505D-4BAE-9C67-56F5CF04041E}"/>
          </ac:spMkLst>
        </pc:spChg>
        <pc:spChg chg="add mod">
          <ac:chgData name="Cheng Ran" userId="dbeed8448c6bb12c" providerId="LiveId" clId="{6C75F16A-FC30-4F24-98EE-CED4265303CE}" dt="2022-03-14T03:05:41.248" v="917" actId="1076"/>
          <ac:spMkLst>
            <pc:docMk/>
            <pc:sldMk cId="462873067" sldId="362"/>
            <ac:spMk id="88" creationId="{B6CF2D97-74CB-49CF-B294-93AEC1C8A507}"/>
          </ac:spMkLst>
        </pc:spChg>
        <pc:spChg chg="add mod">
          <ac:chgData name="Cheng Ran" userId="dbeed8448c6bb12c" providerId="LiveId" clId="{6C75F16A-FC30-4F24-98EE-CED4265303CE}" dt="2022-03-14T03:04:20.299" v="888" actId="1076"/>
          <ac:spMkLst>
            <pc:docMk/>
            <pc:sldMk cId="462873067" sldId="362"/>
            <ac:spMk id="89" creationId="{E7A612AA-BDFA-4AA2-A60A-46AA80E075B2}"/>
          </ac:spMkLst>
        </pc:spChg>
        <pc:spChg chg="add mod">
          <ac:chgData name="Cheng Ran" userId="dbeed8448c6bb12c" providerId="LiveId" clId="{6C75F16A-FC30-4F24-98EE-CED4265303CE}" dt="2022-03-14T03:04:57.911" v="897" actId="20577"/>
          <ac:spMkLst>
            <pc:docMk/>
            <pc:sldMk cId="462873067" sldId="362"/>
            <ac:spMk id="90" creationId="{97E758F5-4C6C-40E7-AF27-F80FB518C994}"/>
          </ac:spMkLst>
        </pc:spChg>
        <pc:spChg chg="add mod">
          <ac:chgData name="Cheng Ran" userId="dbeed8448c6bb12c" providerId="LiveId" clId="{6C75F16A-FC30-4F24-98EE-CED4265303CE}" dt="2022-03-14T03:06:04.324" v="939" actId="20577"/>
          <ac:spMkLst>
            <pc:docMk/>
            <pc:sldMk cId="462873067" sldId="362"/>
            <ac:spMk id="91" creationId="{2DD897C6-D21C-427C-A439-E2BA79C833AF}"/>
          </ac:spMkLst>
        </pc:spChg>
        <pc:spChg chg="add del">
          <ac:chgData name="Cheng Ran" userId="dbeed8448c6bb12c" providerId="LiveId" clId="{6C75F16A-FC30-4F24-98EE-CED4265303CE}" dt="2022-03-14T03:06:26.863" v="942" actId="11529"/>
          <ac:spMkLst>
            <pc:docMk/>
            <pc:sldMk cId="462873067" sldId="362"/>
            <ac:spMk id="92" creationId="{A557E3A9-36D3-4FC6-B181-AA6F044E46E9}"/>
          </ac:spMkLst>
        </pc:spChg>
        <pc:graphicFrameChg chg="add mod">
          <ac:chgData name="Cheng Ran" userId="dbeed8448c6bb12c" providerId="LiveId" clId="{6C75F16A-FC30-4F24-98EE-CED4265303CE}" dt="2022-03-14T03:02:44.533" v="868" actId="1076"/>
          <ac:graphicFrameMkLst>
            <pc:docMk/>
            <pc:sldMk cId="462873067" sldId="362"/>
            <ac:graphicFrameMk id="12" creationId="{69692AB2-D7BF-4232-827A-5B444B70446E}"/>
          </ac:graphicFrameMkLst>
        </pc:graphicFrameChg>
        <pc:cxnChg chg="add mod">
          <ac:chgData name="Cheng Ran" userId="dbeed8448c6bb12c" providerId="LiveId" clId="{6C75F16A-FC30-4F24-98EE-CED4265303CE}" dt="2022-03-14T03:07:03.565" v="944" actId="13822"/>
          <ac:cxnSpMkLst>
            <pc:docMk/>
            <pc:sldMk cId="462873067" sldId="362"/>
            <ac:cxnSpMk id="94" creationId="{E55D6882-F0C0-48D6-8E33-6BA7B43EDA78}"/>
          </ac:cxnSpMkLst>
        </pc:cxnChg>
      </pc:sldChg>
      <pc:sldChg chg="add del">
        <pc:chgData name="Cheng Ran" userId="dbeed8448c6bb12c" providerId="LiveId" clId="{6C75F16A-FC30-4F24-98EE-CED4265303CE}" dt="2022-03-14T02:32:45.705" v="439"/>
        <pc:sldMkLst>
          <pc:docMk/>
          <pc:sldMk cId="1250599484" sldId="362"/>
        </pc:sldMkLst>
      </pc:sldChg>
      <pc:sldChg chg="addSp delSp modSp new del mod">
        <pc:chgData name="Cheng Ran" userId="dbeed8448c6bb12c" providerId="LiveId" clId="{6C75F16A-FC30-4F24-98EE-CED4265303CE}" dt="2022-03-14T02:50:41.267" v="645" actId="680"/>
        <pc:sldMkLst>
          <pc:docMk/>
          <pc:sldMk cId="1992865046" sldId="362"/>
        </pc:sldMkLst>
        <pc:spChg chg="mod">
          <ac:chgData name="Cheng Ran" userId="dbeed8448c6bb12c" providerId="LiveId" clId="{6C75F16A-FC30-4F24-98EE-CED4265303CE}" dt="2022-03-14T02:50:40.762" v="644" actId="20577"/>
          <ac:spMkLst>
            <pc:docMk/>
            <pc:sldMk cId="1992865046" sldId="362"/>
            <ac:spMk id="2" creationId="{19930763-89ED-4752-A3AB-8CACD55C265F}"/>
          </ac:spMkLst>
        </pc:spChg>
        <pc:spChg chg="add del">
          <ac:chgData name="Cheng Ran" userId="dbeed8448c6bb12c" providerId="LiveId" clId="{6C75F16A-FC30-4F24-98EE-CED4265303CE}" dt="2022-03-14T02:50:40.219" v="643" actId="478"/>
          <ac:spMkLst>
            <pc:docMk/>
            <pc:sldMk cId="1992865046" sldId="362"/>
            <ac:spMk id="3" creationId="{D1873450-51C7-470D-8D5D-980321B6BED9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4" creationId="{8CA7259F-765B-43EC-AE34-CACEAF109577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5" creationId="{1CB51E70-9AE2-4AA2-9BCA-56FC9B27CD44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6" creationId="{74BA8E2E-2770-45B2-8054-5AF2A0D81CD6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7" creationId="{95DDD8FB-BAB7-458A-BAA5-66B4C4F0C7DA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8" creationId="{4800B4FB-85DA-4340-81AE-58817CB0706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9" creationId="{22F2776C-4D72-45FE-8A7E-2085702734B0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0" creationId="{D6A975D5-9E0C-4528-8D33-3EC853A1BD92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1" creationId="{851149C6-4EE9-4AFF-9496-C09B07735CB5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2" creationId="{58979B88-4E46-492D-B0D2-5B592AF2C3E2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4" creationId="{3AA28A1D-81B9-4B2D-8971-3583F1A935B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5" creationId="{36C60F30-A336-45E9-AF88-A460B397292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6" creationId="{2B5D50E7-CBB5-4FD9-B790-8D7838DCCA6F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7" creationId="{2982C395-3BB3-4026-9373-B33B5627F584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8" creationId="{2AED58CB-F063-4D89-BC3F-903FC7E83576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9" creationId="{FD1AA04A-23D9-442D-9C30-68661C7CB1E3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20" creationId="{B4560B89-4C3D-435C-AD9D-AFE9202F95D6}"/>
          </ac:spMkLst>
        </pc:spChg>
        <pc:graphicFrameChg chg="add del mod">
          <ac:chgData name="Cheng Ran" userId="dbeed8448c6bb12c" providerId="LiveId" clId="{6C75F16A-FC30-4F24-98EE-CED4265303CE}" dt="2022-03-14T02:50:31.285" v="642"/>
          <ac:graphicFrameMkLst>
            <pc:docMk/>
            <pc:sldMk cId="1992865046" sldId="362"/>
            <ac:graphicFrameMk id="13" creationId="{AF09BD2F-D3E4-4315-A3B0-AF96B60FE922}"/>
          </ac:graphicFrameMkLst>
        </pc:graphicFrameChg>
      </pc:sldChg>
      <pc:sldChg chg="addSp delSp modSp new mod modClrScheme chgLayout">
        <pc:chgData name="Cheng Ran" userId="dbeed8448c6bb12c" providerId="LiveId" clId="{6C75F16A-FC30-4F24-98EE-CED4265303CE}" dt="2022-03-14T03:28:58.377" v="1005" actId="1076"/>
        <pc:sldMkLst>
          <pc:docMk/>
          <pc:sldMk cId="2865473776" sldId="363"/>
        </pc:sldMkLst>
        <pc:spChg chg="mod ord">
          <ac:chgData name="Cheng Ran" userId="dbeed8448c6bb12c" providerId="LiveId" clId="{6C75F16A-FC30-4F24-98EE-CED4265303CE}" dt="2022-03-14T03:27:25.694" v="978" actId="700"/>
          <ac:spMkLst>
            <pc:docMk/>
            <pc:sldMk cId="2865473776" sldId="363"/>
            <ac:spMk id="2" creationId="{550B5E9E-4BDE-48A0-87DD-D477B6A63C23}"/>
          </ac:spMkLst>
        </pc:spChg>
        <pc:spChg chg="del mod ord">
          <ac:chgData name="Cheng Ran" userId="dbeed8448c6bb12c" providerId="LiveId" clId="{6C75F16A-FC30-4F24-98EE-CED4265303CE}" dt="2022-03-14T03:27:25.694" v="978" actId="700"/>
          <ac:spMkLst>
            <pc:docMk/>
            <pc:sldMk cId="2865473776" sldId="363"/>
            <ac:spMk id="3" creationId="{CD03DAFC-B90F-4009-8D96-3A057A774E92}"/>
          </ac:spMkLst>
        </pc:spChg>
        <pc:spChg chg="add mod ord">
          <ac:chgData name="Cheng Ran" userId="dbeed8448c6bb12c" providerId="LiveId" clId="{6C75F16A-FC30-4F24-98EE-CED4265303CE}" dt="2022-03-14T03:28:58.377" v="1005" actId="1076"/>
          <ac:spMkLst>
            <pc:docMk/>
            <pc:sldMk cId="2865473776" sldId="363"/>
            <ac:spMk id="4" creationId="{AEB85EF6-21A3-44ED-AE2D-7746708499AF}"/>
          </ac:spMkLst>
        </pc:spChg>
        <pc:spChg chg="add mod ord">
          <ac:chgData name="Cheng Ran" userId="dbeed8448c6bb12c" providerId="LiveId" clId="{6C75F16A-FC30-4F24-98EE-CED4265303CE}" dt="2022-03-14T03:28:39.072" v="999" actId="20577"/>
          <ac:spMkLst>
            <pc:docMk/>
            <pc:sldMk cId="2865473776" sldId="363"/>
            <ac:spMk id="5" creationId="{C1097A3E-9AA3-4138-852F-CEADEE5D4010}"/>
          </ac:spMkLst>
        </pc:spChg>
        <pc:picChg chg="add mod">
          <ac:chgData name="Cheng Ran" userId="dbeed8448c6bb12c" providerId="LiveId" clId="{6C75F16A-FC30-4F24-98EE-CED4265303CE}" dt="2022-03-14T03:28:29.536" v="990" actId="1076"/>
          <ac:picMkLst>
            <pc:docMk/>
            <pc:sldMk cId="2865473776" sldId="363"/>
            <ac:picMk id="7" creationId="{E646D6BD-DD36-4293-8293-60A707AD88BE}"/>
          </ac:picMkLst>
        </pc:picChg>
        <pc:picChg chg="add mod">
          <ac:chgData name="Cheng Ran" userId="dbeed8448c6bb12c" providerId="LiveId" clId="{6C75F16A-FC30-4F24-98EE-CED4265303CE}" dt="2022-03-14T03:28:55.574" v="1004" actId="14100"/>
          <ac:picMkLst>
            <pc:docMk/>
            <pc:sldMk cId="2865473776" sldId="363"/>
            <ac:picMk id="9" creationId="{5F9057D2-2114-4A25-934F-F8D00F802BBC}"/>
          </ac:picMkLst>
        </pc:picChg>
      </pc:sldChg>
      <pc:sldChg chg="addSp delSp modSp add del mod">
        <pc:chgData name="Cheng Ran" userId="dbeed8448c6bb12c" providerId="LiveId" clId="{6C75F16A-FC30-4F24-98EE-CED4265303CE}" dt="2022-03-14T02:39:56.090" v="529" actId="47"/>
        <pc:sldMkLst>
          <pc:docMk/>
          <pc:sldMk cId="4003763145" sldId="363"/>
        </pc:sldMkLst>
        <pc:spChg chg="mod">
          <ac:chgData name="Cheng Ran" userId="dbeed8448c6bb12c" providerId="LiveId" clId="{6C75F16A-FC30-4F24-98EE-CED4265303CE}" dt="2022-03-14T02:38:59.789" v="521" actId="27636"/>
          <ac:spMkLst>
            <pc:docMk/>
            <pc:sldMk cId="4003763145" sldId="363"/>
            <ac:spMk id="3" creationId="{87E8B41D-C9F1-4CEE-8F6C-49A95274682F}"/>
          </ac:spMkLst>
        </pc:spChg>
        <pc:picChg chg="add mod">
          <ac:chgData name="Cheng Ran" userId="dbeed8448c6bb12c" providerId="LiveId" clId="{6C75F16A-FC30-4F24-98EE-CED4265303CE}" dt="2022-03-14T02:39:16.440" v="526" actId="1076"/>
          <ac:picMkLst>
            <pc:docMk/>
            <pc:sldMk cId="4003763145" sldId="363"/>
            <ac:picMk id="5" creationId="{CD699297-8AA6-4A1B-BBB8-CDBA945200FB}"/>
          </ac:picMkLst>
        </pc:picChg>
        <pc:picChg chg="del">
          <ac:chgData name="Cheng Ran" userId="dbeed8448c6bb12c" providerId="LiveId" clId="{6C75F16A-FC30-4F24-98EE-CED4265303CE}" dt="2022-03-14T02:39:02.255" v="522" actId="478"/>
          <ac:picMkLst>
            <pc:docMk/>
            <pc:sldMk cId="4003763145" sldId="363"/>
            <ac:picMk id="31" creationId="{66523326-E35B-4C23-9BF3-2911E9AF2D7E}"/>
          </ac:picMkLst>
        </pc:picChg>
      </pc:sldChg>
      <pc:sldChg chg="add del">
        <pc:chgData name="Cheng Ran" userId="dbeed8448c6bb12c" providerId="LiveId" clId="{6C75F16A-FC30-4F24-98EE-CED4265303CE}" dt="2022-03-14T02:40:00.069" v="530" actId="47"/>
        <pc:sldMkLst>
          <pc:docMk/>
          <pc:sldMk cId="2980749118" sldId="364"/>
        </pc:sldMkLst>
      </pc:sldChg>
      <pc:sldChg chg="addSp delSp modSp new mod modClrScheme chgLayout">
        <pc:chgData name="Cheng Ran" userId="dbeed8448c6bb12c" providerId="LiveId" clId="{6C75F16A-FC30-4F24-98EE-CED4265303CE}" dt="2022-03-14T08:47:11.722" v="2836" actId="20577"/>
        <pc:sldMkLst>
          <pc:docMk/>
          <pc:sldMk cId="3377111855" sldId="364"/>
        </pc:sldMkLst>
        <pc:spChg chg="mod ord">
          <ac:chgData name="Cheng Ran" userId="dbeed8448c6bb12c" providerId="LiveId" clId="{6C75F16A-FC30-4F24-98EE-CED4265303CE}" dt="2022-03-14T08:47:11.722" v="2836" actId="20577"/>
          <ac:spMkLst>
            <pc:docMk/>
            <pc:sldMk cId="3377111855" sldId="364"/>
            <ac:spMk id="2" creationId="{EDD68C95-2DB7-49EF-8F2A-C065A2859880}"/>
          </ac:spMkLst>
        </pc:spChg>
        <pc:spChg chg="del mod ord">
          <ac:chgData name="Cheng Ran" userId="dbeed8448c6bb12c" providerId="LiveId" clId="{6C75F16A-FC30-4F24-98EE-CED4265303CE}" dt="2022-03-14T03:29:47.010" v="1027" actId="700"/>
          <ac:spMkLst>
            <pc:docMk/>
            <pc:sldMk cId="3377111855" sldId="364"/>
            <ac:spMk id="3" creationId="{FFB10B04-D288-4CD9-A7B7-CF0295D8A6AD}"/>
          </ac:spMkLst>
        </pc:spChg>
        <pc:spChg chg="del">
          <ac:chgData name="Cheng Ran" userId="dbeed8448c6bb12c" providerId="LiveId" clId="{6C75F16A-FC30-4F24-98EE-CED4265303CE}" dt="2022-03-14T03:29:47.010" v="1027" actId="700"/>
          <ac:spMkLst>
            <pc:docMk/>
            <pc:sldMk cId="3377111855" sldId="364"/>
            <ac:spMk id="4" creationId="{A27E39D3-EE56-42D2-A128-2A0F8066C5B1}"/>
          </ac:spMkLst>
        </pc:spChg>
        <pc:spChg chg="add mod ord">
          <ac:chgData name="Cheng Ran" userId="dbeed8448c6bb12c" providerId="LiveId" clId="{6C75F16A-FC30-4F24-98EE-CED4265303CE}" dt="2022-03-14T03:30:43.180" v="1056" actId="113"/>
          <ac:spMkLst>
            <pc:docMk/>
            <pc:sldMk cId="3377111855" sldId="364"/>
            <ac:spMk id="5" creationId="{3A1EE9A9-3085-4B71-8CC5-129605D12B40}"/>
          </ac:spMkLst>
        </pc:spChg>
      </pc:sldChg>
      <pc:sldChg chg="modSp new mod">
        <pc:chgData name="Cheng Ran" userId="dbeed8448c6bb12c" providerId="LiveId" clId="{6C75F16A-FC30-4F24-98EE-CED4265303CE}" dt="2022-03-14T08:51:16.635" v="2837" actId="20577"/>
        <pc:sldMkLst>
          <pc:docMk/>
          <pc:sldMk cId="245190055" sldId="365"/>
        </pc:sldMkLst>
        <pc:spChg chg="mod">
          <ac:chgData name="Cheng Ran" userId="dbeed8448c6bb12c" providerId="LiveId" clId="{6C75F16A-FC30-4F24-98EE-CED4265303CE}" dt="2022-03-14T03:31:32.103" v="1089" actId="20577"/>
          <ac:spMkLst>
            <pc:docMk/>
            <pc:sldMk cId="245190055" sldId="365"/>
            <ac:spMk id="2" creationId="{399F9E62-818E-47E2-B8BB-ACE1447006B5}"/>
          </ac:spMkLst>
        </pc:spChg>
        <pc:spChg chg="mod">
          <ac:chgData name="Cheng Ran" userId="dbeed8448c6bb12c" providerId="LiveId" clId="{6C75F16A-FC30-4F24-98EE-CED4265303CE}" dt="2022-03-14T08:51:16.635" v="2837" actId="20577"/>
          <ac:spMkLst>
            <pc:docMk/>
            <pc:sldMk cId="245190055" sldId="365"/>
            <ac:spMk id="3" creationId="{7B7986CD-8609-437B-BC76-FED381EB9B51}"/>
          </ac:spMkLst>
        </pc:spChg>
      </pc:sldChg>
      <pc:sldChg chg="modSp new mod modAnim">
        <pc:chgData name="Cheng Ran" userId="dbeed8448c6bb12c" providerId="LiveId" clId="{6C75F16A-FC30-4F24-98EE-CED4265303CE}" dt="2022-03-14T03:34:34.942" v="1166"/>
        <pc:sldMkLst>
          <pc:docMk/>
          <pc:sldMk cId="2789014090" sldId="366"/>
        </pc:sldMkLst>
        <pc:spChg chg="mod">
          <ac:chgData name="Cheng Ran" userId="dbeed8448c6bb12c" providerId="LiveId" clId="{6C75F16A-FC30-4F24-98EE-CED4265303CE}" dt="2022-03-14T03:32:15.555" v="1131" actId="20577"/>
          <ac:spMkLst>
            <pc:docMk/>
            <pc:sldMk cId="2789014090" sldId="366"/>
            <ac:spMk id="2" creationId="{0A55A0D5-7C04-48BD-93A4-D13FC4A653B2}"/>
          </ac:spMkLst>
        </pc:spChg>
        <pc:spChg chg="mod">
          <ac:chgData name="Cheng Ran" userId="dbeed8448c6bb12c" providerId="LiveId" clId="{6C75F16A-FC30-4F24-98EE-CED4265303CE}" dt="2022-03-14T03:34:26.613" v="1165" actId="255"/>
          <ac:spMkLst>
            <pc:docMk/>
            <pc:sldMk cId="2789014090" sldId="366"/>
            <ac:spMk id="3" creationId="{FBFA5DB1-28A1-478A-912F-F9D1BE19DB92}"/>
          </ac:spMkLst>
        </pc:spChg>
      </pc:sldChg>
      <pc:sldChg chg="modSp new mod">
        <pc:chgData name="Cheng Ran" userId="dbeed8448c6bb12c" providerId="LiveId" clId="{6C75F16A-FC30-4F24-98EE-CED4265303CE}" dt="2022-03-14T03:38:49.260" v="1223" actId="12"/>
        <pc:sldMkLst>
          <pc:docMk/>
          <pc:sldMk cId="897908417" sldId="367"/>
        </pc:sldMkLst>
        <pc:spChg chg="mod">
          <ac:chgData name="Cheng Ran" userId="dbeed8448c6bb12c" providerId="LiveId" clId="{6C75F16A-FC30-4F24-98EE-CED4265303CE}" dt="2022-03-14T03:34:57.362" v="1168"/>
          <ac:spMkLst>
            <pc:docMk/>
            <pc:sldMk cId="897908417" sldId="367"/>
            <ac:spMk id="2" creationId="{29323F03-9BAA-4905-9A92-57A8D5BF0644}"/>
          </ac:spMkLst>
        </pc:spChg>
        <pc:spChg chg="mod">
          <ac:chgData name="Cheng Ran" userId="dbeed8448c6bb12c" providerId="LiveId" clId="{6C75F16A-FC30-4F24-98EE-CED4265303CE}" dt="2022-03-14T03:38:49.260" v="1223" actId="12"/>
          <ac:spMkLst>
            <pc:docMk/>
            <pc:sldMk cId="897908417" sldId="367"/>
            <ac:spMk id="3" creationId="{84E641E2-9617-4BA8-B32A-45B88799398B}"/>
          </ac:spMkLst>
        </pc:spChg>
      </pc:sldChg>
      <pc:sldChg chg="modSp new mod modAnim">
        <pc:chgData name="Cheng Ran" userId="dbeed8448c6bb12c" providerId="LiveId" clId="{6C75F16A-FC30-4F24-98EE-CED4265303CE}" dt="2022-03-14T09:23:38.607" v="2838"/>
        <pc:sldMkLst>
          <pc:docMk/>
          <pc:sldMk cId="2841681786" sldId="368"/>
        </pc:sldMkLst>
        <pc:spChg chg="mod">
          <ac:chgData name="Cheng Ran" userId="dbeed8448c6bb12c" providerId="LiveId" clId="{6C75F16A-FC30-4F24-98EE-CED4265303CE}" dt="2022-03-14T03:35:49.315" v="1202" actId="20577"/>
          <ac:spMkLst>
            <pc:docMk/>
            <pc:sldMk cId="2841681786" sldId="368"/>
            <ac:spMk id="2" creationId="{514B260C-7C6C-4194-9A42-B9A8CCEA6C15}"/>
          </ac:spMkLst>
        </pc:spChg>
        <pc:spChg chg="mod">
          <ac:chgData name="Cheng Ran" userId="dbeed8448c6bb12c" providerId="LiveId" clId="{6C75F16A-FC30-4F24-98EE-CED4265303CE}" dt="2022-03-14T03:38:34.991" v="1219" actId="20577"/>
          <ac:spMkLst>
            <pc:docMk/>
            <pc:sldMk cId="2841681786" sldId="368"/>
            <ac:spMk id="3" creationId="{BC41A074-579A-4C81-BFD0-22C43F8C4AD4}"/>
          </ac:spMkLst>
        </pc:spChg>
      </pc:sldChg>
      <pc:sldChg chg="modSp new mod">
        <pc:chgData name="Cheng Ran" userId="dbeed8448c6bb12c" providerId="LiveId" clId="{6C75F16A-FC30-4F24-98EE-CED4265303CE}" dt="2022-03-14T03:39:20.028" v="1239" actId="20577"/>
        <pc:sldMkLst>
          <pc:docMk/>
          <pc:sldMk cId="915597938" sldId="369"/>
        </pc:sldMkLst>
        <pc:spChg chg="mod">
          <ac:chgData name="Cheng Ran" userId="dbeed8448c6bb12c" providerId="LiveId" clId="{6C75F16A-FC30-4F24-98EE-CED4265303CE}" dt="2022-03-14T03:39:09.800" v="1234" actId="20577"/>
          <ac:spMkLst>
            <pc:docMk/>
            <pc:sldMk cId="915597938" sldId="369"/>
            <ac:spMk id="2" creationId="{1298B198-1F17-4CFA-8A36-38C799BA10EB}"/>
          </ac:spMkLst>
        </pc:spChg>
        <pc:spChg chg="mod">
          <ac:chgData name="Cheng Ran" userId="dbeed8448c6bb12c" providerId="LiveId" clId="{6C75F16A-FC30-4F24-98EE-CED4265303CE}" dt="2022-03-14T03:39:20.028" v="1239" actId="20577"/>
          <ac:spMkLst>
            <pc:docMk/>
            <pc:sldMk cId="915597938" sldId="369"/>
            <ac:spMk id="3" creationId="{37FF3923-8917-4CD9-A5CC-321C0A17575D}"/>
          </ac:spMkLst>
        </pc:spChg>
      </pc:sldChg>
      <pc:sldChg chg="addSp delSp modSp add mod">
        <pc:chgData name="Cheng Ran" userId="dbeed8448c6bb12c" providerId="LiveId" clId="{6C75F16A-FC30-4F24-98EE-CED4265303CE}" dt="2022-03-14T03:44:40.509" v="1303" actId="1076"/>
        <pc:sldMkLst>
          <pc:docMk/>
          <pc:sldMk cId="239106531" sldId="370"/>
        </pc:sldMkLst>
        <pc:spChg chg="del">
          <ac:chgData name="Cheng Ran" userId="dbeed8448c6bb12c" providerId="LiveId" clId="{6C75F16A-FC30-4F24-98EE-CED4265303CE}" dt="2022-03-14T03:40:12.169" v="1249" actId="478"/>
          <ac:spMkLst>
            <pc:docMk/>
            <pc:sldMk cId="239106531" sldId="370"/>
            <ac:spMk id="2" creationId="{1298B198-1F17-4CFA-8A36-38C799BA10EB}"/>
          </ac:spMkLst>
        </pc:spChg>
        <pc:spChg chg="mod">
          <ac:chgData name="Cheng Ran" userId="dbeed8448c6bb12c" providerId="LiveId" clId="{6C75F16A-FC30-4F24-98EE-CED4265303CE}" dt="2022-03-14T03:40:27.339" v="1255" actId="21"/>
          <ac:spMkLst>
            <pc:docMk/>
            <pc:sldMk cId="239106531" sldId="370"/>
            <ac:spMk id="3" creationId="{37FF3923-8917-4CD9-A5CC-321C0A17575D}"/>
          </ac:spMkLst>
        </pc:spChg>
        <pc:spChg chg="add mod">
          <ac:chgData name="Cheng Ran" userId="dbeed8448c6bb12c" providerId="LiveId" clId="{6C75F16A-FC30-4F24-98EE-CED4265303CE}" dt="2022-03-14T03:40:36.429" v="1262" actId="20577"/>
          <ac:spMkLst>
            <pc:docMk/>
            <pc:sldMk cId="239106531" sldId="370"/>
            <ac:spMk id="6" creationId="{7329D47B-D477-4B4F-93D7-3EF7333D1FB6}"/>
          </ac:spMkLst>
        </pc:spChg>
        <pc:picChg chg="add del mod">
          <ac:chgData name="Cheng Ran" userId="dbeed8448c6bb12c" providerId="LiveId" clId="{6C75F16A-FC30-4F24-98EE-CED4265303CE}" dt="2022-03-14T03:40:53.999" v="1266" actId="478"/>
          <ac:picMkLst>
            <pc:docMk/>
            <pc:sldMk cId="239106531" sldId="370"/>
            <ac:picMk id="4" creationId="{3831FCEC-5AF1-458D-9A42-B9FC77AEE4DA}"/>
          </ac:picMkLst>
        </pc:picChg>
        <pc:picChg chg="add del mod">
          <ac:chgData name="Cheng Ran" userId="dbeed8448c6bb12c" providerId="LiveId" clId="{6C75F16A-FC30-4F24-98EE-CED4265303CE}" dt="2022-03-14T03:44:35.970" v="1301" actId="478"/>
          <ac:picMkLst>
            <pc:docMk/>
            <pc:sldMk cId="239106531" sldId="370"/>
            <ac:picMk id="8" creationId="{E5144A69-71BE-4243-BFD2-1BADD4E4D461}"/>
          </ac:picMkLst>
        </pc:picChg>
        <pc:picChg chg="add mod">
          <ac:chgData name="Cheng Ran" userId="dbeed8448c6bb12c" providerId="LiveId" clId="{6C75F16A-FC30-4F24-98EE-CED4265303CE}" dt="2022-03-14T03:44:40.509" v="1303" actId="1076"/>
          <ac:picMkLst>
            <pc:docMk/>
            <pc:sldMk cId="239106531" sldId="370"/>
            <ac:picMk id="9" creationId="{A68F268D-4839-4112-9D07-8F41AE0DABA6}"/>
          </ac:picMkLst>
        </pc:picChg>
      </pc:sldChg>
      <pc:sldChg chg="addSp delSp modSp add mod">
        <pc:chgData name="Cheng Ran" userId="dbeed8448c6bb12c" providerId="LiveId" clId="{6C75F16A-FC30-4F24-98EE-CED4265303CE}" dt="2022-03-14T03:47:28.687" v="1311" actId="1076"/>
        <pc:sldMkLst>
          <pc:docMk/>
          <pc:sldMk cId="1981206711" sldId="371"/>
        </pc:sldMkLst>
        <pc:picChg chg="add del mod">
          <ac:chgData name="Cheng Ran" userId="dbeed8448c6bb12c" providerId="LiveId" clId="{6C75F16A-FC30-4F24-98EE-CED4265303CE}" dt="2022-03-14T03:44:44.527" v="1305" actId="478"/>
          <ac:picMkLst>
            <pc:docMk/>
            <pc:sldMk cId="1981206711" sldId="371"/>
            <ac:picMk id="4" creationId="{489566DE-FB5D-496D-ACAB-C51C39EC757F}"/>
          </ac:picMkLst>
        </pc:picChg>
        <pc:picChg chg="add del">
          <ac:chgData name="Cheng Ran" userId="dbeed8448c6bb12c" providerId="LiveId" clId="{6C75F16A-FC30-4F24-98EE-CED4265303CE}" dt="2022-03-14T03:44:42.987" v="1304" actId="478"/>
          <ac:picMkLst>
            <pc:docMk/>
            <pc:sldMk cId="1981206711" sldId="371"/>
            <ac:picMk id="7" creationId="{46DE3278-369E-438D-8C55-53D0568207E8}"/>
          </ac:picMkLst>
        </pc:picChg>
        <pc:picChg chg="del">
          <ac:chgData name="Cheng Ran" userId="dbeed8448c6bb12c" providerId="LiveId" clId="{6C75F16A-FC30-4F24-98EE-CED4265303CE}" dt="2022-03-14T03:41:32.555" v="1271" actId="478"/>
          <ac:picMkLst>
            <pc:docMk/>
            <pc:sldMk cId="1981206711" sldId="371"/>
            <ac:picMk id="8" creationId="{E5144A69-71BE-4243-BFD2-1BADD4E4D461}"/>
          </ac:picMkLst>
        </pc:picChg>
        <pc:picChg chg="add del">
          <ac:chgData name="Cheng Ran" userId="dbeed8448c6bb12c" providerId="LiveId" clId="{6C75F16A-FC30-4F24-98EE-CED4265303CE}" dt="2022-03-14T03:42:13.333" v="1278" actId="22"/>
          <ac:picMkLst>
            <pc:docMk/>
            <pc:sldMk cId="1981206711" sldId="371"/>
            <ac:picMk id="10" creationId="{6E3AE9BA-4A0F-4BF2-8C8D-A08ECAD55DF1}"/>
          </ac:picMkLst>
        </pc:picChg>
        <pc:picChg chg="add mod">
          <ac:chgData name="Cheng Ran" userId="dbeed8448c6bb12c" providerId="LiveId" clId="{6C75F16A-FC30-4F24-98EE-CED4265303CE}" dt="2022-03-14T03:47:28.687" v="1311" actId="1076"/>
          <ac:picMkLst>
            <pc:docMk/>
            <pc:sldMk cId="1981206711" sldId="371"/>
            <ac:picMk id="11" creationId="{D4FE7116-50D4-4BA4-9BE6-CA29A127F7C3}"/>
          </ac:picMkLst>
        </pc:picChg>
      </pc:sldChg>
      <pc:sldChg chg="addSp delSp modSp add mod">
        <pc:chgData name="Cheng Ran" userId="dbeed8448c6bb12c" providerId="LiveId" clId="{6C75F16A-FC30-4F24-98EE-CED4265303CE}" dt="2022-03-14T03:48:42.288" v="1315" actId="1076"/>
        <pc:sldMkLst>
          <pc:docMk/>
          <pc:sldMk cId="2868617749" sldId="372"/>
        </pc:sldMkLst>
        <pc:picChg chg="del">
          <ac:chgData name="Cheng Ran" userId="dbeed8448c6bb12c" providerId="LiveId" clId="{6C75F16A-FC30-4F24-98EE-CED4265303CE}" dt="2022-03-14T03:42:35.323" v="1283" actId="478"/>
          <ac:picMkLst>
            <pc:docMk/>
            <pc:sldMk cId="2868617749" sldId="372"/>
            <ac:picMk id="4" creationId="{489566DE-FB5D-496D-ACAB-C51C39EC757F}"/>
          </ac:picMkLst>
        </pc:picChg>
        <pc:picChg chg="add del mod">
          <ac:chgData name="Cheng Ran" userId="dbeed8448c6bb12c" providerId="LiveId" clId="{6C75F16A-FC30-4F24-98EE-CED4265303CE}" dt="2022-03-14T03:42:54.023" v="1286" actId="478"/>
          <ac:picMkLst>
            <pc:docMk/>
            <pc:sldMk cId="2868617749" sldId="372"/>
            <ac:picMk id="5" creationId="{82E619B4-911F-4834-BCF2-996F45EB3D58}"/>
          </ac:picMkLst>
        </pc:picChg>
        <pc:picChg chg="del">
          <ac:chgData name="Cheng Ran" userId="dbeed8448c6bb12c" providerId="LiveId" clId="{6C75F16A-FC30-4F24-98EE-CED4265303CE}" dt="2022-03-14T03:42:32.146" v="1280" actId="478"/>
          <ac:picMkLst>
            <pc:docMk/>
            <pc:sldMk cId="2868617749" sldId="372"/>
            <ac:picMk id="7" creationId="{46DE3278-369E-438D-8C55-53D0568207E8}"/>
          </ac:picMkLst>
        </pc:picChg>
        <pc:picChg chg="add del mod">
          <ac:chgData name="Cheng Ran" userId="dbeed8448c6bb12c" providerId="LiveId" clId="{6C75F16A-FC30-4F24-98EE-CED4265303CE}" dt="2022-03-14T03:42:33.341" v="1282"/>
          <ac:picMkLst>
            <pc:docMk/>
            <pc:sldMk cId="2868617749" sldId="372"/>
            <ac:picMk id="8" creationId="{95F9C245-959A-4C3D-B8F8-AF497C71B124}"/>
          </ac:picMkLst>
        </pc:picChg>
        <pc:picChg chg="add del mod">
          <ac:chgData name="Cheng Ran" userId="dbeed8448c6bb12c" providerId="LiveId" clId="{6C75F16A-FC30-4F24-98EE-CED4265303CE}" dt="2022-03-14T03:43:15.114" v="1289" actId="478"/>
          <ac:picMkLst>
            <pc:docMk/>
            <pc:sldMk cId="2868617749" sldId="372"/>
            <ac:picMk id="9" creationId="{2C800020-907B-4ED5-825B-C6698DCCBEA0}"/>
          </ac:picMkLst>
        </pc:picChg>
        <pc:picChg chg="add del mod">
          <ac:chgData name="Cheng Ran" userId="dbeed8448c6bb12c" providerId="LiveId" clId="{6C75F16A-FC30-4F24-98EE-CED4265303CE}" dt="2022-03-14T03:44:48.927" v="1306" actId="478"/>
          <ac:picMkLst>
            <pc:docMk/>
            <pc:sldMk cId="2868617749" sldId="372"/>
            <ac:picMk id="11" creationId="{7DE42259-F69E-4794-910B-941C1AD27C4C}"/>
          </ac:picMkLst>
        </pc:picChg>
        <pc:picChg chg="add mod">
          <ac:chgData name="Cheng Ran" userId="dbeed8448c6bb12c" providerId="LiveId" clId="{6C75F16A-FC30-4F24-98EE-CED4265303CE}" dt="2022-03-14T03:48:42.288" v="1315" actId="1076"/>
          <ac:picMkLst>
            <pc:docMk/>
            <pc:sldMk cId="2868617749" sldId="372"/>
            <ac:picMk id="12" creationId="{53AA790C-C9FA-4C2A-B8E6-4B7C2B96388A}"/>
          </ac:picMkLst>
        </pc:picChg>
      </pc:sldChg>
      <pc:sldChg chg="new del">
        <pc:chgData name="Cheng Ran" userId="dbeed8448c6bb12c" providerId="LiveId" clId="{6C75F16A-FC30-4F24-98EE-CED4265303CE}" dt="2022-03-14T03:42:09.744" v="1275" actId="47"/>
        <pc:sldMkLst>
          <pc:docMk/>
          <pc:sldMk cId="3549947655" sldId="372"/>
        </pc:sldMkLst>
      </pc:sldChg>
      <pc:sldChg chg="addSp delSp modSp add mod">
        <pc:chgData name="Cheng Ran" userId="dbeed8448c6bb12c" providerId="LiveId" clId="{6C75F16A-FC30-4F24-98EE-CED4265303CE}" dt="2022-03-14T03:48:55.326" v="1319" actId="1076"/>
        <pc:sldMkLst>
          <pc:docMk/>
          <pc:sldMk cId="3845296388" sldId="373"/>
        </pc:sldMkLst>
        <pc:picChg chg="add del mod">
          <ac:chgData name="Cheng Ran" userId="dbeed8448c6bb12c" providerId="LiveId" clId="{6C75F16A-FC30-4F24-98EE-CED4265303CE}" dt="2022-03-14T03:44:51.100" v="1307" actId="478"/>
          <ac:picMkLst>
            <pc:docMk/>
            <pc:sldMk cId="3845296388" sldId="373"/>
            <ac:picMk id="4" creationId="{A1F94156-AF93-4476-BDE3-FF417937EE77}"/>
          </ac:picMkLst>
        </pc:picChg>
        <pc:picChg chg="add mod">
          <ac:chgData name="Cheng Ran" userId="dbeed8448c6bb12c" providerId="LiveId" clId="{6C75F16A-FC30-4F24-98EE-CED4265303CE}" dt="2022-03-14T03:48:55.326" v="1319" actId="1076"/>
          <ac:picMkLst>
            <pc:docMk/>
            <pc:sldMk cId="3845296388" sldId="373"/>
            <ac:picMk id="7" creationId="{E31B5EFF-389B-4305-B048-652BD6AAFBEA}"/>
          </ac:picMkLst>
        </pc:picChg>
        <pc:picChg chg="del">
          <ac:chgData name="Cheng Ran" userId="dbeed8448c6bb12c" providerId="LiveId" clId="{6C75F16A-FC30-4F24-98EE-CED4265303CE}" dt="2022-03-14T03:43:35.339" v="1293" actId="478"/>
          <ac:picMkLst>
            <pc:docMk/>
            <pc:sldMk cId="3845296388" sldId="373"/>
            <ac:picMk id="11" creationId="{7DE42259-F69E-4794-910B-941C1AD27C4C}"/>
          </ac:picMkLst>
        </pc:picChg>
      </pc:sldChg>
      <pc:sldChg chg="modSp new mod">
        <pc:chgData name="Cheng Ran" userId="dbeed8448c6bb12c" providerId="LiveId" clId="{6C75F16A-FC30-4F24-98EE-CED4265303CE}" dt="2022-03-14T03:50:57.516" v="1379" actId="20577"/>
        <pc:sldMkLst>
          <pc:docMk/>
          <pc:sldMk cId="1019376840" sldId="374"/>
        </pc:sldMkLst>
        <pc:spChg chg="mod">
          <ac:chgData name="Cheng Ran" userId="dbeed8448c6bb12c" providerId="LiveId" clId="{6C75F16A-FC30-4F24-98EE-CED4265303CE}" dt="2022-03-14T03:49:49.840" v="1352" actId="20577"/>
          <ac:spMkLst>
            <pc:docMk/>
            <pc:sldMk cId="1019376840" sldId="374"/>
            <ac:spMk id="2" creationId="{DA1053EB-D5FE-44A9-9B72-09DA738DC014}"/>
          </ac:spMkLst>
        </pc:spChg>
        <pc:spChg chg="mod">
          <ac:chgData name="Cheng Ran" userId="dbeed8448c6bb12c" providerId="LiveId" clId="{6C75F16A-FC30-4F24-98EE-CED4265303CE}" dt="2022-03-14T03:50:57.516" v="1379" actId="20577"/>
          <ac:spMkLst>
            <pc:docMk/>
            <pc:sldMk cId="1019376840" sldId="374"/>
            <ac:spMk id="3" creationId="{AB520187-86D3-48B1-BE84-F68E6BA63C03}"/>
          </ac:spMkLst>
        </pc:spChg>
      </pc:sldChg>
      <pc:sldChg chg="addSp delSp modSp new mod">
        <pc:chgData name="Cheng Ran" userId="dbeed8448c6bb12c" providerId="LiveId" clId="{6C75F16A-FC30-4F24-98EE-CED4265303CE}" dt="2022-03-14T03:58:28.916" v="1619" actId="1076"/>
        <pc:sldMkLst>
          <pc:docMk/>
          <pc:sldMk cId="4161798884" sldId="375"/>
        </pc:sldMkLst>
        <pc:spChg chg="mod">
          <ac:chgData name="Cheng Ran" userId="dbeed8448c6bb12c" providerId="LiveId" clId="{6C75F16A-FC30-4F24-98EE-CED4265303CE}" dt="2022-03-14T03:51:24.441" v="1381"/>
          <ac:spMkLst>
            <pc:docMk/>
            <pc:sldMk cId="4161798884" sldId="375"/>
            <ac:spMk id="2" creationId="{C649E024-7AC4-4BBA-92FA-A6979F8D62D1}"/>
          </ac:spMkLst>
        </pc:spChg>
        <pc:spChg chg="del mod">
          <ac:chgData name="Cheng Ran" userId="dbeed8448c6bb12c" providerId="LiveId" clId="{6C75F16A-FC30-4F24-98EE-CED4265303CE}" dt="2022-03-14T03:51:40.408" v="1385" actId="478"/>
          <ac:spMkLst>
            <pc:docMk/>
            <pc:sldMk cId="4161798884" sldId="375"/>
            <ac:spMk id="3" creationId="{EB0D51FD-B6A8-4E1D-B890-96E62DBD0C8F}"/>
          </ac:spMkLst>
        </pc:spChg>
        <pc:graphicFrameChg chg="add del mod modGraphic">
          <ac:chgData name="Cheng Ran" userId="dbeed8448c6bb12c" providerId="LiveId" clId="{6C75F16A-FC30-4F24-98EE-CED4265303CE}" dt="2022-03-14T03:54:44.860" v="1452" actId="478"/>
          <ac:graphicFrameMkLst>
            <pc:docMk/>
            <pc:sldMk cId="4161798884" sldId="375"/>
            <ac:graphicFrameMk id="4" creationId="{A0045FC5-54BA-40EC-827C-7BF970740561}"/>
          </ac:graphicFrameMkLst>
        </pc:graphicFrameChg>
        <pc:graphicFrameChg chg="add del mod modGraphic">
          <ac:chgData name="Cheng Ran" userId="dbeed8448c6bb12c" providerId="LiveId" clId="{6C75F16A-FC30-4F24-98EE-CED4265303CE}" dt="2022-03-14T03:55:42.432" v="1485" actId="478"/>
          <ac:graphicFrameMkLst>
            <pc:docMk/>
            <pc:sldMk cId="4161798884" sldId="375"/>
            <ac:graphicFrameMk id="5" creationId="{86D4A266-B0BD-4663-BC35-A577F478AD38}"/>
          </ac:graphicFrameMkLst>
        </pc:graphicFrameChg>
        <pc:graphicFrameChg chg="add mod modGraphic">
          <ac:chgData name="Cheng Ran" userId="dbeed8448c6bb12c" providerId="LiveId" clId="{6C75F16A-FC30-4F24-98EE-CED4265303CE}" dt="2022-03-14T03:58:28.916" v="1619" actId="1076"/>
          <ac:graphicFrameMkLst>
            <pc:docMk/>
            <pc:sldMk cId="4161798884" sldId="375"/>
            <ac:graphicFrameMk id="6" creationId="{7A8813E4-CB89-4C68-AF72-A082E6E5F7AD}"/>
          </ac:graphicFrameMkLst>
        </pc:graphicFrameChg>
      </pc:sldChg>
      <pc:sldChg chg="addSp modSp add mod">
        <pc:chgData name="Cheng Ran" userId="dbeed8448c6bb12c" providerId="LiveId" clId="{6C75F16A-FC30-4F24-98EE-CED4265303CE}" dt="2022-03-14T03:59:08.642" v="1626" actId="1076"/>
        <pc:sldMkLst>
          <pc:docMk/>
          <pc:sldMk cId="2816037403" sldId="376"/>
        </pc:sldMkLst>
        <pc:spChg chg="add mod">
          <ac:chgData name="Cheng Ran" userId="dbeed8448c6bb12c" providerId="LiveId" clId="{6C75F16A-FC30-4F24-98EE-CED4265303CE}" dt="2022-03-14T03:59:08.642" v="1626" actId="1076"/>
          <ac:spMkLst>
            <pc:docMk/>
            <pc:sldMk cId="2816037403" sldId="376"/>
            <ac:spMk id="4" creationId="{0335E513-203E-48CB-8247-50745D7497E3}"/>
          </ac:spMkLst>
        </pc:spChg>
      </pc:sldChg>
      <pc:sldChg chg="addSp delSp modSp new mod">
        <pc:chgData name="Cheng Ran" userId="dbeed8448c6bb12c" providerId="LiveId" clId="{6C75F16A-FC30-4F24-98EE-CED4265303CE}" dt="2022-03-14T04:00:42.376" v="1652" actId="20577"/>
        <pc:sldMkLst>
          <pc:docMk/>
          <pc:sldMk cId="1910700862" sldId="377"/>
        </pc:sldMkLst>
        <pc:spChg chg="mod">
          <ac:chgData name="Cheng Ran" userId="dbeed8448c6bb12c" providerId="LiveId" clId="{6C75F16A-FC30-4F24-98EE-CED4265303CE}" dt="2022-03-14T03:59:22.203" v="1632" actId="20577"/>
          <ac:spMkLst>
            <pc:docMk/>
            <pc:sldMk cId="1910700862" sldId="377"/>
            <ac:spMk id="2" creationId="{3681390B-E8FA-48B0-B089-4FEC5C02510D}"/>
          </ac:spMkLst>
        </pc:spChg>
        <pc:spChg chg="mod">
          <ac:chgData name="Cheng Ran" userId="dbeed8448c6bb12c" providerId="LiveId" clId="{6C75F16A-FC30-4F24-98EE-CED4265303CE}" dt="2022-03-14T04:00:42.376" v="1652" actId="20577"/>
          <ac:spMkLst>
            <pc:docMk/>
            <pc:sldMk cId="1910700862" sldId="377"/>
            <ac:spMk id="3" creationId="{366DEF86-7221-4F1D-89DB-B115CF0B7DAE}"/>
          </ac:spMkLst>
        </pc:spChg>
        <pc:spChg chg="add mod">
          <ac:chgData name="Cheng Ran" userId="dbeed8448c6bb12c" providerId="LiveId" clId="{6C75F16A-FC30-4F24-98EE-CED4265303CE}" dt="2022-03-14T04:00:31.396" v="1649" actId="1076"/>
          <ac:spMkLst>
            <pc:docMk/>
            <pc:sldMk cId="1910700862" sldId="377"/>
            <ac:spMk id="4" creationId="{AC40A21A-3991-433C-A541-36A6B73EF9B7}"/>
          </ac:spMkLst>
        </pc:spChg>
        <pc:spChg chg="add del mod">
          <ac:chgData name="Cheng Ran" userId="dbeed8448c6bb12c" providerId="LiveId" clId="{6C75F16A-FC30-4F24-98EE-CED4265303CE}" dt="2022-03-14T03:59:48.814" v="1645" actId="478"/>
          <ac:spMkLst>
            <pc:docMk/>
            <pc:sldMk cId="1910700862" sldId="377"/>
            <ac:spMk id="5" creationId="{A455A166-180D-468A-8B38-8ECE40CE7848}"/>
          </ac:spMkLst>
        </pc:spChg>
        <pc:picChg chg="add mod">
          <ac:chgData name="Cheng Ran" userId="dbeed8448c6bb12c" providerId="LiveId" clId="{6C75F16A-FC30-4F24-98EE-CED4265303CE}" dt="2022-03-14T04:00:34.491" v="1650" actId="1076"/>
          <ac:picMkLst>
            <pc:docMk/>
            <pc:sldMk cId="1910700862" sldId="377"/>
            <ac:picMk id="2050" creationId="{57E86B9B-FE35-436F-B438-12C7BB40ED23}"/>
          </ac:picMkLst>
        </pc:picChg>
      </pc:sldChg>
      <pc:sldChg chg="addSp modSp new mod">
        <pc:chgData name="Cheng Ran" userId="dbeed8448c6bb12c" providerId="LiveId" clId="{6C75F16A-FC30-4F24-98EE-CED4265303CE}" dt="2022-03-14T04:01:38.462" v="1671" actId="1076"/>
        <pc:sldMkLst>
          <pc:docMk/>
          <pc:sldMk cId="3261960242" sldId="378"/>
        </pc:sldMkLst>
        <pc:spChg chg="mod">
          <ac:chgData name="Cheng Ran" userId="dbeed8448c6bb12c" providerId="LiveId" clId="{6C75F16A-FC30-4F24-98EE-CED4265303CE}" dt="2022-03-14T04:00:55.332" v="1658" actId="20577"/>
          <ac:spMkLst>
            <pc:docMk/>
            <pc:sldMk cId="3261960242" sldId="378"/>
            <ac:spMk id="2" creationId="{03549685-FE93-4794-BB39-2226E4CD7372}"/>
          </ac:spMkLst>
        </pc:spChg>
        <pc:spChg chg="mod">
          <ac:chgData name="Cheng Ran" userId="dbeed8448c6bb12c" providerId="LiveId" clId="{6C75F16A-FC30-4F24-98EE-CED4265303CE}" dt="2022-03-14T04:01:28.532" v="1669" actId="14100"/>
          <ac:spMkLst>
            <pc:docMk/>
            <pc:sldMk cId="3261960242" sldId="378"/>
            <ac:spMk id="3" creationId="{E7CB3232-F442-4C0A-AEE7-68570686601A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4" creationId="{73F5977B-4143-4339-8DC2-3F2529D9D042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5" creationId="{755D07F8-7B1C-42A3-B86F-E0A0ECC8A778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6" creationId="{3BF2D660-C744-4647-8097-77D9D112D14A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7" creationId="{42E31F80-0F26-4C07-9CB3-C005AC3007CC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8" creationId="{70212A58-17BA-43C5-9B61-0AF4C72654DE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9" creationId="{81A05A4D-F0CB-46BC-A564-81992A9B8387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0" creationId="{26A961D0-C900-43F9-A64E-88C29D26924B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1" creationId="{D20107F6-1A4F-44D1-B5AA-47027A54FCF9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2" creationId="{A31FEAB5-6A1C-4501-8D0C-8A3F1ADBA570}"/>
          </ac:spMkLst>
        </pc:spChg>
      </pc:sldChg>
      <pc:sldChg chg="modSp new mod">
        <pc:chgData name="Cheng Ran" userId="dbeed8448c6bb12c" providerId="LiveId" clId="{6C75F16A-FC30-4F24-98EE-CED4265303CE}" dt="2022-03-14T04:04:05.161" v="1699" actId="14100"/>
        <pc:sldMkLst>
          <pc:docMk/>
          <pc:sldMk cId="194388761" sldId="379"/>
        </pc:sldMkLst>
        <pc:spChg chg="mod">
          <ac:chgData name="Cheng Ran" userId="dbeed8448c6bb12c" providerId="LiveId" clId="{6C75F16A-FC30-4F24-98EE-CED4265303CE}" dt="2022-03-14T04:01:50.971" v="1690" actId="20577"/>
          <ac:spMkLst>
            <pc:docMk/>
            <pc:sldMk cId="194388761" sldId="379"/>
            <ac:spMk id="2" creationId="{628AB8DA-C9C0-4180-8831-4B08EE404DC8}"/>
          </ac:spMkLst>
        </pc:spChg>
        <pc:spChg chg="mod">
          <ac:chgData name="Cheng Ran" userId="dbeed8448c6bb12c" providerId="LiveId" clId="{6C75F16A-FC30-4F24-98EE-CED4265303CE}" dt="2022-03-14T04:04:05.161" v="1699" actId="14100"/>
          <ac:spMkLst>
            <pc:docMk/>
            <pc:sldMk cId="194388761" sldId="379"/>
            <ac:spMk id="3" creationId="{E949935B-EC4A-477D-AB59-BE67A6E22483}"/>
          </ac:spMkLst>
        </pc:spChg>
      </pc:sldChg>
      <pc:sldChg chg="addSp delSp modSp new mod">
        <pc:chgData name="Cheng Ran" userId="dbeed8448c6bb12c" providerId="LiveId" clId="{6C75F16A-FC30-4F24-98EE-CED4265303CE}" dt="2022-03-14T04:05:29.600" v="1767" actId="1035"/>
        <pc:sldMkLst>
          <pc:docMk/>
          <pc:sldMk cId="3288415113" sldId="380"/>
        </pc:sldMkLst>
        <pc:spChg chg="mod">
          <ac:chgData name="Cheng Ran" userId="dbeed8448c6bb12c" providerId="LiveId" clId="{6C75F16A-FC30-4F24-98EE-CED4265303CE}" dt="2022-03-14T04:04:33.702" v="1720" actId="20577"/>
          <ac:spMkLst>
            <pc:docMk/>
            <pc:sldMk cId="3288415113" sldId="380"/>
            <ac:spMk id="2" creationId="{48C072B1-7D29-4CB8-9234-352457A6B495}"/>
          </ac:spMkLst>
        </pc:spChg>
        <pc:spChg chg="del">
          <ac:chgData name="Cheng Ran" userId="dbeed8448c6bb12c" providerId="LiveId" clId="{6C75F16A-FC30-4F24-98EE-CED4265303CE}" dt="2022-03-14T04:05:21.242" v="1754" actId="478"/>
          <ac:spMkLst>
            <pc:docMk/>
            <pc:sldMk cId="3288415113" sldId="380"/>
            <ac:spMk id="3" creationId="{51BCC76D-E140-495B-BE42-0875372B0CC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4" creationId="{2F3C4375-EB68-44EF-90E4-44CEF3414CAB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6" creationId="{79BFA51F-12CC-4615-9CD2-60BC16B58F9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9" creationId="{AE8C6EAC-E486-4673-9AF3-A5A37139C792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0" creationId="{B0C23DF7-893B-4214-B0A3-9EC24D240D29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1" creationId="{6813702C-E9CC-4B85-AA02-489D4F3562F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2" creationId="{EE7C5DEF-5899-4194-9363-60942DAAA020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3" creationId="{B63E634C-1F02-482F-9A41-E6AE14E3986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4" creationId="{DC80B661-5D88-4C52-8D21-353FF8514C34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5" creationId="{58FAEA44-4A4A-466A-98C2-9C09532ECEF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6" creationId="{77873BF1-7909-423E-9A18-71149FEE3F00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7" creationId="{E38B0461-6349-459E-AF5B-DA0783DE0067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8" creationId="{21AB58A1-D5E4-4124-BA09-386BE6B3471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9" creationId="{BFAFF130-7F3B-478E-84CF-508B129B289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20" creationId="{F3A97C44-8D01-4D28-BD54-268AC0C73ABE}"/>
          </ac:spMkLst>
        </pc:sp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5" creationId="{44A5957E-42D6-452C-8BB2-9DD7227B72AC}"/>
          </ac:graphicFrameMkLst>
        </pc:graphicFrame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7" creationId="{8FF2A57F-D720-41CB-920B-F4618FF673EB}"/>
          </ac:graphicFrameMkLst>
        </pc:graphicFrame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8" creationId="{6C16A024-E163-4A67-8A34-E3509F489159}"/>
          </ac:graphicFrameMkLst>
        </pc:graphicFrameChg>
      </pc:sldChg>
      <pc:sldChg chg="addSp modSp new mod">
        <pc:chgData name="Cheng Ran" userId="dbeed8448c6bb12c" providerId="LiveId" clId="{6C75F16A-FC30-4F24-98EE-CED4265303CE}" dt="2022-03-14T09:51:41.808" v="2840" actId="20577"/>
        <pc:sldMkLst>
          <pc:docMk/>
          <pc:sldMk cId="156735427" sldId="381"/>
        </pc:sldMkLst>
        <pc:spChg chg="mod">
          <ac:chgData name="Cheng Ran" userId="dbeed8448c6bb12c" providerId="LiveId" clId="{6C75F16A-FC30-4F24-98EE-CED4265303CE}" dt="2022-03-14T04:04:54.115" v="1744" actId="20577"/>
          <ac:spMkLst>
            <pc:docMk/>
            <pc:sldMk cId="156735427" sldId="381"/>
            <ac:spMk id="2" creationId="{43AEBFDC-69F8-435C-8A07-88A2A3CA4F7B}"/>
          </ac:spMkLst>
        </pc:spChg>
        <pc:spChg chg="mod">
          <ac:chgData name="Cheng Ran" userId="dbeed8448c6bb12c" providerId="LiveId" clId="{6C75F16A-FC30-4F24-98EE-CED4265303CE}" dt="2022-03-14T09:51:41.808" v="2840" actId="20577"/>
          <ac:spMkLst>
            <pc:docMk/>
            <pc:sldMk cId="156735427" sldId="381"/>
            <ac:spMk id="3" creationId="{B74BB63D-1D5B-4D49-96E4-448D90B89BF6}"/>
          </ac:spMkLst>
        </pc:spChg>
        <pc:picChg chg="add mod">
          <ac:chgData name="Cheng Ran" userId="dbeed8448c6bb12c" providerId="LiveId" clId="{6C75F16A-FC30-4F24-98EE-CED4265303CE}" dt="2022-03-14T04:08:04.783" v="1798" actId="1076"/>
          <ac:picMkLst>
            <pc:docMk/>
            <pc:sldMk cId="156735427" sldId="381"/>
            <ac:picMk id="5" creationId="{16539336-F3BB-4C96-B311-AD71F9F7B1B2}"/>
          </ac:picMkLst>
        </pc:picChg>
      </pc:sldChg>
      <pc:sldChg chg="addSp delSp modSp new mod delAnim modAnim">
        <pc:chgData name="Cheng Ran" userId="dbeed8448c6bb12c" providerId="LiveId" clId="{6C75F16A-FC30-4F24-98EE-CED4265303CE}" dt="2022-03-14T04:30:22.931" v="2071"/>
        <pc:sldMkLst>
          <pc:docMk/>
          <pc:sldMk cId="1232346287" sldId="382"/>
        </pc:sldMkLst>
        <pc:spChg chg="mod">
          <ac:chgData name="Cheng Ran" userId="dbeed8448c6bb12c" providerId="LiveId" clId="{6C75F16A-FC30-4F24-98EE-CED4265303CE}" dt="2022-03-14T04:08:17.803" v="1816" actId="20577"/>
          <ac:spMkLst>
            <pc:docMk/>
            <pc:sldMk cId="1232346287" sldId="382"/>
            <ac:spMk id="2" creationId="{3CD44B2B-2457-4653-9538-106FA3700E0B}"/>
          </ac:spMkLst>
        </pc:spChg>
        <pc:spChg chg="del mod">
          <ac:chgData name="Cheng Ran" userId="dbeed8448c6bb12c" providerId="LiveId" clId="{6C75F16A-FC30-4F24-98EE-CED4265303CE}" dt="2022-03-14T04:09:34.344" v="1819" actId="22"/>
          <ac:spMkLst>
            <pc:docMk/>
            <pc:sldMk cId="1232346287" sldId="382"/>
            <ac:spMk id="3" creationId="{835E7DEB-58D3-488F-A8EF-2F0132AFF2D4}"/>
          </ac:spMkLst>
        </pc:spChg>
        <pc:spChg chg="add mod">
          <ac:chgData name="Cheng Ran" userId="dbeed8448c6bb12c" providerId="LiveId" clId="{6C75F16A-FC30-4F24-98EE-CED4265303CE}" dt="2022-03-14T04:16:27.937" v="1881" actId="20577"/>
          <ac:spMkLst>
            <pc:docMk/>
            <pc:sldMk cId="1232346287" sldId="382"/>
            <ac:spMk id="7" creationId="{93AF8E91-09F5-424C-A195-A58E241E7E71}"/>
          </ac:spMkLst>
        </pc:spChg>
        <pc:spChg chg="add del mod">
          <ac:chgData name="Cheng Ran" userId="dbeed8448c6bb12c" providerId="LiveId" clId="{6C75F16A-FC30-4F24-98EE-CED4265303CE}" dt="2022-03-14T04:12:21.921" v="1837" actId="478"/>
          <ac:spMkLst>
            <pc:docMk/>
            <pc:sldMk cId="1232346287" sldId="382"/>
            <ac:spMk id="9" creationId="{E1E50B6D-9B5C-476C-B881-1D0A060404D3}"/>
          </ac:spMkLst>
        </pc:spChg>
        <pc:spChg chg="add del mod">
          <ac:chgData name="Cheng Ran" userId="dbeed8448c6bb12c" providerId="LiveId" clId="{6C75F16A-FC30-4F24-98EE-CED4265303CE}" dt="2022-03-14T04:12:19.388" v="1836" actId="478"/>
          <ac:spMkLst>
            <pc:docMk/>
            <pc:sldMk cId="1232346287" sldId="382"/>
            <ac:spMk id="10" creationId="{D6E04D83-AB53-4692-B32C-CA2551EADFD2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1" creationId="{02ABF907-2C95-483C-B6BC-206761C7F654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2" creationId="{BE0F0DF9-B9A4-45A4-A278-522613D7A569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3" creationId="{739021D5-EE71-43EE-8924-81A4D32EE256}"/>
          </ac:spMkLst>
        </pc:spChg>
        <pc:spChg chg="add del mod">
          <ac:chgData name="Cheng Ran" userId="dbeed8448c6bb12c" providerId="LiveId" clId="{6C75F16A-FC30-4F24-98EE-CED4265303CE}" dt="2022-03-14T04:28:36.499" v="2055" actId="478"/>
          <ac:spMkLst>
            <pc:docMk/>
            <pc:sldMk cId="1232346287" sldId="382"/>
            <ac:spMk id="14" creationId="{9C2B9E52-6FB5-40A5-9C9D-02FA3A3C0F9D}"/>
          </ac:spMkLst>
        </pc:spChg>
        <pc:spChg chg="add del mod">
          <ac:chgData name="Cheng Ran" userId="dbeed8448c6bb12c" providerId="LiveId" clId="{6C75F16A-FC30-4F24-98EE-CED4265303CE}" dt="2022-03-14T04:12:28.337" v="1840" actId="478"/>
          <ac:spMkLst>
            <pc:docMk/>
            <pc:sldMk cId="1232346287" sldId="382"/>
            <ac:spMk id="15" creationId="{9351C6F6-8E4F-4728-80E2-33ED02221526}"/>
          </ac:spMkLst>
        </pc:spChg>
        <pc:spChg chg="add del mod">
          <ac:chgData name="Cheng Ran" userId="dbeed8448c6bb12c" providerId="LiveId" clId="{6C75F16A-FC30-4F24-98EE-CED4265303CE}" dt="2022-03-14T04:28:34.800" v="2054" actId="478"/>
          <ac:spMkLst>
            <pc:docMk/>
            <pc:sldMk cId="1232346287" sldId="382"/>
            <ac:spMk id="16" creationId="{45A7A0EB-45C8-4E62-AF9F-1C0FBF4AB1D5}"/>
          </ac:spMkLst>
        </pc:spChg>
        <pc:spChg chg="add mod">
          <ac:chgData name="Cheng Ran" userId="dbeed8448c6bb12c" providerId="LiveId" clId="{6C75F16A-FC30-4F24-98EE-CED4265303CE}" dt="2022-03-14T04:15:38.294" v="1868" actId="1076"/>
          <ac:spMkLst>
            <pc:docMk/>
            <pc:sldMk cId="1232346287" sldId="382"/>
            <ac:spMk id="17" creationId="{A857290D-8CCC-4DBD-ADA6-A2B10E4E34ED}"/>
          </ac:spMkLst>
        </pc:spChg>
        <pc:spChg chg="add del mod">
          <ac:chgData name="Cheng Ran" userId="dbeed8448c6bb12c" providerId="LiveId" clId="{6C75F16A-FC30-4F24-98EE-CED4265303CE}" dt="2022-03-14T04:15:54.523" v="1871"/>
          <ac:spMkLst>
            <pc:docMk/>
            <pc:sldMk cId="1232346287" sldId="382"/>
            <ac:spMk id="18" creationId="{838AB36F-371D-4A51-BCBA-736225B9DD6C}"/>
          </ac:spMkLst>
        </pc:spChg>
        <pc:spChg chg="add mod">
          <ac:chgData name="Cheng Ran" userId="dbeed8448c6bb12c" providerId="LiveId" clId="{6C75F16A-FC30-4F24-98EE-CED4265303CE}" dt="2022-03-14T04:16:11.026" v="1876" actId="1076"/>
          <ac:spMkLst>
            <pc:docMk/>
            <pc:sldMk cId="1232346287" sldId="382"/>
            <ac:spMk id="19" creationId="{C2DFD198-341C-4AAD-AD81-89E1C1F2C091}"/>
          </ac:spMkLst>
        </pc:spChg>
        <pc:spChg chg="add mod">
          <ac:chgData name="Cheng Ran" userId="dbeed8448c6bb12c" providerId="LiveId" clId="{6C75F16A-FC30-4F24-98EE-CED4265303CE}" dt="2022-03-14T04:27:59.717" v="2051" actId="20577"/>
          <ac:spMkLst>
            <pc:docMk/>
            <pc:sldMk cId="1232346287" sldId="382"/>
            <ac:spMk id="20" creationId="{EFAB54EA-50F6-47FD-BC77-1CF9D99CB335}"/>
          </ac:spMkLst>
        </pc:spChg>
        <pc:spChg chg="add mod">
          <ac:chgData name="Cheng Ran" userId="dbeed8448c6bb12c" providerId="LiveId" clId="{6C75F16A-FC30-4F24-98EE-CED4265303CE}" dt="2022-03-14T04:16:11.026" v="1876" actId="1076"/>
          <ac:spMkLst>
            <pc:docMk/>
            <pc:sldMk cId="1232346287" sldId="382"/>
            <ac:spMk id="21" creationId="{2289B349-668A-4CED-8858-343E94AC9142}"/>
          </ac:spMkLst>
        </pc:spChg>
        <pc:spChg chg="add mod">
          <ac:chgData name="Cheng Ran" userId="dbeed8448c6bb12c" providerId="LiveId" clId="{6C75F16A-FC30-4F24-98EE-CED4265303CE}" dt="2022-03-14T04:16:38.340" v="1884" actId="1076"/>
          <ac:spMkLst>
            <pc:docMk/>
            <pc:sldMk cId="1232346287" sldId="382"/>
            <ac:spMk id="22" creationId="{9AFEE5D7-C8F0-4A60-8044-62845C392C1B}"/>
          </ac:spMkLst>
        </pc:spChg>
        <pc:spChg chg="add mod">
          <ac:chgData name="Cheng Ran" userId="dbeed8448c6bb12c" providerId="LiveId" clId="{6C75F16A-FC30-4F24-98EE-CED4265303CE}" dt="2022-03-14T04:28:00.857" v="2052" actId="20577"/>
          <ac:spMkLst>
            <pc:docMk/>
            <pc:sldMk cId="1232346287" sldId="382"/>
            <ac:spMk id="23" creationId="{CC058ABF-CE79-46BA-926A-E8AB569832CF}"/>
          </ac:spMkLst>
        </pc:spChg>
        <pc:spChg chg="add mod">
          <ac:chgData name="Cheng Ran" userId="dbeed8448c6bb12c" providerId="LiveId" clId="{6C75F16A-FC30-4F24-98EE-CED4265303CE}" dt="2022-03-14T04:16:38.340" v="1884" actId="1076"/>
          <ac:spMkLst>
            <pc:docMk/>
            <pc:sldMk cId="1232346287" sldId="382"/>
            <ac:spMk id="24" creationId="{C5416D76-AFF0-4A27-BC32-A66E04970980}"/>
          </ac:spMkLst>
        </pc:spChg>
        <pc:spChg chg="add mod">
          <ac:chgData name="Cheng Ran" userId="dbeed8448c6bb12c" providerId="LiveId" clId="{6C75F16A-FC30-4F24-98EE-CED4265303CE}" dt="2022-03-14T04:16:52.095" v="1889" actId="1076"/>
          <ac:spMkLst>
            <pc:docMk/>
            <pc:sldMk cId="1232346287" sldId="382"/>
            <ac:spMk id="25" creationId="{4AE68FD2-25AB-4353-BF21-DA22B23FA8DB}"/>
          </ac:spMkLst>
        </pc:spChg>
        <pc:spChg chg="add mod">
          <ac:chgData name="Cheng Ran" userId="dbeed8448c6bb12c" providerId="LiveId" clId="{6C75F16A-FC30-4F24-98EE-CED4265303CE}" dt="2022-03-14T04:28:01.754" v="2053" actId="20577"/>
          <ac:spMkLst>
            <pc:docMk/>
            <pc:sldMk cId="1232346287" sldId="382"/>
            <ac:spMk id="26" creationId="{059C4CD4-A8A3-464A-A5AC-903DDC29718D}"/>
          </ac:spMkLst>
        </pc:spChg>
        <pc:spChg chg="add mod">
          <ac:chgData name="Cheng Ran" userId="dbeed8448c6bb12c" providerId="LiveId" clId="{6C75F16A-FC30-4F24-98EE-CED4265303CE}" dt="2022-03-14T04:16:52.095" v="1889" actId="1076"/>
          <ac:spMkLst>
            <pc:docMk/>
            <pc:sldMk cId="1232346287" sldId="382"/>
            <ac:spMk id="27" creationId="{97E6468D-CD35-46DC-A816-69997F9DDD1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28" creationId="{BD7BF424-E246-4442-8B93-8A0AA015AFA5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0" creationId="{A74680C5-96BD-4BDF-B03D-21E19263E565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1" creationId="{7F147A74-7366-4669-AAC1-1587C595CDF7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2" creationId="{3EB4CC12-5328-4D42-B48D-761A28A964AB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3" creationId="{E9F47ABF-21D8-4EA8-AECD-1AD8E1CA6F18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4" creationId="{20D6536E-8C39-457C-A503-1F57B55FF424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5" creationId="{DA5FA33B-065F-4AD6-93C0-D5C7BFA48FD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6" creationId="{270237EB-9915-4D4C-8AB0-FC9706C8A210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7" creationId="{625D806B-AEC9-447A-AEC5-52A8ADF104E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8" creationId="{1385365C-78E6-4430-8500-EA8BA55D86E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9" creationId="{36B1BE03-F387-45E8-B682-F726A263268E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0" creationId="{701A89AC-7CDF-4FF2-A1C4-727C90E841F3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1" creationId="{F4DF814B-A4A8-4191-9F6E-04E7FFCD83B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2" creationId="{AA5FE752-927C-4294-AD70-E178269693F3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3" creationId="{59DF1CA8-8111-46FD-A1D4-5D3E78F014B9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4" creationId="{F47B6FE0-A511-4E65-A855-82FDBD30937C}"/>
          </ac:spMkLst>
        </pc:spChg>
        <pc:spChg chg="add mod">
          <ac:chgData name="Cheng Ran" userId="dbeed8448c6bb12c" providerId="LiveId" clId="{6C75F16A-FC30-4F24-98EE-CED4265303CE}" dt="2022-03-14T04:29:31.607" v="2065" actId="1076"/>
          <ac:spMkLst>
            <pc:docMk/>
            <pc:sldMk cId="1232346287" sldId="382"/>
            <ac:spMk id="45" creationId="{19DEF2E6-F4BD-41C7-A7CF-5C17BAADA136}"/>
          </ac:spMkLst>
        </pc:spChg>
        <pc:spChg chg="add mod">
          <ac:chgData name="Cheng Ran" userId="dbeed8448c6bb12c" providerId="LiveId" clId="{6C75F16A-FC30-4F24-98EE-CED4265303CE}" dt="2022-03-14T04:29:32.680" v="2066" actId="20577"/>
          <ac:spMkLst>
            <pc:docMk/>
            <pc:sldMk cId="1232346287" sldId="382"/>
            <ac:spMk id="46" creationId="{82A5E37D-4AA3-442C-AC9A-1C836B5EEB02}"/>
          </ac:spMkLst>
        </pc:spChg>
        <pc:graphicFrameChg chg="add mod modGraphic">
          <ac:chgData name="Cheng Ran" userId="dbeed8448c6bb12c" providerId="LiveId" clId="{6C75F16A-FC30-4F24-98EE-CED4265303CE}" dt="2022-03-14T04:29:14.267" v="2062" actId="1076"/>
          <ac:graphicFrameMkLst>
            <pc:docMk/>
            <pc:sldMk cId="1232346287" sldId="382"/>
            <ac:graphicFrameMk id="8" creationId="{48D1152C-1600-4A27-A784-E8C5C9517FF2}"/>
          </ac:graphicFrameMkLst>
        </pc:graphicFrameChg>
        <pc:graphicFrameChg chg="add mod">
          <ac:chgData name="Cheng Ran" userId="dbeed8448c6bb12c" providerId="LiveId" clId="{6C75F16A-FC30-4F24-98EE-CED4265303CE}" dt="2022-03-14T04:18:40.021" v="1917" actId="571"/>
          <ac:graphicFrameMkLst>
            <pc:docMk/>
            <pc:sldMk cId="1232346287" sldId="382"/>
            <ac:graphicFrameMk id="29" creationId="{A338A196-22CB-4CC5-8E34-4EBAF213EFEE}"/>
          </ac:graphicFrameMkLst>
        </pc:graphicFrameChg>
        <pc:picChg chg="add mod ord">
          <ac:chgData name="Cheng Ran" userId="dbeed8448c6bb12c" providerId="LiveId" clId="{6C75F16A-FC30-4F24-98EE-CED4265303CE}" dt="2022-03-14T04:10:24.608" v="1830" actId="1076"/>
          <ac:picMkLst>
            <pc:docMk/>
            <pc:sldMk cId="1232346287" sldId="382"/>
            <ac:picMk id="5" creationId="{F9B7DB6B-8791-411C-B45D-C944F28A63D0}"/>
          </ac:picMkLst>
        </pc:picChg>
      </pc:sldChg>
      <pc:sldChg chg="addSp delSp modSp new mod addAnim delAnim modAnim">
        <pc:chgData name="Cheng Ran" userId="dbeed8448c6bb12c" providerId="LiveId" clId="{6C75F16A-FC30-4F24-98EE-CED4265303CE}" dt="2022-03-14T07:33:49.487" v="2461" actId="20577"/>
        <pc:sldMkLst>
          <pc:docMk/>
          <pc:sldMk cId="2450593770" sldId="383"/>
        </pc:sldMkLst>
        <pc:spChg chg="mod">
          <ac:chgData name="Cheng Ran" userId="dbeed8448c6bb12c" providerId="LiveId" clId="{6C75F16A-FC30-4F24-98EE-CED4265303CE}" dt="2022-03-14T04:17:09.787" v="1907" actId="20577"/>
          <ac:spMkLst>
            <pc:docMk/>
            <pc:sldMk cId="2450593770" sldId="383"/>
            <ac:spMk id="2" creationId="{FC6AB685-8AB1-4997-9AA4-58CC248109ED}"/>
          </ac:spMkLst>
        </pc:spChg>
        <pc:spChg chg="del">
          <ac:chgData name="Cheng Ran" userId="dbeed8448c6bb12c" providerId="LiveId" clId="{6C75F16A-FC30-4F24-98EE-CED4265303CE}" dt="2022-03-14T04:17:37.106" v="1908" actId="22"/>
          <ac:spMkLst>
            <pc:docMk/>
            <pc:sldMk cId="2450593770" sldId="383"/>
            <ac:spMk id="3" creationId="{0D58B6FA-6198-4FB7-A05E-9ABE59EB9C48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6" creationId="{C7FD0A5F-9ECD-4C22-B4FD-EE7A63F20FAB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8" creationId="{53679C87-472F-448C-85B0-802033C85E56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9" creationId="{03C08756-FC1C-4027-821E-FCEFD7E5DEF7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0" creationId="{8CE70236-1300-4472-A325-2E63B9E0F976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1" creationId="{BDDA8823-9EC2-4B09-AD52-B13F611BC994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2" creationId="{5B48802A-0D9E-4F0B-8F6B-9100E44B4D95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3" creationId="{E2445E3A-8D4C-49E6-AE10-D478E74EC208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4" creationId="{4FA69990-B4D7-4299-A61D-CE61D6254AC0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5" creationId="{8F746912-186D-4FAD-AE56-CBC2E1614D4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6" creationId="{A1F9D5B7-C9D2-47B1-991F-C7574455024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7" creationId="{C49D3DCA-C643-47BA-BB31-C3C31B1D4EC9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8" creationId="{16FC4C38-48DC-4653-BCCA-14065E0C6C7F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9" creationId="{6CE94745-3184-4C00-8AE2-F4ED285EB931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0" creationId="{D005DB27-6E81-4A61-B764-EB165186DE6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1" creationId="{9C472ED5-7CC2-40D6-A07C-62EC357A2E95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2" creationId="{FB89559F-9F7E-420B-874E-B055A18C033F}"/>
          </ac:spMkLst>
        </pc:spChg>
        <pc:spChg chg="add del mod">
          <ac:chgData name="Cheng Ran" userId="dbeed8448c6bb12c" providerId="LiveId" clId="{6C75F16A-FC30-4F24-98EE-CED4265303CE}" dt="2022-03-14T04:18:50.371" v="1923" actId="478"/>
          <ac:spMkLst>
            <pc:docMk/>
            <pc:sldMk cId="2450593770" sldId="383"/>
            <ac:spMk id="24" creationId="{CA92CA90-4924-409E-A884-ECAB812407AD}"/>
          </ac:spMkLst>
        </pc:spChg>
        <pc:spChg chg="add mod">
          <ac:chgData name="Cheng Ran" userId="dbeed8448c6bb12c" providerId="LiveId" clId="{6C75F16A-FC30-4F24-98EE-CED4265303CE}" dt="2022-03-14T04:21:18.292" v="1971"/>
          <ac:spMkLst>
            <pc:docMk/>
            <pc:sldMk cId="2450593770" sldId="383"/>
            <ac:spMk id="29" creationId="{39A67BA7-372C-44FA-A4F6-F49E76C808F8}"/>
          </ac:spMkLst>
        </pc:spChg>
        <pc:spChg chg="add del mod">
          <ac:chgData name="Cheng Ran" userId="dbeed8448c6bb12c" providerId="LiveId" clId="{6C75F16A-FC30-4F24-98EE-CED4265303CE}" dt="2022-03-14T07:31:45.849" v="2443" actId="478"/>
          <ac:spMkLst>
            <pc:docMk/>
            <pc:sldMk cId="2450593770" sldId="383"/>
            <ac:spMk id="31" creationId="{C4AE7DD2-679F-4130-851B-F7AFC21CD28B}"/>
          </ac:spMkLst>
        </pc:spChg>
        <pc:spChg chg="add del mod">
          <ac:chgData name="Cheng Ran" userId="dbeed8448c6bb12c" providerId="LiveId" clId="{6C75F16A-FC30-4F24-98EE-CED4265303CE}" dt="2022-03-14T04:26:16.896" v="2018" actId="478"/>
          <ac:spMkLst>
            <pc:docMk/>
            <pc:sldMk cId="2450593770" sldId="383"/>
            <ac:spMk id="32" creationId="{9E494F32-2226-4C0A-984E-4D7CFCD89BA0}"/>
          </ac:spMkLst>
        </pc:spChg>
        <pc:spChg chg="add del mod">
          <ac:chgData name="Cheng Ran" userId="dbeed8448c6bb12c" providerId="LiveId" clId="{6C75F16A-FC30-4F24-98EE-CED4265303CE}" dt="2022-03-14T07:31:37.285" v="2442" actId="478"/>
          <ac:spMkLst>
            <pc:docMk/>
            <pc:sldMk cId="2450593770" sldId="383"/>
            <ac:spMk id="33" creationId="{1735CC87-2981-4D76-814A-6A5A81ADCF90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4" creationId="{8F0217E0-66C9-44E2-A949-216EB441E903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5" creationId="{F5A479F5-1347-4F3F-BFEA-3B00908B30AC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36" creationId="{1621BA6D-94D3-4892-9B09-6A6C59960943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7" creationId="{5629E8E2-3A58-495C-8112-369CF4667E8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8" creationId="{A570EC70-7A96-4324-8508-B77CE9FF22B6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39" creationId="{E34E6464-58E6-4F7A-83D0-120D5F7B19EB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0" creationId="{060D0B6F-B0EC-40D1-97A8-4D6FCC76B5FE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1" creationId="{324C3626-3C67-4417-A7FF-B43103AD0CE3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42" creationId="{AB854DBD-4E60-4A2C-8520-94B0B4757A0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3" creationId="{74682940-0E9F-4AEA-AB65-6FA70B61478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4" creationId="{2B3025B0-FB3D-484B-BDEC-C6A2C15332A0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45" creationId="{27F2A1EB-B08A-496A-A0F5-0E8140931230}"/>
          </ac:spMkLst>
        </pc:spChg>
        <pc:spChg chg="add mod">
          <ac:chgData name="Cheng Ran" userId="dbeed8448c6bb12c" providerId="LiveId" clId="{6C75F16A-FC30-4F24-98EE-CED4265303CE}" dt="2022-03-14T04:21:04.372" v="1961" actId="1076"/>
          <ac:spMkLst>
            <pc:docMk/>
            <pc:sldMk cId="2450593770" sldId="383"/>
            <ac:spMk id="46" creationId="{AB2D196A-1489-4619-8FE8-AE3DF9D86252}"/>
          </ac:spMkLst>
        </pc:spChg>
        <pc:spChg chg="add del mod ord">
          <ac:chgData name="Cheng Ran" userId="dbeed8448c6bb12c" providerId="LiveId" clId="{6C75F16A-FC30-4F24-98EE-CED4265303CE}" dt="2022-03-14T04:23:10.166" v="1993" actId="1076"/>
          <ac:spMkLst>
            <pc:docMk/>
            <pc:sldMk cId="2450593770" sldId="383"/>
            <ac:spMk id="49" creationId="{B1B9E321-7DA7-4982-AFE8-B85476C21979}"/>
          </ac:spMkLst>
        </pc:spChg>
        <pc:spChg chg="add mod">
          <ac:chgData name="Cheng Ran" userId="dbeed8448c6bb12c" providerId="LiveId" clId="{6C75F16A-FC30-4F24-98EE-CED4265303CE}" dt="2022-03-14T04:24:16.538" v="2002" actId="1076"/>
          <ac:spMkLst>
            <pc:docMk/>
            <pc:sldMk cId="2450593770" sldId="383"/>
            <ac:spMk id="50" creationId="{6E8A664D-1555-4BF8-BE0B-1FE54B5D9BE9}"/>
          </ac:spMkLst>
        </pc:spChg>
        <pc:spChg chg="add mod">
          <ac:chgData name="Cheng Ran" userId="dbeed8448c6bb12c" providerId="LiveId" clId="{6C75F16A-FC30-4F24-98EE-CED4265303CE}" dt="2022-03-14T04:24:17.952" v="2003" actId="20577"/>
          <ac:spMkLst>
            <pc:docMk/>
            <pc:sldMk cId="2450593770" sldId="383"/>
            <ac:spMk id="51" creationId="{8676AB77-F4EB-41F8-9DE7-6C252DE878AD}"/>
          </ac:spMkLst>
        </pc:spChg>
        <pc:spChg chg="add mod">
          <ac:chgData name="Cheng Ran" userId="dbeed8448c6bb12c" providerId="LiveId" clId="{6C75F16A-FC30-4F24-98EE-CED4265303CE}" dt="2022-03-14T04:24:16.538" v="2002" actId="1076"/>
          <ac:spMkLst>
            <pc:docMk/>
            <pc:sldMk cId="2450593770" sldId="383"/>
            <ac:spMk id="52" creationId="{9DB48DBE-8623-4465-B3D2-52A701CF18B8}"/>
          </ac:spMkLst>
        </pc:spChg>
        <pc:spChg chg="add mod">
          <ac:chgData name="Cheng Ran" userId="dbeed8448c6bb12c" providerId="LiveId" clId="{6C75F16A-FC30-4F24-98EE-CED4265303CE}" dt="2022-03-14T04:24:25.748" v="2005" actId="1076"/>
          <ac:spMkLst>
            <pc:docMk/>
            <pc:sldMk cId="2450593770" sldId="383"/>
            <ac:spMk id="53" creationId="{047D5479-E506-477E-BDD4-B94BD8F4954A}"/>
          </ac:spMkLst>
        </pc:spChg>
        <pc:spChg chg="add mod">
          <ac:chgData name="Cheng Ran" userId="dbeed8448c6bb12c" providerId="LiveId" clId="{6C75F16A-FC30-4F24-98EE-CED4265303CE}" dt="2022-03-14T04:24:27.424" v="2006" actId="20577"/>
          <ac:spMkLst>
            <pc:docMk/>
            <pc:sldMk cId="2450593770" sldId="383"/>
            <ac:spMk id="54" creationId="{4BA058C6-4209-4211-8907-BE0CDF115B72}"/>
          </ac:spMkLst>
        </pc:spChg>
        <pc:spChg chg="add mod">
          <ac:chgData name="Cheng Ran" userId="dbeed8448c6bb12c" providerId="LiveId" clId="{6C75F16A-FC30-4F24-98EE-CED4265303CE}" dt="2022-03-14T04:24:25.748" v="2005" actId="1076"/>
          <ac:spMkLst>
            <pc:docMk/>
            <pc:sldMk cId="2450593770" sldId="383"/>
            <ac:spMk id="55" creationId="{EF56BF00-5DE6-48A5-A3D5-B9280EF89BD5}"/>
          </ac:spMkLst>
        </pc:spChg>
        <pc:spChg chg="add mod">
          <ac:chgData name="Cheng Ran" userId="dbeed8448c6bb12c" providerId="LiveId" clId="{6C75F16A-FC30-4F24-98EE-CED4265303CE}" dt="2022-03-14T04:24:33.466" v="2008" actId="1076"/>
          <ac:spMkLst>
            <pc:docMk/>
            <pc:sldMk cId="2450593770" sldId="383"/>
            <ac:spMk id="56" creationId="{C34DE820-6DE0-4AD2-84E6-929C1427EB5F}"/>
          </ac:spMkLst>
        </pc:spChg>
        <pc:spChg chg="add mod">
          <ac:chgData name="Cheng Ran" userId="dbeed8448c6bb12c" providerId="LiveId" clId="{6C75F16A-FC30-4F24-98EE-CED4265303CE}" dt="2022-03-14T04:24:35.002" v="2009" actId="20577"/>
          <ac:spMkLst>
            <pc:docMk/>
            <pc:sldMk cId="2450593770" sldId="383"/>
            <ac:spMk id="57" creationId="{99B8D2C9-50B5-47B1-9108-A22D9B29DF6E}"/>
          </ac:spMkLst>
        </pc:spChg>
        <pc:spChg chg="add mod">
          <ac:chgData name="Cheng Ran" userId="dbeed8448c6bb12c" providerId="LiveId" clId="{6C75F16A-FC30-4F24-98EE-CED4265303CE}" dt="2022-03-14T04:24:33.466" v="2008" actId="1076"/>
          <ac:spMkLst>
            <pc:docMk/>
            <pc:sldMk cId="2450593770" sldId="383"/>
            <ac:spMk id="58" creationId="{E2C7FA1C-B9E3-466D-ABFF-909EFE87BF9C}"/>
          </ac:spMkLst>
        </pc:spChg>
        <pc:spChg chg="add mod">
          <ac:chgData name="Cheng Ran" userId="dbeed8448c6bb12c" providerId="LiveId" clId="{6C75F16A-FC30-4F24-98EE-CED4265303CE}" dt="2022-03-14T04:27:34.200" v="2045" actId="1076"/>
          <ac:spMkLst>
            <pc:docMk/>
            <pc:sldMk cId="2450593770" sldId="383"/>
            <ac:spMk id="59" creationId="{CFA00735-4A9C-48AF-9D38-5A0D70499C19}"/>
          </ac:spMkLst>
        </pc:spChg>
        <pc:spChg chg="add mod">
          <ac:chgData name="Cheng Ran" userId="dbeed8448c6bb12c" providerId="LiveId" clId="{6C75F16A-FC30-4F24-98EE-CED4265303CE}" dt="2022-03-14T04:27:41.541" v="2049" actId="20577"/>
          <ac:spMkLst>
            <pc:docMk/>
            <pc:sldMk cId="2450593770" sldId="383"/>
            <ac:spMk id="60" creationId="{86AA5042-BC62-4065-96FE-7DC07EAF422F}"/>
          </ac:spMkLst>
        </pc:spChg>
        <pc:spChg chg="add mod">
          <ac:chgData name="Cheng Ran" userId="dbeed8448c6bb12c" providerId="LiveId" clId="{6C75F16A-FC30-4F24-98EE-CED4265303CE}" dt="2022-03-14T04:27:34.200" v="2045" actId="1076"/>
          <ac:spMkLst>
            <pc:docMk/>
            <pc:sldMk cId="2450593770" sldId="383"/>
            <ac:spMk id="61" creationId="{E5C768B4-174C-4A31-AB73-76BC32D4427D}"/>
          </ac:spMkLst>
        </pc:spChg>
        <pc:spChg chg="add mod">
          <ac:chgData name="Cheng Ran" userId="dbeed8448c6bb12c" providerId="LiveId" clId="{6C75F16A-FC30-4F24-98EE-CED4265303CE}" dt="2022-03-14T04:31:23.083" v="2074" actId="1076"/>
          <ac:spMkLst>
            <pc:docMk/>
            <pc:sldMk cId="2450593770" sldId="383"/>
            <ac:spMk id="62" creationId="{B46402A6-77DE-4D24-86D8-DF4A426E82E4}"/>
          </ac:spMkLst>
        </pc:spChg>
        <pc:spChg chg="add mod">
          <ac:chgData name="Cheng Ran" userId="dbeed8448c6bb12c" providerId="LiveId" clId="{6C75F16A-FC30-4F24-98EE-CED4265303CE}" dt="2022-03-14T04:31:23.083" v="2074" actId="1076"/>
          <ac:spMkLst>
            <pc:docMk/>
            <pc:sldMk cId="2450593770" sldId="383"/>
            <ac:spMk id="63" creationId="{959364C9-5815-402D-A755-485ED3801ACF}"/>
          </ac:spMkLst>
        </pc:spChg>
        <pc:spChg chg="add mod">
          <ac:chgData name="Cheng Ran" userId="dbeed8448c6bb12c" providerId="LiveId" clId="{6C75F16A-FC30-4F24-98EE-CED4265303CE}" dt="2022-03-14T04:34:42.497" v="2172" actId="114"/>
          <ac:spMkLst>
            <pc:docMk/>
            <pc:sldMk cId="2450593770" sldId="383"/>
            <ac:spMk id="64" creationId="{6DC2911B-C6E5-4CC6-BEC7-6CEC9783C5E0}"/>
          </ac:spMkLst>
        </pc:spChg>
        <pc:spChg chg="add del">
          <ac:chgData name="Cheng Ran" userId="dbeed8448c6bb12c" providerId="LiveId" clId="{6C75F16A-FC30-4F24-98EE-CED4265303CE}" dt="2022-03-14T04:33:01.432" v="2156" actId="11529"/>
          <ac:spMkLst>
            <pc:docMk/>
            <pc:sldMk cId="2450593770" sldId="383"/>
            <ac:spMk id="65" creationId="{0F25B34D-72D8-4F31-9418-91FA628B4D4E}"/>
          </ac:spMkLst>
        </pc:spChg>
        <pc:spChg chg="add del">
          <ac:chgData name="Cheng Ran" userId="dbeed8448c6bb12c" providerId="LiveId" clId="{6C75F16A-FC30-4F24-98EE-CED4265303CE}" dt="2022-03-14T04:33:11.088" v="2158" actId="11529"/>
          <ac:spMkLst>
            <pc:docMk/>
            <pc:sldMk cId="2450593770" sldId="383"/>
            <ac:spMk id="66" creationId="{2C5A9819-7219-4B0C-AF59-87C1C1BD5CD0}"/>
          </ac:spMkLst>
        </pc:spChg>
        <pc:spChg chg="add mod">
          <ac:chgData name="Cheng Ran" userId="dbeed8448c6bb12c" providerId="LiveId" clId="{6C75F16A-FC30-4F24-98EE-CED4265303CE}" dt="2022-03-14T07:33:25.817" v="2458" actId="1076"/>
          <ac:spMkLst>
            <pc:docMk/>
            <pc:sldMk cId="2450593770" sldId="383"/>
            <ac:spMk id="70" creationId="{E7CBE0A8-9DD6-478B-B073-3778E0CEBFA4}"/>
          </ac:spMkLst>
        </pc:spChg>
        <pc:spChg chg="add mod">
          <ac:chgData name="Cheng Ran" userId="dbeed8448c6bb12c" providerId="LiveId" clId="{6C75F16A-FC30-4F24-98EE-CED4265303CE}" dt="2022-03-14T07:33:49.487" v="2461" actId="20577"/>
          <ac:spMkLst>
            <pc:docMk/>
            <pc:sldMk cId="2450593770" sldId="383"/>
            <ac:spMk id="71" creationId="{23253F2D-43E9-4131-A407-4F87DB1A5005}"/>
          </ac:spMkLst>
        </pc:spChg>
        <pc:graphicFrameChg chg="add del mod">
          <ac:chgData name="Cheng Ran" userId="dbeed8448c6bb12c" providerId="LiveId" clId="{6C75F16A-FC30-4F24-98EE-CED4265303CE}" dt="2022-03-14T04:18:10.605" v="1916"/>
          <ac:graphicFrameMkLst>
            <pc:docMk/>
            <pc:sldMk cId="2450593770" sldId="383"/>
            <ac:graphicFrameMk id="7" creationId="{F56EB274-3310-4E02-AAF7-E844B7CB9C52}"/>
          </ac:graphicFrameMkLst>
        </pc:graphicFrameChg>
        <pc:graphicFrameChg chg="add mod">
          <ac:chgData name="Cheng Ran" userId="dbeed8448c6bb12c" providerId="LiveId" clId="{6C75F16A-FC30-4F24-98EE-CED4265303CE}" dt="2022-03-14T04:19:38.873" v="1931" actId="1076"/>
          <ac:graphicFrameMkLst>
            <pc:docMk/>
            <pc:sldMk cId="2450593770" sldId="383"/>
            <ac:graphicFrameMk id="30" creationId="{5A2EDFD3-6EA1-4E8C-8BE2-2C220B2A2C89}"/>
          </ac:graphicFrameMkLst>
        </pc:graphicFrameChg>
        <pc:picChg chg="add del mod ord">
          <ac:chgData name="Cheng Ran" userId="dbeed8448c6bb12c" providerId="LiveId" clId="{6C75F16A-FC30-4F24-98EE-CED4265303CE}" dt="2022-03-14T04:18:45.171" v="1918" actId="478"/>
          <ac:picMkLst>
            <pc:docMk/>
            <pc:sldMk cId="2450593770" sldId="383"/>
            <ac:picMk id="5" creationId="{B73CF297-1942-4D38-AFB1-EE19944F2D6D}"/>
          </ac:picMkLst>
        </pc:picChg>
        <pc:picChg chg="add del mod">
          <ac:chgData name="Cheng Ran" userId="dbeed8448c6bb12c" providerId="LiveId" clId="{6C75F16A-FC30-4F24-98EE-CED4265303CE}" dt="2022-03-14T04:18:55.146" v="1925" actId="478"/>
          <ac:picMkLst>
            <pc:docMk/>
            <pc:sldMk cId="2450593770" sldId="383"/>
            <ac:picMk id="26" creationId="{59E5FE0D-CBF3-4648-AA3F-3E500DB23F26}"/>
          </ac:picMkLst>
        </pc:picChg>
        <pc:picChg chg="add del mod">
          <ac:chgData name="Cheng Ran" userId="dbeed8448c6bb12c" providerId="LiveId" clId="{6C75F16A-FC30-4F24-98EE-CED4265303CE}" dt="2022-03-14T04:20:00.606" v="1936" actId="478"/>
          <ac:picMkLst>
            <pc:docMk/>
            <pc:sldMk cId="2450593770" sldId="383"/>
            <ac:picMk id="28" creationId="{D97C8827-FDE0-4CBE-8942-29B5C5B8F2CA}"/>
          </ac:picMkLst>
        </pc:picChg>
        <pc:picChg chg="add mod">
          <ac:chgData name="Cheng Ran" userId="dbeed8448c6bb12c" providerId="LiveId" clId="{6C75F16A-FC30-4F24-98EE-CED4265303CE}" dt="2022-03-14T04:25:01.793" v="2010" actId="1076"/>
          <ac:picMkLst>
            <pc:docMk/>
            <pc:sldMk cId="2450593770" sldId="383"/>
            <ac:picMk id="48" creationId="{44730E40-809E-46BC-B337-1E59FB35B629}"/>
          </ac:picMkLst>
        </pc:picChg>
        <pc:cxnChg chg="add mod">
          <ac:chgData name="Cheng Ran" userId="dbeed8448c6bb12c" providerId="LiveId" clId="{6C75F16A-FC30-4F24-98EE-CED4265303CE}" dt="2022-03-14T04:33:58.606" v="2163" actId="14100"/>
          <ac:cxnSpMkLst>
            <pc:docMk/>
            <pc:sldMk cId="2450593770" sldId="383"/>
            <ac:cxnSpMk id="68" creationId="{D6322EAF-C2CC-4116-98E4-9C9D650876B7}"/>
          </ac:cxnSpMkLst>
        </pc:cxnChg>
      </pc:sldChg>
      <pc:sldChg chg="addSp delSp modSp new mod addAnim delAnim modAnim">
        <pc:chgData name="Cheng Ran" userId="dbeed8448c6bb12c" providerId="LiveId" clId="{6C75F16A-FC30-4F24-98EE-CED4265303CE}" dt="2022-03-14T10:01:33.051" v="2841" actId="114"/>
        <pc:sldMkLst>
          <pc:docMk/>
          <pc:sldMk cId="1136741119" sldId="384"/>
        </pc:sldMkLst>
        <pc:spChg chg="mod">
          <ac:chgData name="Cheng Ran" userId="dbeed8448c6bb12c" providerId="LiveId" clId="{6C75F16A-FC30-4F24-98EE-CED4265303CE}" dt="2022-03-14T07:44:23.519" v="2499" actId="27636"/>
          <ac:spMkLst>
            <pc:docMk/>
            <pc:sldMk cId="1136741119" sldId="384"/>
            <ac:spMk id="2" creationId="{CE8893CE-E0D5-4483-B6FF-7CEDE9114010}"/>
          </ac:spMkLst>
        </pc:spChg>
        <pc:spChg chg="del">
          <ac:chgData name="Cheng Ran" userId="dbeed8448c6bb12c" providerId="LiveId" clId="{6C75F16A-FC30-4F24-98EE-CED4265303CE}" dt="2022-03-14T04:35:15.164" v="2183" actId="478"/>
          <ac:spMkLst>
            <pc:docMk/>
            <pc:sldMk cId="1136741119" sldId="384"/>
            <ac:spMk id="3" creationId="{D53F2526-F47C-4DF8-804E-E89DAEB687D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" creationId="{7BA1B53D-BAAB-4317-A7B7-1F1569C0B4E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" creationId="{9901FD6A-4CDD-4B85-A440-F5751281558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" creationId="{D4A1E106-BC21-4629-A264-50CE148FB4B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" creationId="{32DF32B1-B039-4EC9-A47D-5872DFEC72E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" creationId="{84024DF4-1C6A-4DB7-94A3-F7655AD8069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" creationId="{9E705772-AF91-420A-ACBF-90D78E10576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" creationId="{9A186D0E-AE41-4308-9C90-592725AB97A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" creationId="{ED74E262-9796-44AF-8AC1-D49BABDD30E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2" creationId="{62CA33C9-410B-4AEF-A9BC-743C1E42F58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3" creationId="{1902CB93-5D39-41D4-A3C0-FA2E28F071F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4" creationId="{BEFF4EA0-954E-4B69-A80B-35576C4F9BF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5" creationId="{4530CC4B-D739-4E05-8ED0-81E67509354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6" creationId="{FE0F1147-56F8-4E95-8E3E-B07DD1570BE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7" creationId="{FD0018FD-B9EE-45A9-B185-DAEC43BAA7D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8" creationId="{571B5EF0-0AD6-4868-8253-BED56EB18B6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9" creationId="{7B6EB208-2895-4EE4-A375-F191A2B3967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0" creationId="{7C58A2D7-467C-4571-B264-C454C600029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1" creationId="{04C8AEA8-5EB4-4E8E-978E-181FA0E1C07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2" creationId="{19A4E4D4-BAEA-4C1D-B372-1018FDC3E6D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3" creationId="{8867FB07-7011-40E5-9CDB-BF788F28D6B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4" creationId="{687C5768-94AE-48A1-A9A7-0EE9368B1CF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5" creationId="{2E64D00D-B9B7-4A38-BC6B-6A2971A1291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6" creationId="{CA93F116-FFC8-4F67-B08D-C51B6D8D9BC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7" creationId="{6DCC2C04-FF56-470C-81AE-27420178C24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8" creationId="{5CEC3EB0-6E52-4364-B2B5-87443B35BDF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9" creationId="{B63BFD0F-E24F-40C6-B390-BE6F86A99E4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0" creationId="{BA0977D2-83D4-41D1-B236-E2AB21A09B7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1" creationId="{23969769-0919-4CFE-812A-BD551F92D0A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2" creationId="{87A4AB9D-06B0-44DE-ACF4-4472E4838C3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3" creationId="{72EC4612-85FC-45C3-8BCC-4959A1412C9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4" creationId="{7E35F8FF-612A-41E1-ADE0-33C5DC3645B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5" creationId="{F4C6CDAB-497F-4A6B-88A5-B208873DEE3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6" creationId="{8954E449-6552-4F44-8B75-3DA41E41A24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7" creationId="{D7AFD5C6-78DA-45B6-A92D-834C3C6C33F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8" creationId="{F50FDE26-A1A1-4040-B21F-083239AC95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9" creationId="{EBD8D86C-68B5-4AC0-AE4B-DB823E5641E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0" creationId="{BDE0D7AF-42D6-48AA-8DEE-EC7CE41B316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1" creationId="{AACDC56F-4E43-422A-AF85-DF4E8FB0781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2" creationId="{C520D26F-017C-44E9-88DA-2D9FCD42841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3" creationId="{24747E31-9B3F-4261-88B5-1A25E32128F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4" creationId="{F14EBC1C-DD6D-42C4-9C86-B5A168A6004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5" creationId="{A0156D62-6AF6-4C7A-8770-7869CAD8FD8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6" creationId="{2293ACB4-CC1F-4ED2-89D4-12C6DEB8F3E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7" creationId="{259E74AC-AF2C-47DF-8FC4-B59C9F39013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8" creationId="{EECA480A-ECB9-4E4E-8C5D-19C163721CF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9" creationId="{9EBDBC75-D23D-453F-B21B-DCC8D6F3614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0" creationId="{BE3CE1EE-B259-4D32-A351-2DF9CCE663F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1" creationId="{C514CC83-A0C8-457D-8D89-C22FBBE71CF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2" creationId="{7DC60F84-C0E0-4291-B54D-2A7B2B7FDF3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3" creationId="{18D9A367-1DB4-4BB0-80E2-A2171450B2A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4" creationId="{65B6698C-5839-4F2E-97CC-1B9EFBBE260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5" creationId="{78591BC9-6403-4C84-8777-D30F016525F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6" creationId="{5E03DC8C-0231-4A7D-8C2E-3C7728DCEC1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7" creationId="{E513E4C7-E0B2-42E4-8B90-9EF21551CC5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8" creationId="{84B24E10-ED73-4929-9A8F-6CCC6B44A81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9" creationId="{1A067DA9-430E-43A5-8201-DE729E707C8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0" creationId="{336963D6-DD9E-4DCB-80AD-EEBEA3E8B55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1" creationId="{342AE671-944A-498E-AA37-0CCCCD6E0AE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2" creationId="{04DD7E37-8611-413B-BF08-060F8913A87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3" creationId="{BDBB69E9-6904-46A5-88EF-3D7C395DC30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4" creationId="{863D755C-B14A-4693-8D0F-F03FAD18B41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5" creationId="{0A76D1D8-180A-4BA6-98FE-0CE3B789000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6" creationId="{6C117BD5-3FDE-4ECC-AF1A-45B886CDF97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7" creationId="{F877C8EB-425E-431F-A69A-EAA0C2BF767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8" creationId="{F6789348-F215-4034-A375-6ACDCA1D57C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9" creationId="{8326BD38-6589-468C-9239-A888AC2AA5B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0" creationId="{99904CC0-F62E-4067-834C-FB463A3DA69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1" creationId="{CDF76348-B15D-4975-8262-B1420F3CFAE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2" creationId="{9C533788-E589-455B-8757-E8E3CB8D07C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3" creationId="{2FA96848-3FE2-45EB-92B3-126D4F61B38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4" creationId="{40DA1D82-D392-486E-BAD2-70408724B0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5" creationId="{365B3D33-1167-427B-9115-438356D003D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6" creationId="{55192B33-9D67-436E-92D5-9D99D97CC1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7" creationId="{118009DB-3AF4-4D2C-9667-4DF6B3DBE58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8" creationId="{3D9959E1-C774-4EAD-BB23-BFC7559E3F2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9" creationId="{091C2860-1566-4FF5-8560-1202C6A2AF9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0" creationId="{E0722D7C-F09C-402E-B88D-59F5855DFCD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1" creationId="{4B07F749-6D54-4963-AD63-343F7C37368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2" creationId="{DCE40C1C-2B3F-4340-A908-9CAD66BEDFC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3" creationId="{E01C5D49-ADF0-4F1D-A855-7B0A6670ED4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4" creationId="{B1FE8431-59AF-4D30-B45D-76536FF40C6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5" creationId="{39F03112-DF07-48B0-B435-BEEE9FF8A06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6" creationId="{A9C2F6D8-3C5D-4A2B-813A-CFEBC12202D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7" creationId="{DED4A76D-A1FA-48C6-970B-79E48432593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8" creationId="{7729637E-E176-4B3A-AE4E-35EB0989094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9" creationId="{02D55D37-1830-4D1B-B62A-5A55FB40EB4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0" creationId="{B58CBAD7-4072-4330-95AC-E769FC458FF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1" creationId="{576334F1-8135-46D5-AC21-907FD7ED52D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2" creationId="{359C1388-D6DE-45CC-B862-A08CA105663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3" creationId="{F39751FD-1F83-4733-ABD0-F0B3C5DD90A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4" creationId="{129E1393-11CF-4F01-AC97-5A72D775A1B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5" creationId="{9191D48E-F024-43BA-A42D-DB37F79F630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6" creationId="{7FD9FDF7-D381-4916-92B0-7BCDA8BE187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7" creationId="{CBEBD5E7-BB5B-4EB1-8C98-95EADB67AD8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8" creationId="{C91E7205-87BF-4DD1-AA77-2B801A4F84F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9" creationId="{1D8E26D8-86A9-4650-9465-9585273D748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0" creationId="{7E938D1D-C16D-4AAA-A862-A6E5BC38DCE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1" creationId="{2C7936C5-4BBE-4CAB-A84E-4AA771DCEAC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2" creationId="{DACC6995-8CDD-4FCB-9995-97B67B4B616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3" creationId="{B05DE78F-A7AF-4630-864F-310D069E8D7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4" creationId="{03B95B96-BAF3-47EE-A445-6061FD419A3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5" creationId="{B367BD70-72AA-4AD7-B0A6-481BBF8451E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6" creationId="{D613BADD-1C90-4DEB-A1FE-F598BB118C1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7" creationId="{1BE5F2C8-6DF1-4F13-97DE-743C63AA689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8" creationId="{C5C60627-A24B-4228-9D1B-2BBC17B4859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9" creationId="{ED4C5D36-0788-4E23-AE47-9BC15E9DBFE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0" creationId="{B05F8750-6F43-4789-A598-E47DD8140DA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1" creationId="{FB0E2AAD-B2C9-4059-9926-09EBE36DEA1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2" creationId="{2CDD81A1-2ED4-4215-B610-C70BB35AFED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3" creationId="{92AEE9EE-5F83-47DA-AA65-4CBE1231A80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4" creationId="{256DF052-5005-4F80-9275-11155A8B7F2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5" creationId="{11455EA7-8177-466B-9326-56FE2D06094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6" creationId="{147F35A5-5F1F-4AE7-B731-1878AF22A64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7" creationId="{964A3354-F7F3-4255-9D75-F714E2BA003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8" creationId="{4F4EBDAF-A892-481A-BF92-8C8A15F8D7E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9" creationId="{E7380DD4-A7DB-465D-AE1C-A7B34B186AC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20" creationId="{4FAADF57-708F-4F1E-B732-933FDF158F0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1" creationId="{C20859C9-1E1D-4DA6-B519-B38D95D99A5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2" creationId="{816892D0-2357-422E-9D36-93D912AF7D9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3" creationId="{D2901A4D-2777-4A70-92A6-CAF87618221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4" creationId="{4EE874A9-B276-495A-B934-F0419C9E98A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5" creationId="{09A4BA98-7032-403E-ADC1-9031619C114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6" creationId="{09EE315C-F29B-402E-8B1E-557ACDA54AC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7" creationId="{AACF35A3-AE33-49AF-8DF5-A39F88085EE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8" creationId="{7EF011F7-D76F-4D9E-88D0-77B5D42B231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9" creationId="{C380C25E-4409-4A18-852A-416B7680525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0" creationId="{19D9B1DD-B2CF-4A8B-8EC9-EDBB5AB5058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1" creationId="{A35307F7-9B9F-43B9-B3C4-3B5188E599E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2" creationId="{EEEF22A1-9B43-4721-8083-13FC574FA6D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3" creationId="{8465FEE4-F8C8-407D-B90E-8DE6523B701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4" creationId="{413D3B0F-94A5-491C-B868-76396A80DC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5" creationId="{7F44C0E6-E8EB-4ED1-986E-B5F533DFEA3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6" creationId="{0493457B-6003-4AE4-8E06-D644A2257B9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7" creationId="{C59A7E7F-F6FE-4ECA-88FA-61BB7D15640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8" creationId="{E3C7B36D-0B73-497A-9E6F-9BA7E091AB8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9" creationId="{3E621744-35D9-495E-896C-8ABA98236C9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0" creationId="{32DE9556-4A25-4C3F-B9DC-A649874EFB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1" creationId="{32614DDE-6685-4E4F-9F84-F811258F5E2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2" creationId="{98A72BB6-4E8D-4A63-B103-24DE8BF781C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3" creationId="{4CF1E224-65C1-4BC3-A980-74197A4C2E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4" creationId="{88DB872B-EF94-4045-99B0-EB742842234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5" creationId="{DF8545DA-F26A-41AB-AC42-E44863161CD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6" creationId="{B14B8FD7-8856-4C5C-9B23-4331815D3B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7" creationId="{B3D8C8C3-2F41-41BF-A882-CA8A32B6E75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8" creationId="{14E39207-EE02-49C1-B949-566FCF3E91A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9" creationId="{42D6B2A1-5AED-4739-84D2-E5E1909C5D7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0" creationId="{B3993FA9-52B1-4AB4-AD78-793C6411EDE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1" creationId="{8DF2F097-6F94-4780-A0AC-C38A21A8868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2" creationId="{3A6D338D-AA4F-4742-9FD7-BA716B765E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3" creationId="{B6FB2287-46D7-497D-BE69-6E2EFF4DEAB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4" creationId="{C34B7DB0-C168-4FB6-84C7-626CEDC2287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5" creationId="{847521F3-ED20-46B0-BA77-D318C9B68C1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6" creationId="{345C3B46-FAE5-4458-B318-76983F0CF67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7" creationId="{2532EDAB-649A-491D-9F56-79F0240E409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8" creationId="{A3EA778F-8463-444D-BB96-40D4C3F0127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9" creationId="{D85F793B-63CF-4826-856A-84D5AC0A837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0" creationId="{9FC44F4C-0AFB-4671-91E0-C41577DB720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1" creationId="{3947C880-094C-48A6-889F-4A8FA0EBEB6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2" creationId="{95ECB28E-E0BD-4E57-A377-BF5FB2FFF5D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3" creationId="{47142E69-4E60-43F9-9706-38548EF633B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4" creationId="{68A7C5CD-8AB4-4647-91CA-1F275C39606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5" creationId="{FC7C1C8F-8BAB-4441-9B69-EA2E7DD8399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6" creationId="{5BF5FC73-EB33-42C2-A734-B64EAE6BD91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7" creationId="{35C781F7-1275-46BC-8FE1-9835BE61060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8" creationId="{47F1CFD1-F507-4C21-ACA4-8D3F9984FEC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9" creationId="{9B8D71A2-B77E-4067-BB29-630D8B47202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0" creationId="{27D14140-3607-46B7-A1BB-D54481DC027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1" creationId="{97724ECA-E97F-42FF-BDCF-DDFC64455C3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2" creationId="{5D47A43C-8F53-4247-ABF8-619584BF75A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3" creationId="{9AA2FD71-EDC4-4EBE-A4E1-6C819A70B07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4" creationId="{C7E26B4D-DDC6-4E26-BE57-230AF37655E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5" creationId="{099E3037-B889-4770-ABF2-A1822400DBA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6" creationId="{D3B558BE-7D51-4DE7-BFCC-967B4BF79E2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7" creationId="{3A1FABB2-455B-4046-87E5-D021DC5692C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8" creationId="{4E1B6D30-9C45-437C-9087-F8052FEE60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9" creationId="{B76F17D5-1096-49B8-A401-8961988404C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0" creationId="{07DD3A91-DBD1-4D5C-B55A-71EBFF3715A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1" creationId="{39E392CF-C802-4167-8A28-B7E5C55A999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2" creationId="{82562AF7-8FF0-4992-A055-3BF2A6626D2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3" creationId="{664AECF2-B25B-4DDE-98A5-9907FFD65E8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4" creationId="{A2F1CCC9-01DC-4F7B-B5E9-FE3E2444EEE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5" creationId="{E61CC62D-ECB1-40C2-84A2-04352AD77D2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6" creationId="{3420528E-A422-487C-B61D-F62D79D3363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7" creationId="{029347F3-AB30-4A97-8365-37780B0E7F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8" creationId="{2E38473B-DCD0-4CF2-9E81-D2C790436A3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9" creationId="{57B6CE8C-E9D5-4005-A270-6A12389D147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0" creationId="{D30873D5-D8C7-413E-A627-D69EBA6C8C0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1" creationId="{3689F282-6049-4B5F-A2F2-7777EEFCD6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2" creationId="{E644E8D0-FB8D-47EB-819C-89AE3FCADBB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3" creationId="{869EDB09-F9E4-4258-BC18-73F5A938F06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4" creationId="{6C7792AE-71B4-4602-844E-A403E8CF941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5" creationId="{0923298D-0134-484D-B663-57B37F949A1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6" creationId="{B0525AB6-DE05-48AD-861A-C7B3BAD6A6B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7" creationId="{05F419DE-512A-4533-915D-59724495E54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8" creationId="{B30B2C81-4D35-468A-94BB-D2CEACE16D3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9" creationId="{CD30D168-ABE6-47C4-A02F-75F5232CFE8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0" creationId="{1D99E247-0E64-4A3A-AD11-4AA3E703035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1" creationId="{D1B0D514-4EC9-4079-8550-B5417D4E1DE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2" creationId="{6E9932EF-7B27-4622-88E1-2381563619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3" creationId="{030DCCD2-F57F-49B3-B4FE-CB649F0C8FA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4" creationId="{828C0819-C31E-4DB4-ADDB-92DB3650F14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5" creationId="{BCBAF3FA-785A-45AE-8B04-B565920B56F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6" creationId="{6D4752C0-7CFF-4D8D-9764-36A8AF41513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7" creationId="{32085564-09F8-47AC-A827-9D54C512071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8" creationId="{06CF2B2F-B671-4253-9376-7F3D50BC8B4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9" creationId="{5BA30CD9-F19E-4BAA-8CE6-C46FE5636E1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0" creationId="{725B3CA1-DB23-497F-8C19-663C1766391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1" creationId="{FE2B3EFC-CB5E-4AFD-9D30-8753F9B773F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2" creationId="{5D7199AE-D98E-4BC5-879C-302EFB45605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3" creationId="{869612E7-FCDF-4992-8898-0391860EEEF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4" creationId="{1617E142-A615-4867-9A0B-EE84FB6737D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5" creationId="{ED638B39-C600-45ED-B7CB-0270C0954A2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6" creationId="{B8C9978A-8415-4B8C-8CD5-AE9DD3EB607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7" creationId="{9C8EB905-B0D8-48E4-96BD-E9DC5B4CC1F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8" creationId="{D1B33863-36A6-45FE-9828-5C2BAD8FDED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9" creationId="{81BE4823-A761-4054-8C35-8DFCA67E157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0" creationId="{18CD03D7-1E79-4827-82CA-7EA9155E144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1" creationId="{39AF4F90-B625-4503-9452-1821E8152E8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2" creationId="{3E32760C-2F0D-4FE3-BF39-5B001015A86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3" creationId="{A4F020A0-0241-4695-92DD-08AB9531FDE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4" creationId="{0CC7F57D-A190-4F22-9497-8D4DBD3449F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5" creationId="{35694D92-60E4-4127-A53B-E01ED3004E5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6" creationId="{7B1B8438-3A08-483F-BF13-5A32FADBA18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7" creationId="{5D7450DF-F3BA-47A8-AE2A-4B16F0FED8B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8" creationId="{37C01B5B-5466-4CDC-A03A-74444C3F21D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9" creationId="{13BE740C-F847-4C98-9663-51307FD5B25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0" creationId="{BE8145DA-6678-4BDB-9B3C-98EE63821E2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1" creationId="{BB65C500-6273-492F-AC38-B66343F24FE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2" creationId="{DDF1ECF8-321A-4DFE-A526-4C6AE087CDB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3" creationId="{11F9E1CA-55D6-462D-A54D-C3C630850A8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4" creationId="{87FB6ADA-7BF9-4D56-9136-1990A062CBB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5" creationId="{8B27F0D3-9AF5-4597-81A0-B436BCD5570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6" creationId="{6AC3FB4C-E805-4E18-B116-CE0322B6E2A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7" creationId="{209947A6-9590-4210-8CD4-7BACDED268E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3" creationId="{8BF1820F-E6AA-4D3F-820A-64A596AC84BC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4" creationId="{21EAD57D-857E-47D1-AFA7-1A9CD3A8A3D1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5" creationId="{AD0E0690-52BA-43CD-A7FD-805AE2E3D4C8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6" creationId="{D87D131E-2E16-4F4B-A16D-F28F13368EC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7" creationId="{6D1A5716-0D1B-4752-9D37-5CA35082DB1A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8" creationId="{014BF021-D897-4105-8AD4-418684126883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9" creationId="{E2ADF55E-A151-4F23-9C03-7478D7E0EC1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0" creationId="{726365E4-1854-47A1-BA98-DCE24C035C5E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1" creationId="{4F92CB01-2E14-49C0-B5C8-6E082DDFE49F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2" creationId="{AA910174-770F-42FE-B24F-C1C0D4EDCC1B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3" creationId="{87D76B7D-2648-4D4A-80E7-E75CC8CF863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4" creationId="{74BC0A31-E003-4C98-8C68-B1588B81339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5" creationId="{931FCBC6-03FA-400D-B21E-3213D969845B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6" creationId="{9D7734B7-439B-4BFF-B0C0-BA0DC15152C5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7" creationId="{AC80FF6D-C171-439B-809C-FE576A0338CF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8" creationId="{088255A9-E752-4DE5-9153-D4274AE610B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9" creationId="{5C382829-0FCE-47DE-B68C-599D758AE949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60" creationId="{2054BAFC-A484-4242-A087-60DB454A7967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1" creationId="{990AE35B-D568-4632-A2AB-47DEDA370F0A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2" creationId="{75041026-AABC-4A09-9361-808476E24FB5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3" creationId="{C8C016A4-08DA-497B-B85B-25472F9841E4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4" creationId="{8B0D2405-064D-4CB3-BD45-65AC984E8763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5" creationId="{F3A4E742-C2D3-40C8-90A3-5ACA7EDA5AC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6" creationId="{D1B6F976-B249-4428-9F06-BC080193E208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7" creationId="{C4C973EE-76E5-46D4-99A6-C45FEEE792B7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8" creationId="{D9842E8B-B53E-496B-A00B-52C7035480E2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9" creationId="{1CA7B493-6394-4A1C-811F-A00C224FC0A8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0" creationId="{41EA4E0D-CF47-440C-BCF0-C2F0810D4B5B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1" creationId="{4E442FDA-59D8-4312-A816-9FB9EE112C29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2" creationId="{1B94F27A-F183-440A-BAEB-0295B0DEBDC2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3" creationId="{A5CA144F-FD3B-45ED-9A8C-21A71076A22F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4" creationId="{B6BD87FA-4ED1-4225-996D-378E6E878EAD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5" creationId="{190650F9-2B9B-4A1C-9627-8469B9CC364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6" creationId="{9202A069-0ACB-49A9-BF6B-3C12480B510B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7" creationId="{5E01E5EB-8A34-4264-B5D9-117DADD38DD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8" creationId="{61C80826-A306-4483-B1DE-E35AABFBC324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9" creationId="{B449F0BC-F7E2-46F0-AD73-2EC913EC47C0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0" creationId="{F927A4B3-A69E-4405-A880-E6766457FAD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1" creationId="{756CEDF1-9851-4411-8CC1-B4CE9F51D69D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2" creationId="{1C03AB12-FCFD-455F-A91E-D641C1F54C36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3" creationId="{14DF8BFD-20ED-4475-BE76-0899DAAF2A55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4" creationId="{38928355-F6C5-406C-8A06-D5BD2C82D6B6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5" creationId="{02CB8929-6CAC-468E-9549-89C1B43AB76F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6" creationId="{05F99CA4-8028-48FB-856F-2CC421FC5F1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7" creationId="{696A226E-F2CB-423C-8531-694E7C5B70FE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8" creationId="{7E41D54A-096E-4768-BA62-546181751625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9" creationId="{8EA33D47-96D0-4742-90F5-C16E6B11DB22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0" creationId="{FBA5CEC8-0BFA-4EAA-9779-5EF208E52701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1" creationId="{64812BF4-BC48-45BC-A6B6-B81357676B7A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2" creationId="{6AAC453B-B154-48CF-955F-50B40111ED6F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3" creationId="{5F060D48-0FDE-4811-86E0-FA442B7BBDD8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4" creationId="{723EE151-4F83-4C1E-9A2F-AEC798864580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5" creationId="{EF0F8D11-135D-415F-B33A-F7D46EF15589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6" creationId="{DC15C2AA-05FA-4AB6-A420-67F6AAEBB309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7" creationId="{00B35CA7-675F-4420-AB06-97310B82F66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8" creationId="{B6EFD1DE-967C-41B8-B823-2A9293D59A31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9" creationId="{256DFC8C-F780-453D-8C33-AB5AC5988F2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0" creationId="{F8C8A043-879F-41E5-AB1B-4EF22A87C94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1" creationId="{AEB38399-F7A0-406E-AAC7-C44225E3307B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2" creationId="{4423AAC7-D365-4ABC-9C3C-F01A67227F20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3" creationId="{3E156356-CA08-4301-8E56-5D86B28502F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4" creationId="{3D629753-85A2-4ADB-BA36-9771C0713BE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5" creationId="{06763D54-21C7-41A4-BA51-068E58EC02F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6" creationId="{8D7C1EA1-B86D-4C8D-B953-BA5E2993A13C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7" creationId="{431D63C3-6534-4067-A770-88506590DD7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8" creationId="{CC39EDB2-4AB7-4D0F-B77E-97A86F3306D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9" creationId="{47C9783A-665C-430F-8F3C-60515A3F5CB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0" creationId="{88FA30BF-B5B7-4403-B5F7-68B061D3C68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1" creationId="{1584D3AC-6C2B-403B-9D0B-D60975FC34E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2" creationId="{3453EC05-06A7-4612-B6F3-AB2409B3B3F7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3" creationId="{951A0011-0AC3-404A-81C5-0BC18F10808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4" creationId="{976B129A-84AC-41BB-AA35-85D332244DD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5" creationId="{51AAA02C-9709-4796-A194-AC6278512DC4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6" creationId="{FE2CCC03-DE43-4A63-920A-8DFA3195864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7" creationId="{F9B3070A-2B1E-4DCA-B108-36070635487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8" creationId="{0326D244-FEC0-4AC3-BF4D-5B7F08078C01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9" creationId="{C59C335E-7AF1-4A22-98FD-511026D3AAD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0" creationId="{DE745D65-071C-4576-AE3D-30BE360347C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1" creationId="{C4DC32C7-ED28-47A5-8DCB-98CB0247A1D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2" creationId="{D75F49BD-D606-421B-BD43-76374C09DC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3" creationId="{F90A6407-2DC4-409E-B194-1C5DD57A86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4" creationId="{745E60C5-EB24-42E5-B3B6-087948B42FF9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5" creationId="{9508FD0E-E2E9-4BFB-BA63-D54B5DA937F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6" creationId="{46A12E47-E8B9-4944-89F4-2252001482D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7" creationId="{13CE9ED0-DEFE-4948-B463-A0F17184FE0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8" creationId="{FF42EF6F-E3B7-41D9-9669-56945ADE131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9" creationId="{A6674471-BDA6-48BC-849E-42B9F1BDD51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0" creationId="{1A125FFB-2BCD-44DD-908B-170D152831BC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1" creationId="{EB9FC3B2-60B3-4AD0-9F7D-294377BEF6E4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2" creationId="{46B41923-F392-4656-848C-17D63E337A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3" creationId="{B55186E5-704E-4EDA-BA24-4084A8D9F42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4" creationId="{1369E0C1-0891-47F4-8473-0726EC5C01B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5" creationId="{DE39EC16-C439-4FB9-894B-DE63403D4DA1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6" creationId="{96AA5053-9945-4F35-A1BA-34B80E9040F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7" creationId="{B9E59C70-5757-4B8E-9A72-250D63AEBB0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8" creationId="{A6E5D83E-1CB1-439E-81AF-B841E995F90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9" creationId="{DF9C14D0-C20D-4B19-9D0C-CA79ABBF74E7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0" creationId="{D4BF3963-A378-4D80-976D-07BBAE2D68D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1" creationId="{879E81EA-475B-4EB6-854C-08A71681FAB5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2" creationId="{B937EFE2-AD72-4CFA-8E9B-A3471BEE521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3" creationId="{FCA1720F-5457-40CD-99E6-69E386D2CB7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4" creationId="{7AB1DDA2-405F-4774-A8B2-3F4A031D1157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5" creationId="{F58C9827-8A05-48D3-B7F3-8E3D8397D79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6" creationId="{F053B8F6-9EEF-46D0-90EC-4A9FBD9D8E6B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7" creationId="{2FFCD1AB-144F-4BB8-BF23-0183B00DBEB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8" creationId="{DCB951F0-3DED-42E7-A686-2AE3C2448AEA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9" creationId="{26CD2965-CFCA-4414-997A-22DBD715944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0" creationId="{EDBBAE4B-BFFC-43D9-A761-0C6A34C4FECF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1" creationId="{7187F738-0DD0-4CB8-9953-E91B5B22B08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2" creationId="{63862B02-18EA-4F81-BFE5-548EA0BB1B02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3" creationId="{080FD675-6648-4F54-9443-214AB85CDC74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4" creationId="{E3A246C6-924D-4A5A-AA99-4E332E45472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5" creationId="{9180015E-1AC7-4908-907A-8B7DEA22CDA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6" creationId="{AFDC78B3-D469-4C9B-8F0B-8522F2AF380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7" creationId="{B9A4411E-99DF-454D-9C51-CB66AC5D7F3B}"/>
          </ac:spMkLst>
        </pc:spChg>
        <pc:spChg chg="add del mod">
          <ac:chgData name="Cheng Ran" userId="dbeed8448c6bb12c" providerId="LiveId" clId="{6C75F16A-FC30-4F24-98EE-CED4265303CE}" dt="2022-03-14T07:48:09.100" v="2578" actId="478"/>
          <ac:spMkLst>
            <pc:docMk/>
            <pc:sldMk cId="1136741119" sldId="384"/>
            <ac:spMk id="358" creationId="{A3EC5D42-2885-4F5C-AE24-F9B4ECE7586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9" creationId="{D69219E7-D990-44C9-9040-0304D54FE90E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0" creationId="{E3468CF7-8471-4572-96B2-A12DE6200ACF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1" creationId="{8F061BD6-DBF4-489B-AFE2-68A9F18AD782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2" creationId="{178FEDD9-5F24-4249-AAAC-F8081C875BBC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3" creationId="{6D1B57FF-7BE1-4770-A6B6-DC17F8E9E78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4" creationId="{1A21C32C-57B8-47BD-8F55-1BA680F29943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5" creationId="{547A5E7B-7730-4CDA-9015-26A76ACEF28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6" creationId="{72198EA9-27E3-4929-8BFA-F0A197297C2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7" creationId="{C49D6AF8-EE80-4AC0-8AF0-96E211BC70D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8" creationId="{0D971FEF-8925-4F21-88BF-85C29D32BEC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9" creationId="{4BD04B3A-4EB6-4692-B9AD-7B05D1AB1624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0" creationId="{DCBCBC43-D03E-402B-AFDF-37FADFCC7406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1" creationId="{45F6ECA0-728C-4FE1-AD3F-B40F209E7193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2" creationId="{ADE2889C-87B8-4B80-A3CD-1B5ACDD8771F}"/>
          </ac:spMkLst>
        </pc:spChg>
        <pc:spChg chg="add del mod">
          <ac:chgData name="Cheng Ran" userId="dbeed8448c6bb12c" providerId="LiveId" clId="{6C75F16A-FC30-4F24-98EE-CED4265303CE}" dt="2022-03-14T07:48:10.759" v="2579" actId="478"/>
          <ac:spMkLst>
            <pc:docMk/>
            <pc:sldMk cId="1136741119" sldId="384"/>
            <ac:spMk id="373" creationId="{E656DDF2-1724-45ED-B98C-7318AD73467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4" creationId="{3B9AC469-0CF8-419B-8C7C-CA25DC0EA3B5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5" creationId="{18BC3AF7-B6DA-4D45-BE1C-1DC02D62A9F6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6" creationId="{4BC7501F-4F63-46C7-82B8-ED88A4E0883E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7" creationId="{80FE7B33-1240-4F7A-B259-DA9EDBE7D465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78" creationId="{02D504E6-74F7-4200-AF20-648646B7604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79" creationId="{6615429C-04CE-41AD-874B-A85972A9A00A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0" creationId="{B64E8F3E-70F1-4EB5-B3E7-CC30798F822A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1" creationId="{190D0C9F-4B4C-44EB-858C-8A0143EDCC7D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2" creationId="{F9940238-EDB2-48CF-89CE-41FBD59D783E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3" creationId="{0285C87E-87CD-4131-877D-C9B9895FC2D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4" creationId="{76B368BA-8A19-4A52-B2FF-4888D4B9252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5" creationId="{B6ADD421-E7D9-4BAC-B88B-EB28B42FFB31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6" creationId="{BFB3B8D9-FAEE-437F-80C1-829C742B8F94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7" creationId="{120E0630-BBD3-4B08-9579-09DC007E2B97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8" creationId="{56D754E0-2CE9-4162-BA28-88DF5BEA7E3C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9" creationId="{E81A938C-A416-414A-BBC2-487446D5EDA4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0" creationId="{E1A93030-E5FB-42CD-AE45-2659F051AA8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1" creationId="{4A56A0A4-AF71-4842-8E4C-EC8338A5AEB7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2" creationId="{93635EEA-2508-40A3-81F4-6C13F1707E5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3" creationId="{9500956B-A0FD-4B76-885F-EB6D99A47EFE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4" creationId="{C7C04BED-2A87-4740-9006-F41AEAA9D24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5" creationId="{244D8FA7-69F3-4999-8413-6E15BDCC49A0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6" creationId="{E3B43BFF-3412-4876-9AEE-61E5E9E2ACF1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7" creationId="{F3DBFA56-D457-49B4-B449-00EAE6863CD3}"/>
          </ac:spMkLst>
        </pc:spChg>
        <pc:spChg chg="add del mod">
          <ac:chgData name="Cheng Ran" userId="dbeed8448c6bb12c" providerId="LiveId" clId="{6C75F16A-FC30-4F24-98EE-CED4265303CE}" dt="2022-03-14T07:48:00.576" v="2564"/>
          <ac:spMkLst>
            <pc:docMk/>
            <pc:sldMk cId="1136741119" sldId="384"/>
            <ac:spMk id="398" creationId="{85F17365-4C3E-4210-B4E4-BEC2612C9476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3" creationId="{761A8B82-7B24-4AB2-89C0-E4C99C568EFD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4" creationId="{846F4753-E634-4079-A7DB-675408FB69EA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5" creationId="{03C98E15-615D-4AD1-88E0-B5C035D6AD7D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6" creationId="{26F238EB-9A87-4159-928C-D5FBD7B0A9FF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7" creationId="{0A4C3D08-D8E3-42AE-BC4F-64BA6408AD5F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8" creationId="{519D6E7F-56A5-4D5A-A014-101A6DEEF1AB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9" creationId="{5AFE0181-ECBC-42E8-ACED-C9A2A9998313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0" creationId="{2E538962-FFDE-41E5-B61A-05C13CA134A5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1" creationId="{7858A2AB-F752-434C-B482-F53F6C7B6B95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2" creationId="{44C03FCA-8F0F-4A99-87B6-6134ECA8C877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3" creationId="{17A7A359-6E44-4F2B-8572-956A52FD81D9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4" creationId="{B6E49AFA-3D45-4BF4-ADE6-503BFA96794C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5" creationId="{22819A7F-8321-4B65-B2A7-9133D736D404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6" creationId="{CE02D3D7-7991-4C1F-A0ED-BAB14969BA32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7" creationId="{4D93D8B7-5260-4C5F-B642-39E6C20834FB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8" creationId="{11148B44-137B-449D-9F08-D7693A1B62D0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9" creationId="{A1BA645C-BEF7-4E47-84CF-94D444B81139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20" creationId="{309CE24C-E04C-45A6-AEB1-B104354E7211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21" creationId="{A55D32DE-5651-4791-8EE5-7C0418D35559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2" creationId="{2C4023A6-92CF-4C46-988F-868E5E08F7D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3" creationId="{41D7EDFF-F611-490F-9044-265246F7063C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4" creationId="{2DC8E1F6-B3D3-4090-A02E-20D7DC43F71D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5" creationId="{57E638E5-A7A8-4E45-8E04-81AC24E7F671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6" creationId="{140BCF74-FBB9-43B3-A8B0-B887C129E81D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7" creationId="{79BD8162-4EA6-4A53-A14F-43606701A21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8" creationId="{81EB55FE-3A5A-4928-9290-7A75C841746B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9" creationId="{CE51A646-84AB-4005-92DC-726B1AD74C80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0" creationId="{1DA08633-7CAE-498C-8C9C-941F6A11D5EF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1" creationId="{28768EFC-0062-41D1-9130-8E1070AA5FA3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2" creationId="{6FF95D2E-0798-4D63-A447-035775488954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3" creationId="{0348C24D-7369-41D5-BBF9-173D57690A2F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4" creationId="{234A356D-D605-4358-BA99-DCD7BC665122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5" creationId="{FC72B7AB-016E-40F4-91C4-6DCAC38ECE4E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6" creationId="{45DED097-6AA1-4A84-AC67-4E82ECA04236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7" creationId="{FD4A5D1E-E1F1-4477-8937-9556C2025F8C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8" creationId="{D737DDE7-4BE9-4B10-A972-8C4248C341AB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9" creationId="{B57F8487-F55D-42D3-BC97-0099DF475632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0" creationId="{72F0D8FB-BCDF-47BA-BAEB-33676B56342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1" creationId="{A791C8D9-FC43-449F-8251-165B17453247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2" creationId="{15A86230-6CF0-4E38-A754-4A256F5B3F51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3" creationId="{AD2D07A9-8601-4564-8BA9-258AB4029955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4" creationId="{D90AEFAF-AC52-4C2F-8BB6-73B55B79944C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5" creationId="{D04EB6B3-3463-4FBF-BDDD-FEA99057ED1C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6" creationId="{67613E99-A798-4FE8-932C-BCA9EF0AAF50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7" creationId="{304BF7B8-AB61-4EDE-BAF5-19D953FD8116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8" creationId="{ED2FF2D1-9A44-4F77-8E42-6A8D2FF8E995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9" creationId="{88EC8747-ECAF-4EFE-9A4E-E1B2E2F7A9F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0" creationId="{353E87E0-C494-463F-BBE3-7B334280270A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1" creationId="{52018C70-8ED0-4C38-944B-29FE50C661F1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2" creationId="{017BBF4F-FB77-444D-AB3B-E33303A4E8CF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3" creationId="{FA861140-3657-4769-87A5-D0781E564F42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4" creationId="{E838BFB3-27DE-4222-9C1A-9759006D752F}"/>
          </ac:spMkLst>
        </pc:spChg>
        <pc:spChg chg="add mod">
          <ac:chgData name="Cheng Ran" userId="dbeed8448c6bb12c" providerId="LiveId" clId="{6C75F16A-FC30-4F24-98EE-CED4265303CE}" dt="2022-03-14T10:01:33.051" v="2841" actId="114"/>
          <ac:spMkLst>
            <pc:docMk/>
            <pc:sldMk cId="1136741119" sldId="384"/>
            <ac:spMk id="455" creationId="{D890AAA7-0E76-4D8A-AB3F-99577D64B9B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6" creationId="{758DB359-6E13-41A6-AB15-C6834218FD5D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7" creationId="{DBC91B6E-6925-4C2A-85BB-AF07848F5A3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8" creationId="{E88E9EF1-12AF-45B0-807C-294CC7C080F7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9" creationId="{DB4B85D2-1607-4C51-99AD-8DD057605EF0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60" creationId="{8532EAF7-89AF-46EC-828E-2D9271458ABA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61" creationId="{AA67FBFB-C08E-4C4A-89AF-98D86F841B13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2" creationId="{A7FD9001-CA3A-4D26-B3AB-364CF4EC8C1D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3" creationId="{F58EFB79-F2FF-4180-8F4F-02E348936EE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4" creationId="{2B76A61F-05E6-41C2-841C-24B0A75AE975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5" creationId="{D90A38AF-591F-47D6-BA48-FD6C6FAEB61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6" creationId="{A1DD93E3-FE73-47B5-8CA5-04D051319E20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7" creationId="{002599D4-03CD-4F4F-96AE-6018B1426FA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8" creationId="{A1D980B0-6BB5-4B01-955C-7ABAB8C24F51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9" creationId="{83436F64-73B0-475F-A424-9DFD8A453F37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0" creationId="{9135EBD7-DF92-492B-BAA4-44CAFD4CB211}"/>
          </ac:spMkLst>
        </pc:spChg>
        <pc:spChg chg="add mod">
          <ac:chgData name="Cheng Ran" userId="dbeed8448c6bb12c" providerId="LiveId" clId="{6C75F16A-FC30-4F24-98EE-CED4265303CE}" dt="2022-03-14T07:54:34.620" v="2660" actId="114"/>
          <ac:spMkLst>
            <pc:docMk/>
            <pc:sldMk cId="1136741119" sldId="384"/>
            <ac:spMk id="471" creationId="{A20DAAFD-7451-44FF-825B-A01F2CAD3600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2" creationId="{8BE00AAA-5010-42F6-8F1D-BA9C22B38329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3" creationId="{9936B7E0-1BDE-4ABF-8F55-BD57A308B091}"/>
          </ac:spMkLst>
        </pc:spChg>
        <pc:spChg chg="add mod">
          <ac:chgData name="Cheng Ran" userId="dbeed8448c6bb12c" providerId="LiveId" clId="{6C75F16A-FC30-4F24-98EE-CED4265303CE}" dt="2022-03-14T07:53:19.568" v="2648" actId="1076"/>
          <ac:spMkLst>
            <pc:docMk/>
            <pc:sldMk cId="1136741119" sldId="384"/>
            <ac:spMk id="474" creationId="{DD1141D5-E85E-45AC-AD09-57E29E199CF3}"/>
          </ac:spMkLst>
        </pc:spChg>
        <pc:spChg chg="add del mod">
          <ac:chgData name="Cheng Ran" userId="dbeed8448c6bb12c" providerId="LiveId" clId="{6C75F16A-FC30-4F24-98EE-CED4265303CE}" dt="2022-03-14T07:53:16.474" v="2647" actId="1076"/>
          <ac:spMkLst>
            <pc:docMk/>
            <pc:sldMk cId="1136741119" sldId="384"/>
            <ac:spMk id="475" creationId="{6131C9A5-7488-4FEA-B19D-1DD8AA43DE8B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6" creationId="{0E61F647-D15F-4764-A0FA-62EC4AE52584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7" creationId="{76058722-8F6E-447F-B234-051296533E93}"/>
          </ac:spMkLst>
        </pc:spChg>
        <pc:spChg chg="add del mod">
          <ac:chgData name="Cheng Ran" userId="dbeed8448c6bb12c" providerId="LiveId" clId="{6C75F16A-FC30-4F24-98EE-CED4265303CE}" dt="2022-03-14T07:52:15.684" v="2621" actId="478"/>
          <ac:spMkLst>
            <pc:docMk/>
            <pc:sldMk cId="1136741119" sldId="384"/>
            <ac:spMk id="478" creationId="{3D84C36F-77AC-4321-B982-6BC0CBDF78B8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9" creationId="{C754D3DF-FA4A-4E52-932A-80F4BFFF8FE1}"/>
          </ac:spMkLst>
        </pc:spChg>
        <pc:spChg chg="add del mod">
          <ac:chgData name="Cheng Ran" userId="dbeed8448c6bb12c" providerId="LiveId" clId="{6C75F16A-FC30-4F24-98EE-CED4265303CE}" dt="2022-03-14T07:52:12.150" v="2620" actId="478"/>
          <ac:spMkLst>
            <pc:docMk/>
            <pc:sldMk cId="1136741119" sldId="384"/>
            <ac:spMk id="480" creationId="{D882DE49-2CC2-4285-8491-B14C17B312EF}"/>
          </ac:spMkLst>
        </pc:spChg>
        <pc:spChg chg="add mod">
          <ac:chgData name="Cheng Ran" userId="dbeed8448c6bb12c" providerId="LiveId" clId="{6C75F16A-FC30-4F24-98EE-CED4265303CE}" dt="2022-03-14T07:53:49.910" v="2653" actId="1076"/>
          <ac:spMkLst>
            <pc:docMk/>
            <pc:sldMk cId="1136741119" sldId="384"/>
            <ac:spMk id="481" creationId="{131761A8-3E66-415F-9320-6ACD04E1AB5A}"/>
          </ac:spMkLst>
        </pc:spChg>
        <pc:spChg chg="add del mod">
          <ac:chgData name="Cheng Ran" userId="dbeed8448c6bb12c" providerId="LiveId" clId="{6C75F16A-FC30-4F24-98EE-CED4265303CE}" dt="2022-03-14T07:53:03.460" v="2642"/>
          <ac:spMkLst>
            <pc:docMk/>
            <pc:sldMk cId="1136741119" sldId="384"/>
            <ac:spMk id="482" creationId="{95B48931-F2EC-4CFB-9E94-AE6A9E3B38B4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3" creationId="{E30C1A6C-1A4D-4AA4-A292-ACD570425A52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4" creationId="{65A46559-C0E5-4113-9DA0-AF45B4E5A4D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5" creationId="{F4EE6ABB-5715-4727-9E65-E60E46FC2A2F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6" creationId="{BD7935E8-E8D7-44B7-90C1-F8C92DE2A53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7" creationId="{E2D06220-600B-45BB-A5BA-4F99D23A8780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8" creationId="{C61D8665-57DA-4D04-BFC9-A8BD33D5A527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9" creationId="{8EDF7953-2C29-4D97-AAE7-6C925A8192E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0" creationId="{A40F1887-A15B-4413-8411-AACB760F2CC2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1" creationId="{DDC3E5A0-C7A1-417C-A193-592E7E69079B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2" creationId="{FE30BC97-94BB-4C35-A250-B8BA24E6348C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3" creationId="{80F5170A-BBF3-4F59-A006-26427EDACB10}"/>
          </ac:spMkLst>
        </pc:spChg>
        <pc:spChg chg="add mod">
          <ac:chgData name="Cheng Ran" userId="dbeed8448c6bb12c" providerId="LiveId" clId="{6C75F16A-FC30-4F24-98EE-CED4265303CE}" dt="2022-03-14T07:54:31.333" v="2659" actId="114"/>
          <ac:spMkLst>
            <pc:docMk/>
            <pc:sldMk cId="1136741119" sldId="384"/>
            <ac:spMk id="494" creationId="{5AE2235C-ABCA-49DD-A369-4D0AC59021E4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5" creationId="{DFA1D15B-B007-4206-AA9D-25336FE8DC2E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6" creationId="{67A67D25-B6B0-45F5-B09D-068F1F3F51A6}"/>
          </ac:spMkLst>
        </pc:spChg>
        <pc:spChg chg="add del mod">
          <ac:chgData name="Cheng Ran" userId="dbeed8448c6bb12c" providerId="LiveId" clId="{6C75F16A-FC30-4F24-98EE-CED4265303CE}" dt="2022-03-14T07:53:43.119" v="2651" actId="478"/>
          <ac:spMkLst>
            <pc:docMk/>
            <pc:sldMk cId="1136741119" sldId="384"/>
            <ac:spMk id="497" creationId="{BC61B5D9-F593-4152-9260-12C07CE099DA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8" creationId="{A0B30EE3-D4F6-4197-BD82-D071E6D87A4B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9" creationId="{FCE97EE5-ACE3-4787-9015-5412EDA659BE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500" creationId="{933C5E8F-2A4B-4138-BE44-6F9B35F81EF6}"/>
          </ac:spMkLst>
        </pc:spChg>
        <pc:spChg chg="add mod">
          <ac:chgData name="Cheng Ran" userId="dbeed8448c6bb12c" providerId="LiveId" clId="{6C75F16A-FC30-4F24-98EE-CED4265303CE}" dt="2022-03-14T07:55:05.409" v="2661" actId="1076"/>
          <ac:spMkLst>
            <pc:docMk/>
            <pc:sldMk cId="1136741119" sldId="384"/>
            <ac:spMk id="501" creationId="{B3EE0293-EE0E-4F2B-B93B-6A78C774314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2" creationId="{DEA0CD17-4FF1-46E7-A148-1B561C4C1BF2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3" creationId="{4246D2DD-7E53-4EAE-B211-D41166A921E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4" creationId="{D48DD748-A8C2-4CC9-A70D-54FE366334B8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5" creationId="{E476359F-120D-46A1-A7D6-A96E39F03B1E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6" creationId="{26AB9EAF-05FD-4133-BDDF-3D61D73580C7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7" creationId="{36213E4D-E1ED-4433-99BF-4A7B21B3F33B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8" creationId="{06202529-B0E6-4A00-9E8D-B6F5789AC466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9" creationId="{1C17234A-0BA0-44DF-971B-8EE6F66E32CD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0" creationId="{3A608FC8-7171-45D7-9C04-8A47EC18436D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1" creationId="{729E420F-FFF6-47E9-A243-7DDBF06A3194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2" creationId="{9537EDAC-B573-436B-A046-D85643F2077F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3" creationId="{884DA938-329E-496C-A553-4CCC561E4FD5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4" creationId="{3B5F7351-FC7F-457E-9593-713D26A02DA2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5" creationId="{C0FBDD2E-E989-4F16-ADA0-97B0D7C7C940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6" creationId="{2DDAFCE5-7175-4BD3-8414-B46C939124F8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7" creationId="{FD978617-4814-40E1-A67D-4089539EF93F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8" creationId="{D6C3C9D9-D055-4DA8-9E8D-303EBB6DBE4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9" creationId="{D2171B59-21DA-4BD9-8129-373D418A7A4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0" creationId="{A658F78E-800B-4BB4-BC70-5F152DCF2AB1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1" creationId="{E0508F83-18D5-4C10-90FB-4C118A67881C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2" creationId="{E7E4E363-0741-4BF6-A614-6434056FA1B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3" creationId="{9130B53E-FAAC-4183-A5B6-F94FA5810007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4" creationId="{9FBE706A-AF01-49B8-BF8D-925DD59B018D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5" creationId="{E625CED1-B949-4821-A392-87D71C97C16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6" creationId="{9B95A593-A87D-4E56-BC6A-79A03F0DE7AA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7" creationId="{AFA109C1-CA22-4BD6-95CF-0578D98F4191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8" creationId="{12064DDB-59D7-486B-9DF2-D5E676B9CE4E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9" creationId="{D7594291-3F7E-4998-B4C8-46AC69AA8866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0" creationId="{FD963BB5-0083-4542-9044-B42971F21A90}"/>
          </ac:spMkLst>
        </pc:spChg>
        <pc:spChg chg="add mod">
          <ac:chgData name="Cheng Ran" userId="dbeed8448c6bb12c" providerId="LiveId" clId="{6C75F16A-FC30-4F24-98EE-CED4265303CE}" dt="2022-03-14T07:57:45.893" v="2679" actId="1076"/>
          <ac:spMkLst>
            <pc:docMk/>
            <pc:sldMk cId="1136741119" sldId="384"/>
            <ac:spMk id="531" creationId="{8F83D7D6-AE9E-4A42-BB9B-0148D781DD88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2" creationId="{F240EA9D-02BF-433B-BE0D-AD25D7C3A39E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3" creationId="{D51E0088-B34E-4BBA-BF59-5827B9B65C7B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4" creationId="{3EC42896-27FE-4DC9-B526-542CC6D3C206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5" creationId="{64849E40-9575-473E-84B9-0E3F18177CE4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6" creationId="{0E89789C-8159-44F3-B4DF-31C5E3E77CF4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7" creationId="{E31553E0-E272-49F0-8F49-516982E601F3}"/>
          </ac:spMkLst>
        </pc:spChg>
        <pc:spChg chg="add del mod">
          <ac:chgData name="Cheng Ran" userId="dbeed8448c6bb12c" providerId="LiveId" clId="{6C75F16A-FC30-4F24-98EE-CED4265303CE}" dt="2022-03-14T07:55:33.795" v="2667" actId="478"/>
          <ac:spMkLst>
            <pc:docMk/>
            <pc:sldMk cId="1136741119" sldId="384"/>
            <ac:spMk id="538" creationId="{F79DA7D7-A056-44E6-81AA-739226D771C0}"/>
          </ac:spMkLst>
        </pc:spChg>
        <pc:spChg chg="add mod">
          <ac:chgData name="Cheng Ran" userId="dbeed8448c6bb12c" providerId="LiveId" clId="{6C75F16A-FC30-4F24-98EE-CED4265303CE}" dt="2022-03-14T07:55:37.986" v="2668" actId="1076"/>
          <ac:spMkLst>
            <pc:docMk/>
            <pc:sldMk cId="1136741119" sldId="384"/>
            <ac:spMk id="539" creationId="{6094CF41-2F0D-483F-AA86-2328B5F0C11A}"/>
          </ac:spMkLst>
        </pc:spChg>
        <pc:spChg chg="add mod">
          <ac:chgData name="Cheng Ran" userId="dbeed8448c6bb12c" providerId="LiveId" clId="{6C75F16A-FC30-4F24-98EE-CED4265303CE}" dt="2022-03-14T07:55:46.063" v="2670" actId="1076"/>
          <ac:spMkLst>
            <pc:docMk/>
            <pc:sldMk cId="1136741119" sldId="384"/>
            <ac:spMk id="540" creationId="{1932F30B-E7A1-443E-BBCB-E62BBDF758E6}"/>
          </ac:spMkLst>
        </pc:spChg>
        <pc:picChg chg="add del mod">
          <ac:chgData name="Cheng Ran" userId="dbeed8448c6bb12c" providerId="LiveId" clId="{6C75F16A-FC30-4F24-98EE-CED4265303CE}" dt="2022-03-14T07:39:12.322" v="2462" actId="478"/>
          <ac:picMkLst>
            <pc:docMk/>
            <pc:sldMk cId="1136741119" sldId="384"/>
            <ac:picMk id="239" creationId="{85C9A251-E955-493A-ADC7-E634A6E130A2}"/>
          </ac:picMkLst>
        </pc:picChg>
        <pc:picChg chg="add del mod">
          <ac:chgData name="Cheng Ran" userId="dbeed8448c6bb12c" providerId="LiveId" clId="{6C75F16A-FC30-4F24-98EE-CED4265303CE}" dt="2022-03-14T07:40:57.610" v="2470" actId="478"/>
          <ac:picMkLst>
            <pc:docMk/>
            <pc:sldMk cId="1136741119" sldId="384"/>
            <ac:picMk id="241" creationId="{86C07D2E-BF68-4184-8E09-2F17E6C2366E}"/>
          </ac:picMkLst>
        </pc:picChg>
        <pc:picChg chg="add del mod">
          <ac:chgData name="Cheng Ran" userId="dbeed8448c6bb12c" providerId="LiveId" clId="{6C75F16A-FC30-4F24-98EE-CED4265303CE}" dt="2022-03-14T07:49:00.790" v="2589" actId="478"/>
          <ac:picMkLst>
            <pc:docMk/>
            <pc:sldMk cId="1136741119" sldId="384"/>
            <ac:picMk id="3072" creationId="{2F6BD3AD-FEB6-46E2-852B-ED37B7A76069}"/>
          </ac:picMkLst>
        </pc:picChg>
        <pc:picChg chg="add del mod">
          <ac:chgData name="Cheng Ran" userId="dbeed8448c6bb12c" providerId="LiveId" clId="{6C75F16A-FC30-4F24-98EE-CED4265303CE}" dt="2022-03-14T07:41:32.884" v="2477" actId="478"/>
          <ac:picMkLst>
            <pc:docMk/>
            <pc:sldMk cId="1136741119" sldId="384"/>
            <ac:picMk id="3074" creationId="{E1344745-9840-43B3-A56D-6693314AA84F}"/>
          </ac:picMkLst>
        </pc:picChg>
        <pc:picChg chg="add del mod">
          <ac:chgData name="Cheng Ran" userId="dbeed8448c6bb12c" providerId="LiveId" clId="{6C75F16A-FC30-4F24-98EE-CED4265303CE}" dt="2022-03-14T07:48:43.715" v="2588" actId="22"/>
          <ac:picMkLst>
            <pc:docMk/>
            <pc:sldMk cId="1136741119" sldId="384"/>
            <ac:picMk id="3075" creationId="{B3639378-7232-490D-AD30-C9CD26F6B8B0}"/>
          </ac:picMkLst>
        </pc:picChg>
      </pc:sldChg>
      <pc:sldChg chg="addSp modSp add mod">
        <pc:chgData name="Cheng Ran" userId="dbeed8448c6bb12c" providerId="LiveId" clId="{6C75F16A-FC30-4F24-98EE-CED4265303CE}" dt="2022-03-14T07:15:21.872" v="2194" actId="1076"/>
        <pc:sldMkLst>
          <pc:docMk/>
          <pc:sldMk cId="2543736087" sldId="385"/>
        </pc:sldMkLst>
        <pc:spChg chg="add mod">
          <ac:chgData name="Cheng Ran" userId="dbeed8448c6bb12c" providerId="LiveId" clId="{6C75F16A-FC30-4F24-98EE-CED4265303CE}" dt="2022-03-14T07:15:21.872" v="2194" actId="1076"/>
          <ac:spMkLst>
            <pc:docMk/>
            <pc:sldMk cId="2543736087" sldId="385"/>
            <ac:spMk id="5" creationId="{C58A623F-7B9A-49B6-8E33-18BF46BCC8CA}"/>
          </ac:spMkLst>
        </pc:spChg>
      </pc:sldChg>
      <pc:sldChg chg="addSp delSp modSp new mod">
        <pc:chgData name="Cheng Ran" userId="dbeed8448c6bb12c" providerId="LiveId" clId="{6C75F16A-FC30-4F24-98EE-CED4265303CE}" dt="2022-03-14T07:26:16.748" v="2414" actId="20577"/>
        <pc:sldMkLst>
          <pc:docMk/>
          <pc:sldMk cId="620826121" sldId="386"/>
        </pc:sldMkLst>
        <pc:spChg chg="mod">
          <ac:chgData name="Cheng Ran" userId="dbeed8448c6bb12c" providerId="LiveId" clId="{6C75F16A-FC30-4F24-98EE-CED4265303CE}" dt="2022-03-14T07:15:54.979" v="2216" actId="20577"/>
          <ac:spMkLst>
            <pc:docMk/>
            <pc:sldMk cId="620826121" sldId="386"/>
            <ac:spMk id="2" creationId="{5414D2C6-BD0E-45D4-AECA-D34E3594C5D5}"/>
          </ac:spMkLst>
        </pc:spChg>
        <pc:spChg chg="del mod">
          <ac:chgData name="Cheng Ran" userId="dbeed8448c6bb12c" providerId="LiveId" clId="{6C75F16A-FC30-4F24-98EE-CED4265303CE}" dt="2022-03-14T07:16:04.063" v="2220" actId="478"/>
          <ac:spMkLst>
            <pc:docMk/>
            <pc:sldMk cId="620826121" sldId="386"/>
            <ac:spMk id="3" creationId="{199211F1-ECDC-41B9-96C3-9DDA5CB4B19B}"/>
          </ac:spMkLst>
        </pc:spChg>
        <pc:graphicFrameChg chg="add del mod modGraphic">
          <ac:chgData name="Cheng Ran" userId="dbeed8448c6bb12c" providerId="LiveId" clId="{6C75F16A-FC30-4F24-98EE-CED4265303CE}" dt="2022-03-14T07:22:43.369" v="2251" actId="478"/>
          <ac:graphicFrameMkLst>
            <pc:docMk/>
            <pc:sldMk cId="620826121" sldId="386"/>
            <ac:graphicFrameMk id="4" creationId="{EDDF953F-7FE9-4038-961C-447974FFC821}"/>
          </ac:graphicFrameMkLst>
        </pc:graphicFrameChg>
        <pc:graphicFrameChg chg="add mod modGraphic">
          <ac:chgData name="Cheng Ran" userId="dbeed8448c6bb12c" providerId="LiveId" clId="{6C75F16A-FC30-4F24-98EE-CED4265303CE}" dt="2022-03-14T07:26:16.748" v="2414" actId="20577"/>
          <ac:graphicFrameMkLst>
            <pc:docMk/>
            <pc:sldMk cId="620826121" sldId="386"/>
            <ac:graphicFrameMk id="5" creationId="{86796B3B-009B-4855-9658-B2094A39AEC7}"/>
          </ac:graphicFrameMkLst>
        </pc:graphicFrameChg>
      </pc:sldChg>
      <pc:sldChg chg="addSp modSp add mod">
        <pc:chgData name="Cheng Ran" userId="dbeed8448c6bb12c" providerId="LiveId" clId="{6C75F16A-FC30-4F24-98EE-CED4265303CE}" dt="2022-03-14T07:26:31.376" v="2417" actId="1076"/>
        <pc:sldMkLst>
          <pc:docMk/>
          <pc:sldMk cId="1699338493" sldId="387"/>
        </pc:sldMkLst>
        <pc:spChg chg="add mod">
          <ac:chgData name="Cheng Ran" userId="dbeed8448c6bb12c" providerId="LiveId" clId="{6C75F16A-FC30-4F24-98EE-CED4265303CE}" dt="2022-03-14T07:26:31.376" v="2417" actId="1076"/>
          <ac:spMkLst>
            <pc:docMk/>
            <pc:sldMk cId="1699338493" sldId="387"/>
            <ac:spMk id="6" creationId="{A603923E-7CCF-4C0C-AC80-15A9A75B2179}"/>
          </ac:spMkLst>
        </pc:spChg>
      </pc:sldChg>
      <pc:sldChg chg="addSp delSp modSp new mod modAnim">
        <pc:chgData name="Cheng Ran" userId="dbeed8448c6bb12c" providerId="LiveId" clId="{6C75F16A-FC30-4F24-98EE-CED4265303CE}" dt="2022-03-14T07:29:45.971" v="2441"/>
        <pc:sldMkLst>
          <pc:docMk/>
          <pc:sldMk cId="1811362493" sldId="388"/>
        </pc:sldMkLst>
        <pc:spChg chg="mod">
          <ac:chgData name="Cheng Ran" userId="dbeed8448c6bb12c" providerId="LiveId" clId="{6C75F16A-FC30-4F24-98EE-CED4265303CE}" dt="2022-03-14T07:28:06.344" v="2429" actId="20577"/>
          <ac:spMkLst>
            <pc:docMk/>
            <pc:sldMk cId="1811362493" sldId="388"/>
            <ac:spMk id="2" creationId="{DFC9E371-158D-419B-B55C-F06393BD0B7B}"/>
          </ac:spMkLst>
        </pc:spChg>
        <pc:spChg chg="del">
          <ac:chgData name="Cheng Ran" userId="dbeed8448c6bb12c" providerId="LiveId" clId="{6C75F16A-FC30-4F24-98EE-CED4265303CE}" dt="2022-03-14T07:28:11.179" v="2430" actId="478"/>
          <ac:spMkLst>
            <pc:docMk/>
            <pc:sldMk cId="1811362493" sldId="388"/>
            <ac:spMk id="3" creationId="{4097C0DC-A182-49F6-8862-8C89ED6E9C9E}"/>
          </ac:spMkLst>
        </pc:spChg>
        <pc:spChg chg="add mod">
          <ac:chgData name="Cheng Ran" userId="dbeed8448c6bb12c" providerId="LiveId" clId="{6C75F16A-FC30-4F24-98EE-CED4265303CE}" dt="2022-03-14T07:28:25.184" v="2435" actId="1076"/>
          <ac:spMkLst>
            <pc:docMk/>
            <pc:sldMk cId="1811362493" sldId="388"/>
            <ac:spMk id="4" creationId="{850703E1-F499-4947-86B2-BF3610D5C015}"/>
          </ac:spMkLst>
        </pc:spChg>
        <pc:spChg chg="add mod">
          <ac:chgData name="Cheng Ran" userId="dbeed8448c6bb12c" providerId="LiveId" clId="{6C75F16A-FC30-4F24-98EE-CED4265303CE}" dt="2022-03-14T07:28:36.075" v="2437" actId="1076"/>
          <ac:spMkLst>
            <pc:docMk/>
            <pc:sldMk cId="1811362493" sldId="388"/>
            <ac:spMk id="5" creationId="{B4F1A52C-2006-408C-B896-5DC834E0C710}"/>
          </ac:spMkLst>
        </pc:spChg>
        <pc:spChg chg="add mod">
          <ac:chgData name="Cheng Ran" userId="dbeed8448c6bb12c" providerId="LiveId" clId="{6C75F16A-FC30-4F24-98EE-CED4265303CE}" dt="2022-03-14T07:28:38.206" v="2439" actId="1076"/>
          <ac:spMkLst>
            <pc:docMk/>
            <pc:sldMk cId="1811362493" sldId="388"/>
            <ac:spMk id="6" creationId="{9AE7F8EA-9C8F-44E9-A7BA-4C607BBF9708}"/>
          </ac:spMkLst>
        </pc:spChg>
      </pc:sldChg>
      <pc:sldChg chg="addSp delSp modSp new mod modAnim">
        <pc:chgData name="Cheng Ran" userId="dbeed8448c6bb12c" providerId="LiveId" clId="{6C75F16A-FC30-4F24-98EE-CED4265303CE}" dt="2022-03-14T08:11:17.916" v="2812" actId="1076"/>
        <pc:sldMkLst>
          <pc:docMk/>
          <pc:sldMk cId="632165750" sldId="389"/>
        </pc:sldMkLst>
        <pc:spChg chg="mod">
          <ac:chgData name="Cheng Ran" userId="dbeed8448c6bb12c" providerId="LiveId" clId="{6C75F16A-FC30-4F24-98EE-CED4265303CE}" dt="2022-03-14T08:01:06.518" v="2690" actId="20577"/>
          <ac:spMkLst>
            <pc:docMk/>
            <pc:sldMk cId="632165750" sldId="389"/>
            <ac:spMk id="2" creationId="{27B75662-C2C1-48EA-94ED-80517D64E2D4}"/>
          </ac:spMkLst>
        </pc:spChg>
        <pc:spChg chg="mod">
          <ac:chgData name="Cheng Ran" userId="dbeed8448c6bb12c" providerId="LiveId" clId="{6C75F16A-FC30-4F24-98EE-CED4265303CE}" dt="2022-03-14T08:11:11.217" v="2811" actId="1076"/>
          <ac:spMkLst>
            <pc:docMk/>
            <pc:sldMk cId="632165750" sldId="389"/>
            <ac:spMk id="3" creationId="{D24AE81E-5901-41BA-A436-ED8B88242C1B}"/>
          </ac:spMkLst>
        </pc:spChg>
        <pc:picChg chg="add mod">
          <ac:chgData name="Cheng Ran" userId="dbeed8448c6bb12c" providerId="LiveId" clId="{6C75F16A-FC30-4F24-98EE-CED4265303CE}" dt="2022-03-14T08:09:43.779" v="2801" actId="14100"/>
          <ac:picMkLst>
            <pc:docMk/>
            <pc:sldMk cId="632165750" sldId="389"/>
            <ac:picMk id="5" creationId="{CFEB7889-35F6-4465-84BE-12D7CDB12368}"/>
          </ac:picMkLst>
        </pc:picChg>
        <pc:picChg chg="add del mod">
          <ac:chgData name="Cheng Ran" userId="dbeed8448c6bb12c" providerId="LiveId" clId="{6C75F16A-FC30-4F24-98EE-CED4265303CE}" dt="2022-03-14T08:08:34.587" v="2790" actId="21"/>
          <ac:picMkLst>
            <pc:docMk/>
            <pc:sldMk cId="632165750" sldId="389"/>
            <ac:picMk id="7" creationId="{B3D1578E-6569-4ACE-AE6E-AC6E7D9ED42F}"/>
          </ac:picMkLst>
        </pc:picChg>
        <pc:picChg chg="add del mod">
          <ac:chgData name="Cheng Ran" userId="dbeed8448c6bb12c" providerId="LiveId" clId="{6C75F16A-FC30-4F24-98EE-CED4265303CE}" dt="2022-03-14T08:09:17.866" v="2795" actId="478"/>
          <ac:picMkLst>
            <pc:docMk/>
            <pc:sldMk cId="632165750" sldId="389"/>
            <ac:picMk id="9" creationId="{39CB65B0-F602-4F32-A4A0-90D5195CBFF4}"/>
          </ac:picMkLst>
        </pc:picChg>
        <pc:picChg chg="add mod">
          <ac:chgData name="Cheng Ran" userId="dbeed8448c6bb12c" providerId="LiveId" clId="{6C75F16A-FC30-4F24-98EE-CED4265303CE}" dt="2022-03-14T08:09:38.977" v="2798" actId="1076"/>
          <ac:picMkLst>
            <pc:docMk/>
            <pc:sldMk cId="632165750" sldId="389"/>
            <ac:picMk id="11" creationId="{6C4A472F-29C9-465D-85BE-3D4D88D7E422}"/>
          </ac:picMkLst>
        </pc:picChg>
        <pc:picChg chg="add mod">
          <ac:chgData name="Cheng Ran" userId="dbeed8448c6bb12c" providerId="LiveId" clId="{6C75F16A-FC30-4F24-98EE-CED4265303CE}" dt="2022-03-14T08:11:17.916" v="2812" actId="1076"/>
          <ac:picMkLst>
            <pc:docMk/>
            <pc:sldMk cId="632165750" sldId="389"/>
            <ac:picMk id="13" creationId="{6E082C8D-6508-4E36-B6B7-EE39CBA34FB6}"/>
          </ac:picMkLst>
        </pc:picChg>
      </pc:sldChg>
    </pc:docChg>
  </pc:docChgLst>
  <pc:docChgLst>
    <pc:chgData name="Cheng Ran" userId="dbeed8448c6bb12c" providerId="LiveId" clId="{394A5F3A-7656-4595-AF43-DA930B97A2EC}"/>
    <pc:docChg chg="undo custSel addSld delSld modSld addSection delSection modSection">
      <pc:chgData name="Cheng Ran" userId="dbeed8448c6bb12c" providerId="LiveId" clId="{394A5F3A-7656-4595-AF43-DA930B97A2EC}" dt="2022-03-28T08:12:10.626" v="2242" actId="1076"/>
      <pc:docMkLst>
        <pc:docMk/>
      </pc:docMkLst>
      <pc:sldChg chg="modSp mod">
        <pc:chgData name="Cheng Ran" userId="dbeed8448c6bb12c" providerId="LiveId" clId="{394A5F3A-7656-4595-AF43-DA930B97A2EC}" dt="2022-03-28T01:38:48.162" v="3"/>
        <pc:sldMkLst>
          <pc:docMk/>
          <pc:sldMk cId="3385293733" sldId="257"/>
        </pc:sldMkLst>
        <pc:spChg chg="mod">
          <ac:chgData name="Cheng Ran" userId="dbeed8448c6bb12c" providerId="LiveId" clId="{394A5F3A-7656-4595-AF43-DA930B97A2EC}" dt="2022-03-28T01:38:48.162" v="3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4"/>
        </pc:sldMkLst>
      </pc:sldChg>
      <pc:sldChg chg="modSp mod">
        <pc:chgData name="Cheng Ran" userId="dbeed8448c6bb12c" providerId="LiveId" clId="{394A5F3A-7656-4595-AF43-DA930B97A2EC}" dt="2022-03-28T01:39:22.749" v="11" actId="20577"/>
        <pc:sldMkLst>
          <pc:docMk/>
          <pc:sldMk cId="1004202419" sldId="329"/>
        </pc:sldMkLst>
        <pc:spChg chg="mod">
          <ac:chgData name="Cheng Ran" userId="dbeed8448c6bb12c" providerId="LiveId" clId="{394A5F3A-7656-4595-AF43-DA930B97A2EC}" dt="2022-03-28T01:39:22.749" v="11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modSp mod">
        <pc:chgData name="Cheng Ran" userId="dbeed8448c6bb12c" providerId="LiveId" clId="{394A5F3A-7656-4595-AF43-DA930B97A2EC}" dt="2022-03-28T01:39:41.435" v="16" actId="27636"/>
        <pc:sldMkLst>
          <pc:docMk/>
          <pc:sldMk cId="4119689428" sldId="330"/>
        </pc:sldMkLst>
        <pc:spChg chg="mod">
          <ac:chgData name="Cheng Ran" userId="dbeed8448c6bb12c" providerId="LiveId" clId="{394A5F3A-7656-4595-AF43-DA930B97A2EC}" dt="2022-03-28T01:39:32.132" v="14"/>
          <ac:spMkLst>
            <pc:docMk/>
            <pc:sldMk cId="4119689428" sldId="330"/>
            <ac:spMk id="2" creationId="{88F45103-B943-452D-8AC6-4618754EA453}"/>
          </ac:spMkLst>
        </pc:spChg>
        <pc:spChg chg="mod">
          <ac:chgData name="Cheng Ran" userId="dbeed8448c6bb12c" providerId="LiveId" clId="{394A5F3A-7656-4595-AF43-DA930B97A2EC}" dt="2022-03-28T01:39:41.435" v="16" actId="27636"/>
          <ac:spMkLst>
            <pc:docMk/>
            <pc:sldMk cId="4119689428" sldId="330"/>
            <ac:spMk id="3" creationId="{9A0CFEF9-E58B-4605-B6BE-D94F55362559}"/>
          </ac:spMkLst>
        </pc:spChg>
      </pc:sldChg>
      <pc:sldChg chg="modSp mod modAnim">
        <pc:chgData name="Cheng Ran" userId="dbeed8448c6bb12c" providerId="LiveId" clId="{394A5F3A-7656-4595-AF43-DA930B97A2EC}" dt="2022-03-28T01:42:57.026" v="38" actId="20577"/>
        <pc:sldMkLst>
          <pc:docMk/>
          <pc:sldMk cId="2050417990" sldId="331"/>
        </pc:sldMkLst>
        <pc:spChg chg="mod">
          <ac:chgData name="Cheng Ran" userId="dbeed8448c6bb12c" providerId="LiveId" clId="{394A5F3A-7656-4595-AF43-DA930B97A2EC}" dt="2022-03-28T01:40:07.806" v="21"/>
          <ac:spMkLst>
            <pc:docMk/>
            <pc:sldMk cId="2050417990" sldId="331"/>
            <ac:spMk id="2" creationId="{CA7DE46E-F579-4A0F-9037-8226ADE27688}"/>
          </ac:spMkLst>
        </pc:spChg>
        <pc:spChg chg="mod">
          <ac:chgData name="Cheng Ran" userId="dbeed8448c6bb12c" providerId="LiveId" clId="{394A5F3A-7656-4595-AF43-DA930B97A2EC}" dt="2022-03-28T01:42:57.026" v="38" actId="20577"/>
          <ac:spMkLst>
            <pc:docMk/>
            <pc:sldMk cId="2050417990" sldId="331"/>
            <ac:spMk id="3" creationId="{36EA6A3A-9E20-444D-B317-313022C8BF9A}"/>
          </ac:spMkLst>
        </pc:spChg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015928698" sldId="33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134126320" sldId="33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055329873" sldId="33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683869342" sldId="33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078683669" sldId="33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699294770" sldId="33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378229" sldId="33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11805104" sldId="33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418093941" sldId="34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395112323" sldId="34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85172399" sldId="34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671869546" sldId="34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908342325" sldId="34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34613075" sldId="34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521542110" sldId="34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483006439" sldId="34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628686599" sldId="34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500453002" sldId="35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13741289" sldId="35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771517189" sldId="35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753032702" sldId="35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979389273" sldId="35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648491018" sldId="35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63141825" sldId="35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96123358" sldId="35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118607716" sldId="35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85733608" sldId="36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027103206" sldId="36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700916771" sldId="36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27862349" sldId="36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62952386" sldId="36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27804353" sldId="36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795292956" sldId="36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02374531" sldId="36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854960991" sldId="368"/>
        </pc:sldMkLst>
      </pc:sldChg>
      <pc:sldChg chg="addSp delSp modSp new mod">
        <pc:chgData name="Cheng Ran" userId="dbeed8448c6bb12c" providerId="LiveId" clId="{394A5F3A-7656-4595-AF43-DA930B97A2EC}" dt="2022-03-28T01:46:29.578" v="104" actId="20577"/>
        <pc:sldMkLst>
          <pc:docMk/>
          <pc:sldMk cId="3702126989" sldId="369"/>
        </pc:sldMkLst>
        <pc:spChg chg="mod">
          <ac:chgData name="Cheng Ran" userId="dbeed8448c6bb12c" providerId="LiveId" clId="{394A5F3A-7656-4595-AF43-DA930B97A2EC}" dt="2022-03-28T01:43:55.647" v="51" actId="20577"/>
          <ac:spMkLst>
            <pc:docMk/>
            <pc:sldMk cId="3702126989" sldId="369"/>
            <ac:spMk id="2" creationId="{4A30CC98-5ED0-4CA9-A26D-DE46298ECDD6}"/>
          </ac:spMkLst>
        </pc:spChg>
        <pc:spChg chg="mod">
          <ac:chgData name="Cheng Ran" userId="dbeed8448c6bb12c" providerId="LiveId" clId="{394A5F3A-7656-4595-AF43-DA930B97A2EC}" dt="2022-03-28T01:46:29.578" v="104" actId="20577"/>
          <ac:spMkLst>
            <pc:docMk/>
            <pc:sldMk cId="3702126989" sldId="369"/>
            <ac:spMk id="3" creationId="{2F222BD2-1C83-4312-B2BF-1A320E2A35B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4" creationId="{2FA9FAFF-46C3-4C72-821A-3F59F05EC4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5" creationId="{82629536-87C0-4A75-A1D3-4A6E2F47F226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6" creationId="{9029F3FB-1561-427C-9DC2-D846FE64381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7" creationId="{AF94AAAE-144F-4EC3-ABCB-7407014A1F2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8" creationId="{58119D40-7DDA-4CEB-BEE2-C64EA0FE49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9" creationId="{D38DF89B-0765-4F04-90DD-8D443055EFEC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0" creationId="{3C9E2530-687F-4AAC-8BB7-36C0554B3718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1" creationId="{CC20BBC0-C500-4B3F-86D3-A53F19D0B4D6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2" creationId="{FF5C02D0-0C55-4203-89AC-EBEFD085D1F2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3" creationId="{2A0FCC51-85A6-438B-BAD8-A97A6C6C5F4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4" creationId="{A1F918BA-AA30-4F96-BC96-330A74B84FE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5" creationId="{0C76664D-2DF6-4785-9C10-48C605EC3CC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6" creationId="{40640DA3-7494-44D9-B86B-A0A947FCD63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7" creationId="{805F03D5-A61A-4CB2-9BFE-E1ACA27C8D09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8" creationId="{1064C17C-D9C9-4AE3-AEDF-C8A703E437F9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9" creationId="{A02AE361-4096-4CF8-9B9F-99F0991D2B92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0" creationId="{E2B09908-2D5B-4975-994C-CCF23921DC23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1" creationId="{CD4BAFE1-7870-449A-9AAF-714D70A57E5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2" creationId="{45CB6C4C-1CDF-4CDD-95AD-CE34351DBAAB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3" creationId="{02F83A57-2F05-495C-9306-32E93BC3CD0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4" creationId="{CD477D4B-47C9-459E-B3EF-37E167106E60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5" creationId="{2CB8B4DB-5468-47F3-9A47-503103EEDFC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6" creationId="{D0BB9EDE-4BCD-4284-A5DA-EC4588661C85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7" creationId="{B1142983-8384-484A-A99D-E8D8450A4FC5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8" creationId="{1ED6556E-CEFF-4F3B-AAA0-CFE71169681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9" creationId="{9790B3F5-9FBA-42E3-B0EB-8EA0B2A132BD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0" creationId="{4284AE3E-A910-4194-9E0A-8BB7AE30373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1" creationId="{1C09315B-EDFC-413E-BA5D-D4349943850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2" creationId="{1AB64BD6-776E-438F-8CEE-65B3DC4241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3" creationId="{EE9567DA-976C-4914-BAEC-C9F0FC0EF3B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4" creationId="{A7CDE2E1-3126-482A-A6E0-422E7C55C48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5" creationId="{CCA38400-69F8-41D6-8FCF-A1332937B39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6" creationId="{2AEFF168-48BA-4ADF-9769-2433D91C529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7" creationId="{DAF5EAD1-9966-494C-A891-D949C56828C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8" creationId="{700FB91E-3220-4817-BEC7-223141012A6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9" creationId="{F48E7D2F-E09E-42AF-A8DF-04BAAED706E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0" creationId="{C57D58B5-FFEF-4177-9EC6-D75868EF5EAA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1" creationId="{222E6451-A16C-42DF-BAAF-50DF652DA928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2" creationId="{58F71D92-CFB7-4E8F-9037-FF125E4B970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3" creationId="{5DFC04F4-505B-4731-9251-31D314B209EC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4" creationId="{F1463042-361A-473C-AF8B-3217BE8DE55C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5" creationId="{BB7949AF-A9EC-4F35-919A-514FE5AE8D7A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6" creationId="{6970350D-DBF5-4A26-97A5-7718945C0269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7" creationId="{5C8EB9DC-99F6-47C3-8C9E-8BAD484150A9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8" creationId="{92B8B0B6-E651-44E8-A2A0-0DA24BE9200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9" creationId="{9F793369-9A3C-4DF0-B6BE-B5D4AEF7C83B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0" creationId="{DD03E90C-B90C-4F62-93F5-5A7626FE040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1" creationId="{A1FE2ABB-F526-4514-B6F0-3FE0DDEFC698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2" creationId="{97D47B18-8E7E-4F7F-9394-2A2B4D78BA9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3" creationId="{E0206B27-8716-4A1F-8989-BBEF5E0608D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4" creationId="{D5A9753E-6958-465D-B056-052C032A0B82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5" creationId="{9ECD7369-9225-4C03-90EF-307460E978F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6" creationId="{87B61989-9B54-42BF-A863-4D820F6ECB6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7" creationId="{5244AC7F-6219-4DD5-AAAD-07E0A4DD5A7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8" creationId="{38B6715A-D724-4831-91D0-68F1628A104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9" creationId="{53126F2F-53EF-484C-8EF3-D577D317132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0" creationId="{FF6633C9-749A-4253-B5D9-E91DBF149DD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1" creationId="{43BBE625-24D7-4407-81FD-AE948176008E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2" creationId="{37BEA30B-5432-49EF-840A-338B0CD6458D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3" creationId="{1A10B1CE-418D-40D8-9BCF-A437123A5EF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4" creationId="{09451B9D-1300-432F-95B1-7421B9FFE257}"/>
          </ac:spMkLst>
        </pc:spChg>
      </pc:sldChg>
      <pc:sldChg chg="modSp new mod">
        <pc:chgData name="Cheng Ran" userId="dbeed8448c6bb12c" providerId="LiveId" clId="{394A5F3A-7656-4595-AF43-DA930B97A2EC}" dt="2022-03-28T01:48:57.458" v="149" actId="255"/>
        <pc:sldMkLst>
          <pc:docMk/>
          <pc:sldMk cId="3395283626" sldId="370"/>
        </pc:sldMkLst>
        <pc:spChg chg="mod">
          <ac:chgData name="Cheng Ran" userId="dbeed8448c6bb12c" providerId="LiveId" clId="{394A5F3A-7656-4595-AF43-DA930B97A2EC}" dt="2022-03-28T01:46:53.646" v="122" actId="20577"/>
          <ac:spMkLst>
            <pc:docMk/>
            <pc:sldMk cId="3395283626" sldId="370"/>
            <ac:spMk id="2" creationId="{52F86BA0-6DC4-46A9-8063-12FBBF6A5C71}"/>
          </ac:spMkLst>
        </pc:spChg>
        <pc:spChg chg="mod">
          <ac:chgData name="Cheng Ran" userId="dbeed8448c6bb12c" providerId="LiveId" clId="{394A5F3A-7656-4595-AF43-DA930B97A2EC}" dt="2022-03-28T01:48:57.458" v="149" actId="255"/>
          <ac:spMkLst>
            <pc:docMk/>
            <pc:sldMk cId="3395283626" sldId="370"/>
            <ac:spMk id="3" creationId="{7A9DA972-C02A-4238-8948-24E6BFA73DC5}"/>
          </ac:spMkLst>
        </pc:spChg>
      </pc:sldChg>
      <pc:sldChg chg="addSp modSp new mod">
        <pc:chgData name="Cheng Ran" userId="dbeed8448c6bb12c" providerId="LiveId" clId="{394A5F3A-7656-4595-AF43-DA930B97A2EC}" dt="2022-03-28T01:58:08.605" v="281" actId="1076"/>
        <pc:sldMkLst>
          <pc:docMk/>
          <pc:sldMk cId="3559679085" sldId="371"/>
        </pc:sldMkLst>
        <pc:spChg chg="mod">
          <ac:chgData name="Cheng Ran" userId="dbeed8448c6bb12c" providerId="LiveId" clId="{394A5F3A-7656-4595-AF43-DA930B97A2EC}" dt="2022-03-28T01:51:36.483" v="176" actId="20577"/>
          <ac:spMkLst>
            <pc:docMk/>
            <pc:sldMk cId="3559679085" sldId="371"/>
            <ac:spMk id="2" creationId="{802C20BC-DFB5-46AB-BE63-5BEA480C1A52}"/>
          </ac:spMkLst>
        </pc:spChg>
        <pc:spChg chg="mod">
          <ac:chgData name="Cheng Ran" userId="dbeed8448c6bb12c" providerId="LiveId" clId="{394A5F3A-7656-4595-AF43-DA930B97A2EC}" dt="2022-03-28T01:57:28.866" v="272" actId="14100"/>
          <ac:spMkLst>
            <pc:docMk/>
            <pc:sldMk cId="3559679085" sldId="371"/>
            <ac:spMk id="3" creationId="{C04D143C-B00C-44F4-A622-872CD1332C7A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4" creationId="{826498DA-8D83-4DD2-AB2D-2D297F593F0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5" creationId="{A03ED975-85D4-4FE9-9188-20C50F90F51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6" creationId="{989AC945-7F32-4DA7-B882-23723837A8B0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7" creationId="{B0528461-127E-4171-97E4-6A52F919C493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8" creationId="{DBF3BB88-81E1-4B52-BC8D-EC9296519EB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9" creationId="{9699640A-565B-4C62-A931-F111EFD3D74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0" creationId="{6291E1D6-DB18-4056-B2C5-505CBF7A2E52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1" creationId="{FA53991C-E134-4EE5-AD6A-F1C4B0D2E9F8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2" creationId="{5020684F-A09A-42A3-8E82-59481A685D5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3" creationId="{229C39DC-FD12-44DD-AC56-D86F4C88B2F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4" creationId="{EFB099BE-33B1-4FB4-A853-41B7DBA10190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5" creationId="{5445DB17-367B-4BD2-8B32-203B897E20F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6" creationId="{E352C6F0-F1CA-42D4-9159-050AF916CBB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7" creationId="{F2A6F6F0-4345-4038-808B-CDED90FF46EF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8" creationId="{11CAB9C5-E9C4-4B8F-BA53-71E9BE72234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9" creationId="{98B57C71-C62D-445A-BCCC-3EA732C1DDD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0" creationId="{19D9D4F8-6EF9-42EB-A3AF-1B13CDCB08A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1" creationId="{73888991-8AC2-4DB3-AEC1-0A03E6F63D3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2" creationId="{5860CBB7-45F4-491B-A10B-A0E99F1B8CED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3" creationId="{C11C2B59-05A8-437F-80F4-98D4CA595B5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4" creationId="{5F0E80B5-49DC-44E9-82DA-65CB3F39626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5" creationId="{41D82D77-8C8B-47F3-B559-2906051BF34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6" creationId="{460C8D6B-EE46-4260-91D1-B401B9B356C4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7" creationId="{213046C3-3A81-4B50-A5CC-E255CA120A44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8" creationId="{6EF46E57-0B25-4B6A-8EE0-6D47FF8320B6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9" creationId="{C64CD47B-5AFF-4656-B483-192930399B2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0" creationId="{01FB0E55-8A84-4D49-9574-95AB29F1B566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1" creationId="{6559B3C8-1339-416D-A6B6-8CCF6AB166C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2" creationId="{126328EB-46E2-4EE0-9DC3-2F731C90CE0B}"/>
          </ac:spMkLst>
        </pc:spChg>
        <pc:spChg chg="add mod">
          <ac:chgData name="Cheng Ran" userId="dbeed8448c6bb12c" providerId="LiveId" clId="{394A5F3A-7656-4595-AF43-DA930B97A2EC}" dt="2022-03-28T01:58:08.605" v="281" actId="1076"/>
          <ac:spMkLst>
            <pc:docMk/>
            <pc:sldMk cId="3559679085" sldId="371"/>
            <ac:spMk id="33" creationId="{4625AFC9-4417-42AD-BB6D-4A702F9294F9}"/>
          </ac:spMkLst>
        </pc:spChg>
      </pc:sldChg>
      <pc:sldChg chg="modSp new del mod">
        <pc:chgData name="Cheng Ran" userId="dbeed8448c6bb12c" providerId="LiveId" clId="{394A5F3A-7656-4595-AF43-DA930B97A2EC}" dt="2022-03-28T02:05:40.320" v="382" actId="47"/>
        <pc:sldMkLst>
          <pc:docMk/>
          <pc:sldMk cId="2032424589" sldId="372"/>
        </pc:sldMkLst>
        <pc:spChg chg="mod">
          <ac:chgData name="Cheng Ran" userId="dbeed8448c6bb12c" providerId="LiveId" clId="{394A5F3A-7656-4595-AF43-DA930B97A2EC}" dt="2022-03-28T01:56:32.795" v="260" actId="20577"/>
          <ac:spMkLst>
            <pc:docMk/>
            <pc:sldMk cId="2032424589" sldId="372"/>
            <ac:spMk id="2" creationId="{D499F229-EA1F-4C14-8984-21EC71E09B15}"/>
          </ac:spMkLst>
        </pc:spChg>
        <pc:spChg chg="mod">
          <ac:chgData name="Cheng Ran" userId="dbeed8448c6bb12c" providerId="LiveId" clId="{394A5F3A-7656-4595-AF43-DA930B97A2EC}" dt="2022-03-28T01:58:19.512" v="283" actId="21"/>
          <ac:spMkLst>
            <pc:docMk/>
            <pc:sldMk cId="2032424589" sldId="372"/>
            <ac:spMk id="3" creationId="{F281DE6A-91D9-4BBB-A348-D835B6D12B21}"/>
          </ac:spMkLst>
        </pc:spChg>
      </pc:sldChg>
      <pc:sldChg chg="modSp add mod">
        <pc:chgData name="Cheng Ran" userId="dbeed8448c6bb12c" providerId="LiveId" clId="{394A5F3A-7656-4595-AF43-DA930B97A2EC}" dt="2022-03-28T02:00:37.878" v="342"/>
        <pc:sldMkLst>
          <pc:docMk/>
          <pc:sldMk cId="1668238566" sldId="373"/>
        </pc:sldMkLst>
        <pc:spChg chg="mod">
          <ac:chgData name="Cheng Ran" userId="dbeed8448c6bb12c" providerId="LiveId" clId="{394A5F3A-7656-4595-AF43-DA930B97A2EC}" dt="2022-03-28T02:00:37.878" v="342"/>
          <ac:spMkLst>
            <pc:docMk/>
            <pc:sldMk cId="1668238566" sldId="373"/>
            <ac:spMk id="3" creationId="{C04D143C-B00C-44F4-A622-872CD1332C7A}"/>
          </ac:spMkLst>
        </pc:spChg>
      </pc:sldChg>
      <pc:sldChg chg="modSp add mod">
        <pc:chgData name="Cheng Ran" userId="dbeed8448c6bb12c" providerId="LiveId" clId="{394A5F3A-7656-4595-AF43-DA930B97A2EC}" dt="2022-03-28T02:04:43.654" v="379" actId="20577"/>
        <pc:sldMkLst>
          <pc:docMk/>
          <pc:sldMk cId="3756420334" sldId="374"/>
        </pc:sldMkLst>
        <pc:spChg chg="mod">
          <ac:chgData name="Cheng Ran" userId="dbeed8448c6bb12c" providerId="LiveId" clId="{394A5F3A-7656-4595-AF43-DA930B97A2EC}" dt="2022-03-28T02:04:43.654" v="379" actId="20577"/>
          <ac:spMkLst>
            <pc:docMk/>
            <pc:sldMk cId="3756420334" sldId="374"/>
            <ac:spMk id="2" creationId="{802C20BC-DFB5-46AB-BE63-5BEA480C1A52}"/>
          </ac:spMkLst>
        </pc:spChg>
        <pc:spChg chg="mod">
          <ac:chgData name="Cheng Ran" userId="dbeed8448c6bb12c" providerId="LiveId" clId="{394A5F3A-7656-4595-AF43-DA930B97A2EC}" dt="2022-03-28T02:04:16.701" v="364" actId="20577"/>
          <ac:spMkLst>
            <pc:docMk/>
            <pc:sldMk cId="3756420334" sldId="374"/>
            <ac:spMk id="3" creationId="{C04D143C-B00C-44F4-A622-872CD1332C7A}"/>
          </ac:spMkLst>
        </pc:spChg>
        <pc:spChg chg="mod">
          <ac:chgData name="Cheng Ran" userId="dbeed8448c6bb12c" providerId="LiveId" clId="{394A5F3A-7656-4595-AF43-DA930B97A2EC}" dt="2022-03-28T02:04:10.283" v="360" actId="1076"/>
          <ac:spMkLst>
            <pc:docMk/>
            <pc:sldMk cId="3756420334" sldId="374"/>
            <ac:spMk id="33" creationId="{4625AFC9-4417-42AD-BB6D-4A702F9294F9}"/>
          </ac:spMkLst>
        </pc:spChg>
      </pc:sldChg>
      <pc:sldChg chg="add del">
        <pc:chgData name="Cheng Ran" userId="dbeed8448c6bb12c" providerId="LiveId" clId="{394A5F3A-7656-4595-AF43-DA930B97A2EC}" dt="2022-03-28T02:05:33.425" v="381" actId="47"/>
        <pc:sldMkLst>
          <pc:docMk/>
          <pc:sldMk cId="3384993490" sldId="375"/>
        </pc:sldMkLst>
      </pc:sldChg>
      <pc:sldChg chg="addSp delSp modSp add mod">
        <pc:chgData name="Cheng Ran" userId="dbeed8448c6bb12c" providerId="LiveId" clId="{394A5F3A-7656-4595-AF43-DA930B97A2EC}" dt="2022-03-28T02:23:44.964" v="444" actId="113"/>
        <pc:sldMkLst>
          <pc:docMk/>
          <pc:sldMk cId="3601859765" sldId="375"/>
        </pc:sldMkLst>
        <pc:spChg chg="mod">
          <ac:chgData name="Cheng Ran" userId="dbeed8448c6bb12c" providerId="LiveId" clId="{394A5F3A-7656-4595-AF43-DA930B97A2EC}" dt="2022-03-28T02:05:45.685" v="384" actId="20577"/>
          <ac:spMkLst>
            <pc:docMk/>
            <pc:sldMk cId="3601859765" sldId="375"/>
            <ac:spMk id="2" creationId="{52F86BA0-6DC4-46A9-8063-12FBBF6A5C71}"/>
          </ac:spMkLst>
        </pc:spChg>
        <pc:spChg chg="mod">
          <ac:chgData name="Cheng Ran" userId="dbeed8448c6bb12c" providerId="LiveId" clId="{394A5F3A-7656-4595-AF43-DA930B97A2EC}" dt="2022-03-28T02:23:44.964" v="444" actId="113"/>
          <ac:spMkLst>
            <pc:docMk/>
            <pc:sldMk cId="3601859765" sldId="375"/>
            <ac:spMk id="3" creationId="{7A9DA972-C02A-4238-8948-24E6BFA73DC5}"/>
          </ac:spMkLst>
        </pc:spChg>
        <pc:spChg chg="add del mod">
          <ac:chgData name="Cheng Ran" userId="dbeed8448c6bb12c" providerId="LiveId" clId="{394A5F3A-7656-4595-AF43-DA930B97A2EC}" dt="2022-03-28T02:08:40.555" v="400" actId="478"/>
          <ac:spMkLst>
            <pc:docMk/>
            <pc:sldMk cId="3601859765" sldId="375"/>
            <ac:spMk id="5" creationId="{6D05C876-A3C9-4022-A515-C955CDCFB843}"/>
          </ac:spMkLst>
        </pc:spChg>
        <pc:picChg chg="add mod">
          <ac:chgData name="Cheng Ran" userId="dbeed8448c6bb12c" providerId="LiveId" clId="{394A5F3A-7656-4595-AF43-DA930B97A2EC}" dt="2022-03-28T02:15:50.998" v="443" actId="1076"/>
          <ac:picMkLst>
            <pc:docMk/>
            <pc:sldMk cId="3601859765" sldId="375"/>
            <ac:picMk id="1026" creationId="{B571EDEB-842F-44C5-87E0-6407638E90DB}"/>
          </ac:picMkLst>
        </pc:picChg>
      </pc:sldChg>
      <pc:sldChg chg="addSp modSp new mod">
        <pc:chgData name="Cheng Ran" userId="dbeed8448c6bb12c" providerId="LiveId" clId="{394A5F3A-7656-4595-AF43-DA930B97A2EC}" dt="2022-03-28T02:28:38.449" v="532" actId="14100"/>
        <pc:sldMkLst>
          <pc:docMk/>
          <pc:sldMk cId="1710002654" sldId="376"/>
        </pc:sldMkLst>
        <pc:spChg chg="mod">
          <ac:chgData name="Cheng Ran" userId="dbeed8448c6bb12c" providerId="LiveId" clId="{394A5F3A-7656-4595-AF43-DA930B97A2EC}" dt="2022-03-28T02:26:40.883" v="496" actId="1076"/>
          <ac:spMkLst>
            <pc:docMk/>
            <pc:sldMk cId="1710002654" sldId="376"/>
            <ac:spMk id="2" creationId="{84B37D02-F894-4001-B91B-922DC5184FE4}"/>
          </ac:spMkLst>
        </pc:spChg>
        <pc:spChg chg="mod">
          <ac:chgData name="Cheng Ran" userId="dbeed8448c6bb12c" providerId="LiveId" clId="{394A5F3A-7656-4595-AF43-DA930B97A2EC}" dt="2022-03-28T02:28:38.449" v="532" actId="14100"/>
          <ac:spMkLst>
            <pc:docMk/>
            <pc:sldMk cId="1710002654" sldId="376"/>
            <ac:spMk id="3" creationId="{1C700BAB-E683-4F68-9CF9-A4B3606BB4C9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5" creationId="{10D832D0-4751-4B02-A048-E7A7E3DC6493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6" creationId="{86A520AD-8833-461E-982F-1C193B6B4816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7" creationId="{E6B660AC-B2FB-4D1C-A0D3-DDA82536F5CB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8" creationId="{E4F7ECE6-10CC-4ECF-9ECF-4DE33A262B0C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9" creationId="{25F34105-7389-4B20-976D-7E9C2880D75A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0" creationId="{ECB2A2D2-291D-4A4C-AD30-1B42B9FA29B5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1" creationId="{A71C6BDB-6520-4D55-B46D-655960C673E1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2" creationId="{35090F61-CFAD-4112-A026-B9316EE2EE52}"/>
          </ac:spMkLst>
        </pc:spChg>
      </pc:sldChg>
      <pc:sldChg chg="addSp delSp modSp new mod">
        <pc:chgData name="Cheng Ran" userId="dbeed8448c6bb12c" providerId="LiveId" clId="{394A5F3A-7656-4595-AF43-DA930B97A2EC}" dt="2022-03-28T02:34:46.035" v="652" actId="14100"/>
        <pc:sldMkLst>
          <pc:docMk/>
          <pc:sldMk cId="2925317656" sldId="377"/>
        </pc:sldMkLst>
        <pc:spChg chg="mod">
          <ac:chgData name="Cheng Ran" userId="dbeed8448c6bb12c" providerId="LiveId" clId="{394A5F3A-7656-4595-AF43-DA930B97A2EC}" dt="2022-03-28T02:29:32.510" v="548" actId="20577"/>
          <ac:spMkLst>
            <pc:docMk/>
            <pc:sldMk cId="2925317656" sldId="377"/>
            <ac:spMk id="2" creationId="{05D11FD0-1975-4886-9042-F1574E5863FF}"/>
          </ac:spMkLst>
        </pc:spChg>
        <pc:spChg chg="mod">
          <ac:chgData name="Cheng Ran" userId="dbeed8448c6bb12c" providerId="LiveId" clId="{394A5F3A-7656-4595-AF43-DA930B97A2EC}" dt="2022-03-28T02:34:46.035" v="652" actId="14100"/>
          <ac:spMkLst>
            <pc:docMk/>
            <pc:sldMk cId="2925317656" sldId="377"/>
            <ac:spMk id="3" creationId="{19A355D3-6F2E-45C8-9CBF-A42D71DEC4F4}"/>
          </ac:spMkLst>
        </pc:spChg>
        <pc:spChg chg="add del mod">
          <ac:chgData name="Cheng Ran" userId="dbeed8448c6bb12c" providerId="LiveId" clId="{394A5F3A-7656-4595-AF43-DA930B97A2EC}" dt="2022-03-28T02:29:52.959" v="553"/>
          <ac:spMkLst>
            <pc:docMk/>
            <pc:sldMk cId="2925317656" sldId="377"/>
            <ac:spMk id="5" creationId="{7EBF51E4-E30B-422D-906C-C97F6B1F89E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8" creationId="{68E22BCA-BDB6-4148-8C9D-752728AF3FA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9" creationId="{6D6AD224-4696-4222-BF44-8F5E0F40DEE0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0" creationId="{C36283EA-0AE8-4442-9338-8700A090F6F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1" creationId="{30F235A6-FB04-4273-ABCD-9EF96649C711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2" creationId="{F07E4D62-76C2-44C2-9D00-280B343869DB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3" creationId="{096E2B48-E217-4C55-877A-915F43BAEE03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4" creationId="{54C8C801-E278-44A8-B334-8CD3ED7659EE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5" creationId="{96C7863C-F516-4089-9375-E69ACAA3CA2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6" creationId="{945518D7-7D88-486E-B7F9-596CC782A68A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7" creationId="{A197175B-035A-4999-B863-27BADD902995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8" creationId="{671ED2B1-C72D-4E87-8C2B-67EA12E3D498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9" creationId="{36928A89-C555-4AB4-89E5-ECEDBD5A92AD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0" creationId="{2FCF87B2-CA21-451F-AD46-FAAF7966B89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1" creationId="{82C0D189-16F2-45DE-A2AB-9771C38DD28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2" creationId="{78F0EFE5-3C71-4A67-9A68-F4DD76492902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3" creationId="{89B62B04-7BEF-426C-B5ED-8035CA3AA4C3}"/>
          </ac:spMkLst>
        </pc:spChg>
        <pc:picChg chg="add del mod">
          <ac:chgData name="Cheng Ran" userId="dbeed8448c6bb12c" providerId="LiveId" clId="{394A5F3A-7656-4595-AF43-DA930B97A2EC}" dt="2022-03-28T02:33:35.115" v="600" actId="478"/>
          <ac:picMkLst>
            <pc:docMk/>
            <pc:sldMk cId="2925317656" sldId="377"/>
            <ac:picMk id="7" creationId="{EA4B7AB7-F247-48E2-8C54-A3FEDBCC6F6C}"/>
          </ac:picMkLst>
        </pc:picChg>
      </pc:sldChg>
      <pc:sldChg chg="addSp delSp modSp new mod">
        <pc:chgData name="Cheng Ran" userId="dbeed8448c6bb12c" providerId="LiveId" clId="{394A5F3A-7656-4595-AF43-DA930B97A2EC}" dt="2022-03-28T02:38:30.939" v="720" actId="14100"/>
        <pc:sldMkLst>
          <pc:docMk/>
          <pc:sldMk cId="3645338155" sldId="378"/>
        </pc:sldMkLst>
        <pc:spChg chg="mod">
          <ac:chgData name="Cheng Ran" userId="dbeed8448c6bb12c" providerId="LiveId" clId="{394A5F3A-7656-4595-AF43-DA930B97A2EC}" dt="2022-03-28T02:38:05.691" v="713" actId="1076"/>
          <ac:spMkLst>
            <pc:docMk/>
            <pc:sldMk cId="3645338155" sldId="378"/>
            <ac:spMk id="2" creationId="{C1005B7F-563C-4B8F-A1C0-F650382A28E3}"/>
          </ac:spMkLst>
        </pc:spChg>
        <pc:spChg chg="mod">
          <ac:chgData name="Cheng Ran" userId="dbeed8448c6bb12c" providerId="LiveId" clId="{394A5F3A-7656-4595-AF43-DA930B97A2EC}" dt="2022-03-28T02:38:30.939" v="720" actId="14100"/>
          <ac:spMkLst>
            <pc:docMk/>
            <pc:sldMk cId="3645338155" sldId="378"/>
            <ac:spMk id="3" creationId="{9E3A61FC-566B-4A54-91A3-9A4BC01B722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5" creationId="{8746BB0E-D751-402A-AD1F-3BD27CBB43A7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6" creationId="{A1F9B49F-5153-4E5D-9E90-043EAEC4856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7" creationId="{62A0D1B1-5880-49B8-AEE2-0BCC38AA51C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8" creationId="{9E997EB1-E720-4C8E-902B-C0BFB41339D1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9" creationId="{EA30B3DE-A722-4E5F-94CA-05EBD5F41E9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0" creationId="{6D4BDAF5-D34C-4428-A33E-6D2FD0D7E68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1" creationId="{FA948322-9873-4E3D-B91E-635C9E12D08B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2" creationId="{CA204FCA-0535-4929-BF68-8D05B35F656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3" creationId="{CD79DA26-D74F-4AC8-9CCE-7011DE4AA95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4" creationId="{C34FAA06-F2B2-4B0E-9928-5EEC462E963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5" creationId="{6B9102A6-255F-468B-AE99-789EE378A2C0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6" creationId="{4796B01B-56D3-43A3-ABE1-4F5E8FA8EF1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7" creationId="{8FC39671-CF22-4F7B-A9F9-C610EFB2CA8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8" creationId="{718FB173-6E3B-4755-B8D1-E58E17A8BA6A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9" creationId="{61ADD643-0DBD-497E-A340-1FEE94ABCEA6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0" creationId="{15CB9E68-1ADD-4DFE-BC3F-7F0411C9CD9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1" creationId="{4FCE1221-C410-46CE-982D-4A442DCD60E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2" creationId="{8E3BCB34-98A1-408F-966F-B236DBCA4C0C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5" creationId="{846703FA-01B7-4DB8-9B15-26B7C5744DC6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6" creationId="{54D04AD0-2914-42AD-B583-FCD88E978459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7" creationId="{516CBF3F-8277-4432-B5D3-4BE48274230C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8" creationId="{530926BB-8460-4AD2-BDA6-A26BF6587B68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1" creationId="{F058DDC8-E954-4B0F-8AB8-E9A4E6BFC952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2" creationId="{6B757F80-3C5E-4F17-BBF3-8215C7E9930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3" creationId="{1AD96470-BA9A-42D9-803C-0A5E74492CD8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6" creationId="{948EDA90-FD76-42D3-ABAD-74366262AAA9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7" creationId="{A1E73351-603D-4F92-8BA2-9837E4B5C1F1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8" creationId="{67DAB939-058E-4812-9603-A0E00DEBED39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39" creationId="{CB6CD3F8-E1D3-4C4B-8E8B-84A2A58194A0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0" creationId="{53647355-11ED-4941-95A5-93FC940BF017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1" creationId="{E5FEA278-9BD2-47DB-897D-C5FDAAE2AF65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2" creationId="{0F3EFC7E-D1B9-429B-9A5E-DD7124392A4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3" creationId="{31E750A5-AA74-480A-8D13-880E17DBDFBB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4" creationId="{C107F7BA-2D34-4EC7-83B6-6FE3D7142899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5" creationId="{FA3104D4-EB92-4792-828A-4E90B34893DC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6" creationId="{30F51ACA-AA00-430D-8A69-770781D27ED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7" creationId="{D470980F-9A38-4A7B-A74A-95B22E02246B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8" creationId="{4A7083EE-0FAF-4B49-8996-06A4CB55434F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9" creationId="{20D24EE4-4F35-4159-9DF3-E7A4518AD32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50" creationId="{D3E405F3-4283-4087-A5AD-517417016D2B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1" creationId="{4F2CDCD5-8410-45B1-B15D-7B2A2AA07D6C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2" creationId="{6A1A41BD-005D-4042-8948-092ED3FFB930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3" creationId="{6A0A2D57-249F-4C67-88CB-4B9E0914F092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4" creationId="{D83A8072-9E0D-4873-8963-93A7D397D81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5" creationId="{F558AA46-6619-4F47-B366-88695F7AF08E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6" creationId="{46240DF3-7CC0-46E2-818F-268078627143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7" creationId="{95C24881-BF8C-4CF4-9CBF-AB5FA2901AF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8" creationId="{C67ED7FC-7690-48D2-8BB0-9E5616A71F3A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9" creationId="{893E7460-B462-49A4-85C0-DA46CDD997B9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0" creationId="{06EB0192-9925-415F-86FE-C29F705D1570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1" creationId="{15694B8C-1FC4-4E2C-B4F7-0C6CCCB0ADCB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2" creationId="{AC9E5F9D-39EC-4A37-8C15-C68DFE53F7BC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3" creationId="{6DE57B94-8765-4BDD-A0BA-1E7ECECF689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4" creationId="{336F2E6F-68A6-4BD4-9D3F-0871D1EEDD61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5" creationId="{506BD2AE-6F45-4683-B2C7-70B2E2021DD4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8" creationId="{659D29F7-445E-44C2-9223-017534385BA4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9" creationId="{F10D6616-7A17-4C2E-B9A2-F7FA1DAB658A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0" creationId="{3324D0DA-26A1-4031-A84D-7CEF9950E3DF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1" creationId="{38C44FC0-4821-4DAD-8AD3-26CF480170C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4" creationId="{26FF4A77-0016-4218-8664-C358BB1712CC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5" creationId="{0CCC4CD2-ABA7-42CF-B676-EA84DD35A60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6" creationId="{EA5C6C81-C615-4E0C-B545-10E638362AC9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9" creationId="{2AE4B911-16F5-4C42-9F98-58B280E87C07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80" creationId="{26D2D006-9970-4200-AA9E-655BC0A0508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81" creationId="{5766F05D-BB50-4051-B21B-0ACFB84C3AD0}"/>
          </ac:spMkLst>
        </pc:sp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3" creationId="{35CEF38A-6051-4B77-8F2C-3E00D33497D6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4" creationId="{0E0C0795-4CC8-43E3-8A2A-4CA9F2FC9414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9" creationId="{3FF8D7AE-9490-4B11-9D3C-A1B9904A2C33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0" creationId="{BB0654BF-4BB4-40DA-9A4C-D6F4ADE7643E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4" creationId="{822D11B8-B4F0-4802-B8E8-6F510F68268E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5" creationId="{240F5B0E-30EE-4E40-B36A-86D26F40B47A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66" creationId="{FE6180C4-BF34-4FEC-B86D-6E5B4BEAF3C9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67" creationId="{13E338E8-6A75-48AC-BF8C-9D6104F96E10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2" creationId="{EB5F6FD9-45C0-4D4C-A0E2-3522B5F6CD8F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3" creationId="{E9D36EBF-0F85-42E1-8058-DAADAAC8D047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7" creationId="{F47BE827-DE8F-476A-AE1B-7524EA18E28B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8" creationId="{9085355C-C75C-4045-80C0-8418642CBA61}"/>
          </ac:cxnSpMkLst>
        </pc:cxnChg>
      </pc:sldChg>
      <pc:sldChg chg="modSp new mod">
        <pc:chgData name="Cheng Ran" userId="dbeed8448c6bb12c" providerId="LiveId" clId="{394A5F3A-7656-4595-AF43-DA930B97A2EC}" dt="2022-03-28T02:44:04.655" v="784" actId="113"/>
        <pc:sldMkLst>
          <pc:docMk/>
          <pc:sldMk cId="3457283510" sldId="379"/>
        </pc:sldMkLst>
        <pc:spChg chg="mod">
          <ac:chgData name="Cheng Ran" userId="dbeed8448c6bb12c" providerId="LiveId" clId="{394A5F3A-7656-4595-AF43-DA930B97A2EC}" dt="2022-03-28T02:39:01.506" v="743" actId="20577"/>
          <ac:spMkLst>
            <pc:docMk/>
            <pc:sldMk cId="3457283510" sldId="379"/>
            <ac:spMk id="2" creationId="{1435352F-2514-494F-9345-C00338982B8E}"/>
          </ac:spMkLst>
        </pc:spChg>
        <pc:spChg chg="mod">
          <ac:chgData name="Cheng Ran" userId="dbeed8448c6bb12c" providerId="LiveId" clId="{394A5F3A-7656-4595-AF43-DA930B97A2EC}" dt="2022-03-28T02:44:04.655" v="784" actId="113"/>
          <ac:spMkLst>
            <pc:docMk/>
            <pc:sldMk cId="3457283510" sldId="379"/>
            <ac:spMk id="3" creationId="{FF54F590-B01F-4575-A82C-DC5785872D98}"/>
          </ac:spMkLst>
        </pc:spChg>
      </pc:sldChg>
      <pc:sldChg chg="addSp modSp new mod">
        <pc:chgData name="Cheng Ran" userId="dbeed8448c6bb12c" providerId="LiveId" clId="{394A5F3A-7656-4595-AF43-DA930B97A2EC}" dt="2022-03-28T02:46:38.955" v="807" actId="1076"/>
        <pc:sldMkLst>
          <pc:docMk/>
          <pc:sldMk cId="274180137" sldId="380"/>
        </pc:sldMkLst>
        <pc:spChg chg="mod">
          <ac:chgData name="Cheng Ran" userId="dbeed8448c6bb12c" providerId="LiveId" clId="{394A5F3A-7656-4595-AF43-DA930B97A2EC}" dt="2022-03-28T02:44:40.155" v="786"/>
          <ac:spMkLst>
            <pc:docMk/>
            <pc:sldMk cId="274180137" sldId="380"/>
            <ac:spMk id="2" creationId="{339700E3-4BF0-4C90-BC33-07C61A0F1361}"/>
          </ac:spMkLst>
        </pc:spChg>
        <pc:spChg chg="mod">
          <ac:chgData name="Cheng Ran" userId="dbeed8448c6bb12c" providerId="LiveId" clId="{394A5F3A-7656-4595-AF43-DA930B97A2EC}" dt="2022-03-28T02:45:23.439" v="795" actId="14100"/>
          <ac:spMkLst>
            <pc:docMk/>
            <pc:sldMk cId="274180137" sldId="380"/>
            <ac:spMk id="3" creationId="{1E75980E-F35F-437E-AA09-CFF984C6498A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5" creationId="{EE5A8A51-D9C1-430A-A168-0AC5B071AF1D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8" creationId="{45F883B7-2FCA-4208-98F7-7084A2AD5AF5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9" creationId="{4FD89D1A-5649-4173-B898-7C4D2712F3DE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0" creationId="{CB8C9B63-F3AD-4E49-9F12-EFE92C0AE51A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1" creationId="{B57461CD-3A6E-4AA9-AF9A-80D6E2CF290E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4" creationId="{3679098C-5363-4E51-A0D5-14719149D4E4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5" creationId="{D84BFC90-9169-4FA5-A975-29F43DB91DC5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6" creationId="{7EF73FF1-8C5D-4FDD-B690-18AB094D11C0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9" creationId="{BCFE97F1-701A-4A47-897A-5CDDA3F22DD3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20" creationId="{1C51792F-92C3-4933-BA50-9F3F0768A3AD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21" creationId="{F6DAC510-1A3E-48EB-9D58-14FF280BE2A6}"/>
          </ac:spMkLst>
        </pc:spChg>
        <pc:spChg chg="add mod">
          <ac:chgData name="Cheng Ran" userId="dbeed8448c6bb12c" providerId="LiveId" clId="{394A5F3A-7656-4595-AF43-DA930B97A2EC}" dt="2022-03-28T02:46:38.955" v="807" actId="1076"/>
          <ac:spMkLst>
            <pc:docMk/>
            <pc:sldMk cId="274180137" sldId="380"/>
            <ac:spMk id="22" creationId="{BEC06751-7A55-4DA2-9BE6-0E040F77F5DC}"/>
          </ac:spMkLst>
        </pc:sp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6" creationId="{A9A985D0-A3B0-4DBE-87FC-A93F046B4EA2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7" creationId="{08B444CA-C02A-4767-8547-964184971925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2" creationId="{EDB0ADBC-EC2A-4544-BF92-3481651B69B0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3" creationId="{5F02D8DA-A382-4828-B409-EB420485B83D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7" creationId="{6D6EAD42-139A-49FB-BE19-F870AE2BC846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8" creationId="{94D3940E-D824-4507-9124-1AAE98DEAACF}"/>
          </ac:cxnSpMkLst>
        </pc:cxnChg>
      </pc:sldChg>
      <pc:sldChg chg="addSp modSp new mod">
        <pc:chgData name="Cheng Ran" userId="dbeed8448c6bb12c" providerId="LiveId" clId="{394A5F3A-7656-4595-AF43-DA930B97A2EC}" dt="2022-03-28T02:49:15.563" v="830" actId="14100"/>
        <pc:sldMkLst>
          <pc:docMk/>
          <pc:sldMk cId="2203915791" sldId="381"/>
        </pc:sldMkLst>
        <pc:spChg chg="mod">
          <ac:chgData name="Cheng Ran" userId="dbeed8448c6bb12c" providerId="LiveId" clId="{394A5F3A-7656-4595-AF43-DA930B97A2EC}" dt="2022-03-28T02:47:19.075" v="809"/>
          <ac:spMkLst>
            <pc:docMk/>
            <pc:sldMk cId="2203915791" sldId="381"/>
            <ac:spMk id="2" creationId="{9247CD8A-D29C-4A6C-99B7-21C04779AA83}"/>
          </ac:spMkLst>
        </pc:spChg>
        <pc:spChg chg="mod">
          <ac:chgData name="Cheng Ran" userId="dbeed8448c6bb12c" providerId="LiveId" clId="{394A5F3A-7656-4595-AF43-DA930B97A2EC}" dt="2022-03-28T02:49:15.563" v="830" actId="14100"/>
          <ac:spMkLst>
            <pc:docMk/>
            <pc:sldMk cId="2203915791" sldId="381"/>
            <ac:spMk id="3" creationId="{42B03D54-F859-43FC-9276-028453E38EE2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" creationId="{8B727648-6C9C-479A-B276-244B881B8A05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6" creationId="{29FFEC6C-B7BB-4B03-8B75-D8EB43E077A0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7" creationId="{7D001613-1D23-49DF-B776-4B06484C375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8" creationId="{D4AB6308-B061-4AD3-9298-136074F6ADF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9" creationId="{6046737F-0C95-434B-980A-0E8011D950A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0" creationId="{4EA6C7A5-CB0A-4D13-9AC6-ACC1FE9645B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1" creationId="{D0E783A7-0E09-4FCE-8A59-ACE8B2BCE64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2" creationId="{25EF00C3-491E-47C2-BCDD-0FC48552395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3" creationId="{C81085EC-747B-40B8-9B98-A797AC0963A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4" creationId="{0FFFBB5F-34DE-48C8-AB82-C57AD2512A9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5" creationId="{C8F00815-2C61-4B1E-8964-59FE826652D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6" creationId="{ACA34E4D-FC61-456A-9501-3D284D7D2AA1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7" creationId="{8F52D81C-7307-40DD-8887-C47D9BB54BE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8" creationId="{E0A03FE3-C538-4D8B-91CB-9DC766FD7AD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9" creationId="{575458F4-5195-461A-8B8A-75F29922D28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0" creationId="{1D2F3262-7F2B-429F-8A73-87E8B3C9D5D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1" creationId="{0C4720DF-3FA1-4EB3-872A-59BB5265B41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2" creationId="{BCBFC6C8-295D-4AF9-A69E-D72F82492E2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3" creationId="{5C0D799C-0DC4-49C9-8B3C-AE9C58F66D63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4" creationId="{9924425C-7372-4BAA-8D6A-B206FDB69EA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5" creationId="{641C240E-D419-4F1A-82A6-3A0535808BC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6" creationId="{68D7137E-57D7-4887-945A-8F5FBB8A25E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7" creationId="{F86AE546-CEB8-47B8-98AD-F0C1B7F37A5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8" creationId="{2C705770-8E86-4010-9B88-3DA8C8BF84B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9" creationId="{02E0DAB3-CE89-4F69-A6AB-362075041105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0" creationId="{D86152D8-82E4-456E-B3CC-BA87A68C7D1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1" creationId="{75BE5BFF-FB31-43FE-8402-8CEEA880413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2" creationId="{0EB77008-B31E-4600-B98C-BF634A37594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3" creationId="{77979C2B-2C4E-4F2C-AB30-F1493308F00B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4" creationId="{078F8D3B-A867-4CD1-A701-7F06347D8EB4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5" creationId="{EDE2545B-2E1B-402F-B760-E2471F41E54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6" creationId="{AC2DE5B0-C365-44C9-987A-03202603690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7" creationId="{899292FE-41E5-48B4-BF3A-B42367C05A1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8" creationId="{67A269E5-35FC-4C22-A29C-CFAADB5F286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9" creationId="{FFE29227-AB97-4A7F-8B2B-BBB4BBE41B8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0" creationId="{9D8717A0-2325-4B9F-AB34-790D633274F4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1" creationId="{3C1B8FC7-B02D-4CE0-8856-7D1CAC1D23A0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2" creationId="{593D4884-AB0C-4B9C-881E-C466E3DE7C5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3" creationId="{584DAB62-46FB-4AF8-931E-148D49DFF7D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4" creationId="{5167242D-ECF2-463E-AA69-331E147CF69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5" creationId="{CCD339BA-9982-4161-9B08-4542673A1C9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6" creationId="{9D780DC5-C3B0-452F-A755-8135FEE1B92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7" creationId="{8125A184-D63D-48CA-A27C-875FC0CF19D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8" creationId="{26FF8D8D-3AB8-4FA3-BE9A-C8DF0908F74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9" creationId="{B602B835-732F-4DCF-8E99-FC6A568B3E9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0" creationId="{E3B909AA-745D-4DDF-B425-73708DA77DF2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1" creationId="{DD4C0D58-723E-40CB-9BFE-FEA336DB6528}"/>
          </ac:spMkLst>
        </pc:spChg>
      </pc:sldChg>
      <pc:sldChg chg="addSp delSp modSp add mod">
        <pc:chgData name="Cheng Ran" userId="dbeed8448c6bb12c" providerId="LiveId" clId="{394A5F3A-7656-4595-AF43-DA930B97A2EC}" dt="2022-03-28T02:51:46.348" v="856" actId="22"/>
        <pc:sldMkLst>
          <pc:docMk/>
          <pc:sldMk cId="4232609266" sldId="382"/>
        </pc:sldMkLst>
        <pc:spChg chg="mod">
          <ac:chgData name="Cheng Ran" userId="dbeed8448c6bb12c" providerId="LiveId" clId="{394A5F3A-7656-4595-AF43-DA930B97A2EC}" dt="2022-03-28T02:49:51.152" v="832"/>
          <ac:spMkLst>
            <pc:docMk/>
            <pc:sldMk cId="4232609266" sldId="382"/>
            <ac:spMk id="2" creationId="{9247CD8A-D29C-4A6C-99B7-21C04779AA83}"/>
          </ac:spMkLst>
        </pc:spChg>
        <pc:spChg chg="mod">
          <ac:chgData name="Cheng Ran" userId="dbeed8448c6bb12c" providerId="LiveId" clId="{394A5F3A-7656-4595-AF43-DA930B97A2EC}" dt="2022-03-28T02:50:43.376" v="854" actId="27636"/>
          <ac:spMkLst>
            <pc:docMk/>
            <pc:sldMk cId="4232609266" sldId="382"/>
            <ac:spMk id="3" creationId="{42B03D54-F859-43FC-9276-028453E38EE2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" creationId="{8B727648-6C9C-479A-B276-244B881B8A05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6" creationId="{29FFEC6C-B7BB-4B03-8B75-D8EB43E077A0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7" creationId="{7D001613-1D23-49DF-B776-4B06484C375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8" creationId="{D4AB6308-B061-4AD3-9298-136074F6ADF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9" creationId="{6046737F-0C95-434B-980A-0E8011D950A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0" creationId="{4EA6C7A5-CB0A-4D13-9AC6-ACC1FE9645B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1" creationId="{D0E783A7-0E09-4FCE-8A59-ACE8B2BCE64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2" creationId="{25EF00C3-491E-47C2-BCDD-0FC48552395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3" creationId="{C81085EC-747B-40B8-9B98-A797AC0963A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4" creationId="{0FFFBB5F-34DE-48C8-AB82-C57AD2512A9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5" creationId="{C8F00815-2C61-4B1E-8964-59FE826652D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6" creationId="{ACA34E4D-FC61-456A-9501-3D284D7D2AA1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7" creationId="{8F52D81C-7307-40DD-8887-C47D9BB54BE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8" creationId="{E0A03FE3-C538-4D8B-91CB-9DC766FD7AD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9" creationId="{575458F4-5195-461A-8B8A-75F29922D28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0" creationId="{1D2F3262-7F2B-429F-8A73-87E8B3C9D5D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1" creationId="{0C4720DF-3FA1-4EB3-872A-59BB5265B41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2" creationId="{BCBFC6C8-295D-4AF9-A69E-D72F82492E2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3" creationId="{5C0D799C-0DC4-49C9-8B3C-AE9C58F66D63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4" creationId="{9924425C-7372-4BAA-8D6A-B206FDB69EA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5" creationId="{641C240E-D419-4F1A-82A6-3A0535808BC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6" creationId="{68D7137E-57D7-4887-945A-8F5FBB8A25E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7" creationId="{F86AE546-CEB8-47B8-98AD-F0C1B7F37A5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8" creationId="{2C705770-8E86-4010-9B88-3DA8C8BF84B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9" creationId="{02E0DAB3-CE89-4F69-A6AB-362075041105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0" creationId="{D86152D8-82E4-456E-B3CC-BA87A68C7D1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1" creationId="{75BE5BFF-FB31-43FE-8402-8CEEA880413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2" creationId="{0EB77008-B31E-4600-B98C-BF634A37594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3" creationId="{77979C2B-2C4E-4F2C-AB30-F1493308F00B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4" creationId="{078F8D3B-A867-4CD1-A701-7F06347D8EB4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5" creationId="{EDE2545B-2E1B-402F-B760-E2471F41E54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6" creationId="{AC2DE5B0-C365-44C9-987A-03202603690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7" creationId="{899292FE-41E5-48B4-BF3A-B42367C05A1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8" creationId="{67A269E5-35FC-4C22-A29C-CFAADB5F286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9" creationId="{FFE29227-AB97-4A7F-8B2B-BBB4BBE41B8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0" creationId="{9D8717A0-2325-4B9F-AB34-790D633274F4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1" creationId="{3C1B8FC7-B02D-4CE0-8856-7D1CAC1D23A0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2" creationId="{593D4884-AB0C-4B9C-881E-C466E3DE7C5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3" creationId="{584DAB62-46FB-4AF8-931E-148D49DFF7D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4" creationId="{5167242D-ECF2-463E-AA69-331E147CF69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5" creationId="{CCD339BA-9982-4161-9B08-4542673A1C9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6" creationId="{9D780DC5-C3B0-452F-A755-8135FEE1B92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7" creationId="{8125A184-D63D-48CA-A27C-875FC0CF19D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8" creationId="{26FF8D8D-3AB8-4FA3-BE9A-C8DF0908F74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9" creationId="{B602B835-732F-4DCF-8E99-FC6A568B3E9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0" creationId="{E3B909AA-745D-4DDF-B425-73708DA77DF2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1" creationId="{DD4C0D58-723E-40CB-9BFE-FEA336DB6528}"/>
          </ac:spMkLst>
        </pc:spChg>
        <pc:spChg chg="add del">
          <ac:chgData name="Cheng Ran" userId="dbeed8448c6bb12c" providerId="LiveId" clId="{394A5F3A-7656-4595-AF43-DA930B97A2EC}" dt="2022-03-28T02:51:46.348" v="856" actId="22"/>
          <ac:spMkLst>
            <pc:docMk/>
            <pc:sldMk cId="4232609266" sldId="382"/>
            <ac:spMk id="53" creationId="{B35C637E-4CC8-4685-8B37-9F54461E31C8}"/>
          </ac:spMkLst>
        </pc:spChg>
      </pc:sldChg>
      <pc:sldChg chg="addSp modSp add del mod">
        <pc:chgData name="Cheng Ran" userId="dbeed8448c6bb12c" providerId="LiveId" clId="{394A5F3A-7656-4595-AF43-DA930B97A2EC}" dt="2022-03-28T03:58:24.443" v="1180" actId="2696"/>
        <pc:sldMkLst>
          <pc:docMk/>
          <pc:sldMk cId="1812171492" sldId="383"/>
        </pc:sldMkLst>
        <pc:spChg chg="add mod">
          <ac:chgData name="Cheng Ran" userId="dbeed8448c6bb12c" providerId="LiveId" clId="{394A5F3A-7656-4595-AF43-DA930B97A2EC}" dt="2022-03-28T02:53:03.325" v="865" actId="1076"/>
          <ac:spMkLst>
            <pc:docMk/>
            <pc:sldMk cId="1812171492" sldId="383"/>
            <ac:spMk id="5" creationId="{E72DA1F4-E087-4C17-A743-BE636BB411C4}"/>
          </ac:spMkLst>
        </pc:spChg>
        <pc:spChg chg="add mod">
          <ac:chgData name="Cheng Ran" userId="dbeed8448c6bb12c" providerId="LiveId" clId="{394A5F3A-7656-4595-AF43-DA930B97A2EC}" dt="2022-03-28T02:52:42.845" v="862" actId="1076"/>
          <ac:spMkLst>
            <pc:docMk/>
            <pc:sldMk cId="1812171492" sldId="383"/>
            <ac:spMk id="6" creationId="{0B2069D8-6738-4238-9213-80A22F630DA8}"/>
          </ac:spMkLst>
        </pc:spChg>
      </pc:sldChg>
      <pc:sldChg chg="delSp modSp add mod">
        <pc:chgData name="Cheng Ran" userId="dbeed8448c6bb12c" providerId="LiveId" clId="{394A5F3A-7656-4595-AF43-DA930B97A2EC}" dt="2022-03-28T03:58:36.698" v="1185" actId="478"/>
        <pc:sldMkLst>
          <pc:docMk/>
          <pc:sldMk cId="3554119928" sldId="383"/>
        </pc:sldMkLst>
        <pc:spChg chg="del">
          <ac:chgData name="Cheng Ran" userId="dbeed8448c6bb12c" providerId="LiveId" clId="{394A5F3A-7656-4595-AF43-DA930B97A2EC}" dt="2022-03-28T03:58:36.698" v="1185" actId="478"/>
          <ac:spMkLst>
            <pc:docMk/>
            <pc:sldMk cId="3554119928" sldId="383"/>
            <ac:spMk id="5" creationId="{E72DA1F4-E087-4C17-A743-BE636BB411C4}"/>
          </ac:spMkLst>
        </pc:spChg>
        <pc:spChg chg="mod">
          <ac:chgData name="Cheng Ran" userId="dbeed8448c6bb12c" providerId="LiveId" clId="{394A5F3A-7656-4595-AF43-DA930B97A2EC}" dt="2022-03-28T03:58:35.269" v="1184" actId="1076"/>
          <ac:spMkLst>
            <pc:docMk/>
            <pc:sldMk cId="3554119928" sldId="383"/>
            <ac:spMk id="6" creationId="{0B2069D8-6738-4238-9213-80A22F630DA8}"/>
          </ac:spMkLst>
        </pc:spChg>
      </pc:sldChg>
      <pc:sldChg chg="addSp modSp new del mod">
        <pc:chgData name="Cheng Ran" userId="dbeed8448c6bb12c" providerId="LiveId" clId="{394A5F3A-7656-4595-AF43-DA930B97A2EC}" dt="2022-03-28T03:07:00.318" v="921" actId="2696"/>
        <pc:sldMkLst>
          <pc:docMk/>
          <pc:sldMk cId="673844122" sldId="384"/>
        </pc:sldMkLst>
        <pc:spChg chg="mod">
          <ac:chgData name="Cheng Ran" userId="dbeed8448c6bb12c" providerId="LiveId" clId="{394A5F3A-7656-4595-AF43-DA930B97A2EC}" dt="2022-03-28T03:04:51.575" v="867"/>
          <ac:spMkLst>
            <pc:docMk/>
            <pc:sldMk cId="673844122" sldId="384"/>
            <ac:spMk id="2" creationId="{E0B34518-8F47-4A12-A3FA-C7C0B0B1D5F0}"/>
          </ac:spMkLst>
        </pc:spChg>
        <pc:spChg chg="mod">
          <ac:chgData name="Cheng Ran" userId="dbeed8448c6bb12c" providerId="LiveId" clId="{394A5F3A-7656-4595-AF43-DA930B97A2EC}" dt="2022-03-28T03:06:39.262" v="917" actId="1076"/>
          <ac:spMkLst>
            <pc:docMk/>
            <pc:sldMk cId="673844122" sldId="384"/>
            <ac:spMk id="3" creationId="{0F5E39F7-F60F-4286-A3B8-6EBD8C71DA7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6" creationId="{AA3BCE06-A3FD-427D-AFD6-C6688A83A6D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7" creationId="{7033E8FF-DA62-47C3-9656-A1BD9273F72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8" creationId="{829AEA6E-B1F7-426F-9A38-149082C64A9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9" creationId="{4BC31F3F-506E-4C9D-9191-671CC413C87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0" creationId="{56507260-5EBB-4E89-9650-2B2BC4BE482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1" creationId="{DAA94E1F-02D6-46ED-A80F-BC1EF48011A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2" creationId="{099F97E3-FD39-421A-9E86-6C12ED4708D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3" creationId="{79DBEC5D-7ECE-4054-950A-04661C48CC3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4" creationId="{C5361F88-D856-4143-80E9-DB59F4F1617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5" creationId="{F702BBAE-6676-4355-9E7E-2D329422F1B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6" creationId="{9BA58D17-FC0F-4645-836E-174BF957892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7" creationId="{597FA221-E903-4C6B-A2BE-90BB0BD21DC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8" creationId="{1A78C92B-EA51-415C-BA1A-B821CF77144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9" creationId="{47830BF4-3026-437A-AE5C-7C7286B2620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0" creationId="{1294A91B-512E-4249-8B89-332D6521DEB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1" creationId="{98EB8598-A2F5-493B-B9D7-92D53A0BC22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2" creationId="{599F0772-4430-439A-8DD9-DEBBC06487E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3" creationId="{FEE3D96E-810B-4DFE-9400-7C568057580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4" creationId="{BEBEE10A-510F-4005-8757-595CBFFF035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5" creationId="{C9A13CA4-33C9-4136-A040-7599D735F9F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6" creationId="{F98E6B13-CA9B-44E7-9BB2-703088C66D1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7" creationId="{951985EB-9B93-4FC2-BE7A-A871E99DA39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8" creationId="{CDB9A7D9-693E-44AB-8B15-E0836B6C985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9" creationId="{8CA2C5D4-F770-467A-B703-E7953D23E05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0" creationId="{48405570-F65A-4DFE-B548-DE9EECF0C78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1" creationId="{3B80C2AD-546C-43D5-88CF-EDD5EBF6766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2" creationId="{8405F960-6789-4BBC-8FE0-9E1B04AED81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3" creationId="{E568137C-6266-44AB-A0A2-7F07480F28F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4" creationId="{0156BAB7-9BE7-4D04-B69D-27881B857661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5" creationId="{05623713-F5A0-4F15-8BB6-DAC819349411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6" creationId="{DECAC495-EC45-4032-9B3E-EDFF41A3AFDC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7" creationId="{39157FE4-8071-4216-B25D-A0A31E96BBD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8" creationId="{EC97A823-C6E7-4BEB-89D6-D9AC054DAEF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9" creationId="{F38C7C9B-9CAC-4F17-BA86-1D153CF61A2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0" creationId="{7BF6F224-A4F9-4A61-985B-EECF2F3DFF4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1" creationId="{69DF7AD4-B9D2-4CB5-8618-6757FD9C80AB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2" creationId="{DD8BC2D1-463E-4C19-8FC9-877301FDB6A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3" creationId="{AA832F23-1C2F-41E6-B3F6-1FAF850A72A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4" creationId="{2564DA14-FA71-4ECA-99D8-A992A892CAE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5" creationId="{50B8CBCC-DA58-47E2-8644-2284CC94912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6" creationId="{41E1278A-F573-49E5-A9CC-C752E748FC46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7" creationId="{848FDB71-27C3-47F1-9D08-44035DF56F0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8" creationId="{DFCE79ED-D91D-4201-BE6E-7EE10D0D974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9" creationId="{8C2831B0-BEF6-4181-BF8F-7523C63D1F2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50" creationId="{DAD5EF5A-E85C-43F0-9E26-DD36BAFE8CB7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51" creationId="{06DECFDF-197F-4469-AF0D-269CA28977EA}"/>
          </ac:spMkLst>
        </pc:spChg>
        <pc:picChg chg="add mod">
          <ac:chgData name="Cheng Ran" userId="dbeed8448c6bb12c" providerId="LiveId" clId="{394A5F3A-7656-4595-AF43-DA930B97A2EC}" dt="2022-03-28T03:06:29.034" v="914" actId="1076"/>
          <ac:picMkLst>
            <pc:docMk/>
            <pc:sldMk cId="673844122" sldId="384"/>
            <ac:picMk id="5" creationId="{8591EDB9-B708-4B3F-A780-D8CEA88A1DC8}"/>
          </ac:picMkLst>
        </pc:picChg>
      </pc:sldChg>
      <pc:sldChg chg="add">
        <pc:chgData name="Cheng Ran" userId="dbeed8448c6bb12c" providerId="LiveId" clId="{394A5F3A-7656-4595-AF43-DA930B97A2EC}" dt="2022-03-28T03:07:02.098" v="922"/>
        <pc:sldMkLst>
          <pc:docMk/>
          <pc:sldMk cId="1448687341" sldId="384"/>
        </pc:sldMkLst>
      </pc:sldChg>
      <pc:sldChg chg="modSp new mod">
        <pc:chgData name="Cheng Ran" userId="dbeed8448c6bb12c" providerId="LiveId" clId="{394A5F3A-7656-4595-AF43-DA930B97A2EC}" dt="2022-03-28T03:10:58.677" v="984" actId="20577"/>
        <pc:sldMkLst>
          <pc:docMk/>
          <pc:sldMk cId="183573792" sldId="385"/>
        </pc:sldMkLst>
        <pc:spChg chg="mod">
          <ac:chgData name="Cheng Ran" userId="dbeed8448c6bb12c" providerId="LiveId" clId="{394A5F3A-7656-4595-AF43-DA930B97A2EC}" dt="2022-03-28T03:09:48.859" v="924"/>
          <ac:spMkLst>
            <pc:docMk/>
            <pc:sldMk cId="183573792" sldId="385"/>
            <ac:spMk id="2" creationId="{EB8745B2-9A18-47AC-A6E5-25386B30D782}"/>
          </ac:spMkLst>
        </pc:spChg>
        <pc:spChg chg="mod">
          <ac:chgData name="Cheng Ran" userId="dbeed8448c6bb12c" providerId="LiveId" clId="{394A5F3A-7656-4595-AF43-DA930B97A2EC}" dt="2022-03-28T03:10:58.677" v="984" actId="20577"/>
          <ac:spMkLst>
            <pc:docMk/>
            <pc:sldMk cId="183573792" sldId="385"/>
            <ac:spMk id="3" creationId="{75E6C3E2-AE5A-407D-85D8-22C7A279892E}"/>
          </ac:spMkLst>
        </pc:spChg>
      </pc:sldChg>
      <pc:sldChg chg="addSp delSp modSp new mod">
        <pc:chgData name="Cheng Ran" userId="dbeed8448c6bb12c" providerId="LiveId" clId="{394A5F3A-7656-4595-AF43-DA930B97A2EC}" dt="2022-03-28T03:54:26.414" v="1028" actId="478"/>
        <pc:sldMkLst>
          <pc:docMk/>
          <pc:sldMk cId="3181901793" sldId="386"/>
        </pc:sldMkLst>
        <pc:spChg chg="mod">
          <ac:chgData name="Cheng Ran" userId="dbeed8448c6bb12c" providerId="LiveId" clId="{394A5F3A-7656-4595-AF43-DA930B97A2EC}" dt="2022-03-28T03:50:08.328" v="1003" actId="20577"/>
          <ac:spMkLst>
            <pc:docMk/>
            <pc:sldMk cId="3181901793" sldId="386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4:14.853" v="1025" actId="14100"/>
          <ac:spMkLst>
            <pc:docMk/>
            <pc:sldMk cId="3181901793" sldId="386"/>
            <ac:spMk id="3" creationId="{8DEBCE74-D839-4CA1-A774-CB9C268553D6}"/>
          </ac:spMkLst>
        </pc:spChg>
        <pc:spChg chg="add del mod">
          <ac:chgData name="Cheng Ran" userId="dbeed8448c6bb12c" providerId="LiveId" clId="{394A5F3A-7656-4595-AF43-DA930B97A2EC}" dt="2022-03-28T03:54:26.414" v="1028" actId="478"/>
          <ac:spMkLst>
            <pc:docMk/>
            <pc:sldMk cId="3181901793" sldId="386"/>
            <ac:spMk id="5" creationId="{E1E1599C-E6E0-4C75-B277-49DC5F84BE8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6" creationId="{EBF904E4-5F91-4238-B89B-9A466F6235C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9" creationId="{D1EEA756-A04D-4EDB-80B3-857E133F33D7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0" creationId="{49D05B04-6060-451A-9DD0-6D7BE4E56AF6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1" creationId="{AACB6F93-67B3-4EC1-B6FF-0E21F8F66F9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2" creationId="{0285E2E2-C3EF-4C27-A293-BAA517FC9975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5" creationId="{E1AC4064-D5B4-4B07-8277-9988ED8C8CEE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6" creationId="{D6B09C59-C3C7-48AB-B4BE-06EDB126F42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7" creationId="{7FCE3ADC-D00B-4DE4-8D61-6546E0EF49DB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0" creationId="{A2335163-86D6-4928-AF9D-FEB2BA67888F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1" creationId="{28E26C5E-0928-4034-A660-E684F2BEEB48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2" creationId="{E43231BB-3323-4EC9-A2C4-2CF07DABA709}"/>
          </ac:spMkLst>
        </pc:sp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7" creationId="{2106362C-5334-4017-A6CF-6E8F1C153EE7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8" creationId="{EABB318D-45DE-4B73-93EE-6D51353A323A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3" creationId="{CE40F29B-3F40-4B91-8E3D-EA0A8BDF44F1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4" creationId="{2CE859A5-302E-4224-8263-801D0DDD3E4D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8" creationId="{BDE8E138-9B3D-42DC-93B6-EEDB1311CD45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9" creationId="{302C3B18-5428-4688-BB7B-02FE7AFFDA37}"/>
          </ac:cxnSpMkLst>
        </pc:cxnChg>
      </pc:sldChg>
      <pc:sldChg chg="new del">
        <pc:chgData name="Cheng Ran" userId="dbeed8448c6bb12c" providerId="LiveId" clId="{394A5F3A-7656-4595-AF43-DA930B97A2EC}" dt="2022-03-28T03:54:53.136" v="1031" actId="47"/>
        <pc:sldMkLst>
          <pc:docMk/>
          <pc:sldMk cId="1071346202" sldId="387"/>
        </pc:sldMkLst>
      </pc:sldChg>
      <pc:sldChg chg="modSp add mod modAnim">
        <pc:chgData name="Cheng Ran" userId="dbeed8448c6bb12c" providerId="LiveId" clId="{394A5F3A-7656-4595-AF43-DA930B97A2EC}" dt="2022-03-28T03:55:19.565" v="1048"/>
        <pc:sldMkLst>
          <pc:docMk/>
          <pc:sldMk cId="2291878405" sldId="388"/>
        </pc:sldMkLst>
        <pc:spChg chg="mod">
          <ac:chgData name="Cheng Ran" userId="dbeed8448c6bb12c" providerId="LiveId" clId="{394A5F3A-7656-4595-AF43-DA930B97A2EC}" dt="2022-03-28T03:54:57.512" v="1040" actId="20577"/>
          <ac:spMkLst>
            <pc:docMk/>
            <pc:sldMk cId="2291878405" sldId="388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5:14.967" v="1047" actId="20577"/>
          <ac:spMkLst>
            <pc:docMk/>
            <pc:sldMk cId="2291878405" sldId="388"/>
            <ac:spMk id="3" creationId="{8DEBCE74-D839-4CA1-A774-CB9C268553D6}"/>
          </ac:spMkLst>
        </pc:spChg>
      </pc:sldChg>
      <pc:sldChg chg="modSp add mod modAnim">
        <pc:chgData name="Cheng Ran" userId="dbeed8448c6bb12c" providerId="LiveId" clId="{394A5F3A-7656-4595-AF43-DA930B97A2EC}" dt="2022-03-28T03:55:55.707" v="1061"/>
        <pc:sldMkLst>
          <pc:docMk/>
          <pc:sldMk cId="2667108223" sldId="389"/>
        </pc:sldMkLst>
        <pc:spChg chg="mod">
          <ac:chgData name="Cheng Ran" userId="dbeed8448c6bb12c" providerId="LiveId" clId="{394A5F3A-7656-4595-AF43-DA930B97A2EC}" dt="2022-03-28T03:55:30.905" v="1051" actId="20577"/>
          <ac:spMkLst>
            <pc:docMk/>
            <pc:sldMk cId="2667108223" sldId="389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5:41.946" v="1058" actId="20577"/>
          <ac:spMkLst>
            <pc:docMk/>
            <pc:sldMk cId="2667108223" sldId="389"/>
            <ac:spMk id="3" creationId="{8DEBCE74-D839-4CA1-A774-CB9C268553D6}"/>
          </ac:spMkLst>
        </pc:spChg>
      </pc:sldChg>
      <pc:sldChg chg="modSp add mod modAnim">
        <pc:chgData name="Cheng Ran" userId="dbeed8448c6bb12c" providerId="LiveId" clId="{394A5F3A-7656-4595-AF43-DA930B97A2EC}" dt="2022-03-28T03:58:13.517" v="1179" actId="20577"/>
        <pc:sldMkLst>
          <pc:docMk/>
          <pc:sldMk cId="695496061" sldId="390"/>
        </pc:sldMkLst>
        <pc:spChg chg="mod">
          <ac:chgData name="Cheng Ran" userId="dbeed8448c6bb12c" providerId="LiveId" clId="{394A5F3A-7656-4595-AF43-DA930B97A2EC}" dt="2022-03-28T03:58:13.517" v="1179" actId="20577"/>
          <ac:spMkLst>
            <pc:docMk/>
            <pc:sldMk cId="695496061" sldId="390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7:25.223" v="1152" actId="20577"/>
          <ac:spMkLst>
            <pc:docMk/>
            <pc:sldMk cId="695496061" sldId="390"/>
            <ac:spMk id="3" creationId="{8DEBCE74-D839-4CA1-A774-CB9C268553D6}"/>
          </ac:spMkLst>
        </pc:spChg>
      </pc:sldChg>
      <pc:sldChg chg="modSp new del mod">
        <pc:chgData name="Cheng Ran" userId="dbeed8448c6bb12c" providerId="LiveId" clId="{394A5F3A-7656-4595-AF43-DA930B97A2EC}" dt="2022-03-28T03:56:47.874" v="1104" actId="47"/>
        <pc:sldMkLst>
          <pc:docMk/>
          <pc:sldMk cId="1265369313" sldId="390"/>
        </pc:sldMkLst>
        <pc:spChg chg="mod">
          <ac:chgData name="Cheng Ran" userId="dbeed8448c6bb12c" providerId="LiveId" clId="{394A5F3A-7656-4595-AF43-DA930B97A2EC}" dt="2022-03-28T03:56:39.014" v="1101" actId="20577"/>
          <ac:spMkLst>
            <pc:docMk/>
            <pc:sldMk cId="1265369313" sldId="390"/>
            <ac:spMk id="2" creationId="{F23430F7-9924-44EE-BFDC-53ADA5B57187}"/>
          </ac:spMkLst>
        </pc:spChg>
        <pc:spChg chg="mod">
          <ac:chgData name="Cheng Ran" userId="dbeed8448c6bb12c" providerId="LiveId" clId="{394A5F3A-7656-4595-AF43-DA930B97A2EC}" dt="2022-03-28T03:56:46.647" v="1103"/>
          <ac:spMkLst>
            <pc:docMk/>
            <pc:sldMk cId="1265369313" sldId="390"/>
            <ac:spMk id="3" creationId="{F253B25A-AAB1-4378-969C-54BC8E0C49D7}"/>
          </ac:spMkLst>
        </pc:spChg>
      </pc:sldChg>
      <pc:sldChg chg="modSp new mod">
        <pc:chgData name="Cheng Ran" userId="dbeed8448c6bb12c" providerId="LiveId" clId="{394A5F3A-7656-4595-AF43-DA930B97A2EC}" dt="2022-03-28T03:57:57.272" v="1173" actId="5793"/>
        <pc:sldMkLst>
          <pc:docMk/>
          <pc:sldMk cId="132829674" sldId="391"/>
        </pc:sldMkLst>
        <pc:spChg chg="mod">
          <ac:chgData name="Cheng Ran" userId="dbeed8448c6bb12c" providerId="LiveId" clId="{394A5F3A-7656-4595-AF43-DA930B97A2EC}" dt="2022-03-28T03:57:39.677" v="1160" actId="20577"/>
          <ac:spMkLst>
            <pc:docMk/>
            <pc:sldMk cId="132829674" sldId="391"/>
            <ac:spMk id="2" creationId="{51794BFE-118D-4B58-8AD3-C617CBF050AA}"/>
          </ac:spMkLst>
        </pc:spChg>
        <pc:spChg chg="mod">
          <ac:chgData name="Cheng Ran" userId="dbeed8448c6bb12c" providerId="LiveId" clId="{394A5F3A-7656-4595-AF43-DA930B97A2EC}" dt="2022-03-28T03:57:57.272" v="1173" actId="5793"/>
          <ac:spMkLst>
            <pc:docMk/>
            <pc:sldMk cId="132829674" sldId="391"/>
            <ac:spMk id="3" creationId="{BC536542-5B6A-4B0D-9CD7-8EE208B7D742}"/>
          </ac:spMkLst>
        </pc:spChg>
      </pc:sldChg>
      <pc:sldChg chg="addSp delSp modSp new mod">
        <pc:chgData name="Cheng Ran" userId="dbeed8448c6bb12c" providerId="LiveId" clId="{394A5F3A-7656-4595-AF43-DA930B97A2EC}" dt="2022-03-28T07:36:01.312" v="1224" actId="20577"/>
        <pc:sldMkLst>
          <pc:docMk/>
          <pc:sldMk cId="4197096245" sldId="392"/>
        </pc:sldMkLst>
        <pc:spChg chg="mod">
          <ac:chgData name="Cheng Ran" userId="dbeed8448c6bb12c" providerId="LiveId" clId="{394A5F3A-7656-4595-AF43-DA930B97A2EC}" dt="2022-03-28T07:34:06.899" v="1187"/>
          <ac:spMkLst>
            <pc:docMk/>
            <pc:sldMk cId="4197096245" sldId="392"/>
            <ac:spMk id="2" creationId="{29A7185B-87C5-4309-8962-50480BFE95E2}"/>
          </ac:spMkLst>
        </pc:spChg>
        <pc:spChg chg="mod">
          <ac:chgData name="Cheng Ran" userId="dbeed8448c6bb12c" providerId="LiveId" clId="{394A5F3A-7656-4595-AF43-DA930B97A2EC}" dt="2022-03-28T07:36:01.312" v="1224" actId="20577"/>
          <ac:spMkLst>
            <pc:docMk/>
            <pc:sldMk cId="4197096245" sldId="392"/>
            <ac:spMk id="3" creationId="{537835AD-6043-4A1D-96E4-5DD2A11B2EE4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5" creationId="{11A5DA2F-1158-4B29-B082-D66EF306D9D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6" creationId="{B0986A0E-DEC0-446B-A957-0B1A8689FF30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7" creationId="{ECF58C97-FABC-4E05-8DC9-E4D6368AC574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8" creationId="{61B59286-D66C-4163-9D5E-0376CE4C2AE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9" creationId="{D95EB5EF-6BF4-402B-B1D0-59EE3339E23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0" creationId="{A0F55115-AED8-4ABC-B276-5B8EBCB4929A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1" creationId="{9D5CC596-09D7-45A8-8FA2-7D9140ED8FB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2" creationId="{82FDC73C-EEA0-4D8D-9355-DE9CAB9FE8D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3" creationId="{119C50B8-B796-474A-A22F-6C9E874BD697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4" creationId="{DAC82EBF-B090-4FF6-A5CD-BB3BAE2073B9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5" creationId="{DDD2CF8E-2B34-4403-8B18-5A9CD812B6D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6" creationId="{055CA05B-ED3B-4F5B-9BEF-42CE44D6904E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7" creationId="{6B387AC3-F2C9-48AC-B182-0773530042E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8" creationId="{280CF796-903C-4E64-B51A-56D7878A258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9" creationId="{EEA32791-2D57-426D-A96D-E7011394093A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0" creationId="{0FD70433-D0DA-4F0F-BEC3-CA33F4078481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1" creationId="{1D6B531E-0FB1-4ADA-9A4B-1B1866A751D2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2" creationId="{1EE50EF9-9A54-49AD-87E8-2039FD638019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3" creationId="{5D19012D-FA82-4A0A-A38D-1F01C8547A8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4" creationId="{8C2690CC-F2D9-4BA4-AC61-574BE658DA1D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5" creationId="{13BC22BF-2D82-472E-970B-97C9501FCDC7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6" creationId="{8BCD938B-E504-43EA-807E-C6A2180BFEA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7" creationId="{885B9755-B5A7-435D-9C5E-37EE272877D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8" creationId="{CA10EAC8-E7B7-4C28-89C7-EE2DF21C356F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9" creationId="{711179B7-CBCE-409C-8470-7CF595C6F0C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30" creationId="{CD9703AE-F2D8-4632-8C44-CA0022A3B68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31" creationId="{8B81BE4D-1F14-47A6-BA06-C2E1661D603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2" creationId="{B4BBB9FC-87CB-4573-997A-855892BE304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3" creationId="{925BF573-1E0F-46B9-915A-C69E068B169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4" creationId="{12FD2AF6-FA71-48E9-9EC7-29E94283838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5" creationId="{E6AC5217-5AFF-4E6C-9433-DF14FEA8F65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6" creationId="{1AE8F514-B318-4B5F-8497-D26ECBBD973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7" creationId="{AA532704-C7A2-4D94-8574-CCF01B9FA4DB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8" creationId="{321E1790-2CDC-44E5-B732-333C92D83345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9" creationId="{F227FB62-ED51-4CD3-A4C7-EB68E6DC18B8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0" creationId="{A8A72410-9F76-4251-941C-A954DE3D8CC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1" creationId="{7C8683B7-4B28-4659-A3D8-110B9A194B9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2" creationId="{432AE512-E8D8-423F-9DF4-2BE2855E13D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3" creationId="{A145348E-CB34-47ED-964B-90446143CC3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4" creationId="{A19DF429-698B-4A8D-B352-B3FAFADBF876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5" creationId="{61B95748-1738-4AD1-A724-EFF0708D6CF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6" creationId="{BA49C55C-478A-4DA7-97E8-D2E860FB9F27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7" creationId="{4168C8D5-63A0-4670-8EB0-4F3D7269CD86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8" creationId="{33372CBC-D344-464A-9258-BFDAD203E2AC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9" creationId="{3215CD59-0A01-49A5-B3C5-62525FBB94F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0" creationId="{47C2FA17-B6A3-4ECD-A1C7-E592849CB60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1" creationId="{D1AB5984-EB34-4041-AB38-BE1F0D827265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2" creationId="{7DAED385-9572-4FC4-B417-6C6E466779F8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3" creationId="{70CBC991-4D40-4D04-98B6-8C4ADC84FB87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4" creationId="{2FC79D5D-D3CB-40B8-8E17-5C5D6578FC3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5" creationId="{5B3F9159-1D78-4826-BB45-8AC62C76A96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6" creationId="{B52088FC-4287-41BD-BB2E-66B7F5BA517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7" creationId="{90BD8D29-736D-4EED-9E8A-9DC89268CD62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8" creationId="{D50AC1FB-CBB6-4613-8486-087F6DE0156A}"/>
          </ac:spMkLst>
        </pc:spChg>
      </pc:sldChg>
      <pc:sldChg chg="addSp modSp new mod">
        <pc:chgData name="Cheng Ran" userId="dbeed8448c6bb12c" providerId="LiveId" clId="{394A5F3A-7656-4595-AF43-DA930B97A2EC}" dt="2022-03-28T07:41:35.385" v="1426" actId="20577"/>
        <pc:sldMkLst>
          <pc:docMk/>
          <pc:sldMk cId="2620379261" sldId="393"/>
        </pc:sldMkLst>
        <pc:spChg chg="mod">
          <ac:chgData name="Cheng Ran" userId="dbeed8448c6bb12c" providerId="LiveId" clId="{394A5F3A-7656-4595-AF43-DA930B97A2EC}" dt="2022-03-28T07:36:21.715" v="1226"/>
          <ac:spMkLst>
            <pc:docMk/>
            <pc:sldMk cId="2620379261" sldId="393"/>
            <ac:spMk id="2" creationId="{B433F477-0809-4722-B115-03D15CFF2709}"/>
          </ac:spMkLst>
        </pc:spChg>
        <pc:spChg chg="mod">
          <ac:chgData name="Cheng Ran" userId="dbeed8448c6bb12c" providerId="LiveId" clId="{394A5F3A-7656-4595-AF43-DA930B97A2EC}" dt="2022-03-28T07:41:35.385" v="1426" actId="20577"/>
          <ac:spMkLst>
            <pc:docMk/>
            <pc:sldMk cId="2620379261" sldId="393"/>
            <ac:spMk id="3" creationId="{F564B61E-35AE-4E09-932E-238A8D466D7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5" creationId="{2CA75EE4-A60D-4163-819C-A834903E3E6A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6" creationId="{A779D075-91DD-41E8-B80E-E8B8082BC87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7" creationId="{D7DD8A75-470C-47A7-8E80-BB7F421D5E8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8" creationId="{72AC2B69-E957-4F6E-876A-240903E9B7A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9" creationId="{664D5B70-4530-4A74-A2AE-0211B0AF5633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0" creationId="{4001A16A-F15F-498A-9583-3C0322ED1539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1" creationId="{31BAF251-589E-4762-826C-A6238362531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2" creationId="{D679A4CF-FC54-4C0B-A422-18FA29EB772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3" creationId="{51BC4DE8-8281-459E-BC0E-27CB41AE8BD0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4" creationId="{0AA12A4B-25F9-4FF7-9C93-78EE1FDBF18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5" creationId="{559C770E-9082-4D17-83A8-7EE5572D818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6" creationId="{CE2C7FB8-B0E3-42CC-BC8B-276ACD5A66A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7" creationId="{12A9600D-0669-4813-B451-91F2FF26640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8" creationId="{DB8D7F13-3A63-4E24-A953-ADE26A33A18C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9" creationId="{44702EEB-7ECD-4C82-A833-F278D34B94E6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0" creationId="{9646498E-061C-45A0-9F3E-20BEF380FBF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1" creationId="{6D1C6793-F4D0-41ED-A3ED-2C4669100B70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2" creationId="{4B0156D3-D52F-4086-841D-09140E07A9BB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3" creationId="{B953360E-260F-4A8E-BF8F-861CA488B5EE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4" creationId="{B3AD300F-943B-42F3-AD36-68C2C512423D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5" creationId="{05E5C357-E515-495B-90E8-4D3F262AF225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6" creationId="{99E79999-5613-4D51-991A-91BD2E9A61D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7" creationId="{0CEF7E30-4C5A-4DCB-BFD2-805BE5C1B9A8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8" creationId="{58DF6F7D-584B-4733-A5D8-DF96146A569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9" creationId="{122A6F3A-381D-4D70-9F59-1AD885DCB0BD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30" creationId="{5D1C0427-5526-4901-8203-461874E784E6}"/>
          </ac:spMkLst>
        </pc:spChg>
      </pc:sldChg>
      <pc:sldChg chg="modSp new mod">
        <pc:chgData name="Cheng Ran" userId="dbeed8448c6bb12c" providerId="LiveId" clId="{394A5F3A-7656-4595-AF43-DA930B97A2EC}" dt="2022-03-28T07:43:26.746" v="1483" actId="113"/>
        <pc:sldMkLst>
          <pc:docMk/>
          <pc:sldMk cId="3711554207" sldId="394"/>
        </pc:sldMkLst>
        <pc:spChg chg="mod">
          <ac:chgData name="Cheng Ran" userId="dbeed8448c6bb12c" providerId="LiveId" clId="{394A5F3A-7656-4595-AF43-DA930B97A2EC}" dt="2022-03-28T07:41:58.131" v="1445" actId="20577"/>
          <ac:spMkLst>
            <pc:docMk/>
            <pc:sldMk cId="3711554207" sldId="394"/>
            <ac:spMk id="2" creationId="{A2F05390-3E95-45E8-B6D3-915EE3E3A8AA}"/>
          </ac:spMkLst>
        </pc:spChg>
        <pc:spChg chg="mod">
          <ac:chgData name="Cheng Ran" userId="dbeed8448c6bb12c" providerId="LiveId" clId="{394A5F3A-7656-4595-AF43-DA930B97A2EC}" dt="2022-03-28T07:43:26.746" v="1483" actId="113"/>
          <ac:spMkLst>
            <pc:docMk/>
            <pc:sldMk cId="3711554207" sldId="394"/>
            <ac:spMk id="3" creationId="{98CAC339-1BF8-4D28-9DC8-1D6B87D23278}"/>
          </ac:spMkLst>
        </pc:spChg>
      </pc:sldChg>
      <pc:sldChg chg="addSp modSp new mod">
        <pc:chgData name="Cheng Ran" userId="dbeed8448c6bb12c" providerId="LiveId" clId="{394A5F3A-7656-4595-AF43-DA930B97A2EC}" dt="2022-03-28T07:46:58.031" v="1594" actId="27636"/>
        <pc:sldMkLst>
          <pc:docMk/>
          <pc:sldMk cId="3066570241" sldId="395"/>
        </pc:sldMkLst>
        <pc:spChg chg="mod">
          <ac:chgData name="Cheng Ran" userId="dbeed8448c6bb12c" providerId="LiveId" clId="{394A5F3A-7656-4595-AF43-DA930B97A2EC}" dt="2022-03-28T07:43:44.675" v="1485"/>
          <ac:spMkLst>
            <pc:docMk/>
            <pc:sldMk cId="3066570241" sldId="395"/>
            <ac:spMk id="2" creationId="{60DD57A2-B10D-40B7-B914-3F83DF58DB22}"/>
          </ac:spMkLst>
        </pc:spChg>
        <pc:spChg chg="mod">
          <ac:chgData name="Cheng Ran" userId="dbeed8448c6bb12c" providerId="LiveId" clId="{394A5F3A-7656-4595-AF43-DA930B97A2EC}" dt="2022-03-28T07:46:58.031" v="1594" actId="27636"/>
          <ac:spMkLst>
            <pc:docMk/>
            <pc:sldMk cId="3066570241" sldId="395"/>
            <ac:spMk id="3" creationId="{0BA7B3DC-C056-4EC1-8BDE-80A236381F5B}"/>
          </ac:spMkLst>
        </pc:spChg>
        <pc:graphicFrameChg chg="add mod">
          <ac:chgData name="Cheng Ran" userId="dbeed8448c6bb12c" providerId="LiveId" clId="{394A5F3A-7656-4595-AF43-DA930B97A2EC}" dt="2022-03-28T07:45:09.771" v="1503" actId="1076"/>
          <ac:graphicFrameMkLst>
            <pc:docMk/>
            <pc:sldMk cId="3066570241" sldId="395"/>
            <ac:graphicFrameMk id="5" creationId="{AB8FB5AE-36B3-40AF-92BD-369D6AE725E7}"/>
          </ac:graphicFrameMkLst>
        </pc:graphicFrameChg>
      </pc:sldChg>
      <pc:sldChg chg="addSp delSp modSp new mod">
        <pc:chgData name="Cheng Ran" userId="dbeed8448c6bb12c" providerId="LiveId" clId="{394A5F3A-7656-4595-AF43-DA930B97A2EC}" dt="2022-03-28T07:49:09.645" v="1658" actId="478"/>
        <pc:sldMkLst>
          <pc:docMk/>
          <pc:sldMk cId="824379091" sldId="396"/>
        </pc:sldMkLst>
        <pc:spChg chg="mod">
          <ac:chgData name="Cheng Ran" userId="dbeed8448c6bb12c" providerId="LiveId" clId="{394A5F3A-7656-4595-AF43-DA930B97A2EC}" dt="2022-03-28T07:47:17.519" v="1611" actId="20577"/>
          <ac:spMkLst>
            <pc:docMk/>
            <pc:sldMk cId="824379091" sldId="396"/>
            <ac:spMk id="2" creationId="{FD282924-FE88-42CA-8D91-C0E45DB47F18}"/>
          </ac:spMkLst>
        </pc:spChg>
        <pc:spChg chg="mod">
          <ac:chgData name="Cheng Ran" userId="dbeed8448c6bb12c" providerId="LiveId" clId="{394A5F3A-7656-4595-AF43-DA930B97A2EC}" dt="2022-03-28T07:48:48.835" v="1655" actId="113"/>
          <ac:spMkLst>
            <pc:docMk/>
            <pc:sldMk cId="824379091" sldId="396"/>
            <ac:spMk id="3" creationId="{809D7A94-0218-40A1-B7A4-1EBB0C6DF5D1}"/>
          </ac:spMkLst>
        </pc:spChg>
        <pc:spChg chg="add del mod">
          <ac:chgData name="Cheng Ran" userId="dbeed8448c6bb12c" providerId="LiveId" clId="{394A5F3A-7656-4595-AF43-DA930B97A2EC}" dt="2022-03-28T07:49:09.645" v="1658" actId="478"/>
          <ac:spMkLst>
            <pc:docMk/>
            <pc:sldMk cId="824379091" sldId="396"/>
            <ac:spMk id="5" creationId="{C05F7736-41A6-4DA9-8682-AF04776C2F5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" creationId="{C7AF3D7E-FD70-41AF-8261-4E4DDE00799F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7" creationId="{C0067997-7893-4A68-B09F-90BF5385BD9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8" creationId="{AD2121D5-08D8-4FA5-95A8-F523FC7AEDC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9" creationId="{3EF0437B-4767-49D9-B5CB-E2686BBD026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0" creationId="{A4A55873-1A47-4153-B63E-9FE655DFF61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1" creationId="{DB16B0A0-5223-44D6-9218-3FD8EF1AECC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2" creationId="{0C2DF354-EBFC-4977-A219-FA45E008D37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3" creationId="{93F42269-A951-46E1-86A9-5FAAC0551C1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4" creationId="{454B6746-1149-4C29-8096-030BCBBC983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5" creationId="{973B538E-E0EB-4ADF-A1FE-73D880FAE3DF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6" creationId="{42B8CC9B-D80D-48A6-A1B0-8244C8ADB320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7" creationId="{120015B2-8EA6-4DC9-9B35-47B3A064583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8" creationId="{401DB823-22D7-49FE-A5E4-7CBF94276E7E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9" creationId="{1E637B1B-5020-4614-95EF-39CA21B0E8C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0" creationId="{7BB4B128-61FA-4599-87CC-C6A9DFCCB92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1" creationId="{0B8FEFEF-6430-41EE-A6C0-D200BF7675E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2" creationId="{FC35ABF5-5CC8-4CFB-A00E-1670506DD94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3" creationId="{7A1A2CF9-3375-4FB5-813A-4C221EBE6F6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4" creationId="{2B120C8E-D755-4278-A447-CD12CED1ADC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5" creationId="{D69CF4A2-BE64-4FF4-9215-EADE7C9A3642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6" creationId="{1594FFB2-ACFE-4574-A7A5-9854CDEAD45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7" creationId="{A72CA4AB-8F35-4C50-B036-A40EAE94A12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8" creationId="{D46932EC-3D80-4182-B1FE-8E888EF21C1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9" creationId="{8A7BDA10-A73E-481E-B4F1-5B04976E5B2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0" creationId="{D93B0CFF-E9A6-4A56-8A01-366A79EBE47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1" creationId="{E39854CF-1BAD-4EB2-91E2-44B6ABD5B73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2" creationId="{585FC226-B56F-4B3B-9A74-441505E8BB9E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3" creationId="{10F1216A-A3A1-4F91-8DCD-2A1E42DF24B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4" creationId="{5A2B8227-04EA-4E46-B58F-8FCBC164478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5" creationId="{0DEB7AA5-EA2D-4EB7-99F1-A02F24FEEAE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6" creationId="{0974BAAA-9E8F-4550-9190-532D5C431D8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7" creationId="{C7269DF2-3B5A-437F-9715-ADC881E6444C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8" creationId="{DB0D7647-C03D-4288-89C6-C6EA402AB47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9" creationId="{B2718AA5-D27F-4F2B-B83A-3C34768746E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0" creationId="{E760B689-3858-4EF2-B0B2-A91AF524E2F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1" creationId="{B6FB9DFC-39AD-4B1B-A2A8-51A9ED82D5D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2" creationId="{046C4295-CF4E-48E0-B0B1-00E88A2BD75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3" creationId="{608B3701-15D3-4434-A4D1-14AFCE9E210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4" creationId="{C06D2557-A9C7-415A-9734-2F16DD2427A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5" creationId="{8B623009-32E2-477A-B591-6D4CAA49699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6" creationId="{296311C2-3965-4E9C-9A02-07930A64156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7" creationId="{A7F813FD-32E5-46FF-9B78-470A589A05E0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8" creationId="{53BBDF61-9838-407B-B7C1-4535F47DD26C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9" creationId="{41EEFEB5-F0A0-418C-B69F-4E4C321566C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0" creationId="{2A518C85-F6E0-4F71-A7E2-B01F6684282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1" creationId="{B66457FD-74C2-4E16-BE7D-442CE06E8E3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2" creationId="{5725FE33-5F9B-4FE7-9377-EC9E65355A1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3" creationId="{80EEB88E-7081-4143-9BB5-D2DC2DEF5C9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4" creationId="{E9E81399-1714-45BD-8303-52F01F2A6A5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5" creationId="{A93557BA-8590-47A5-9BB1-F45D05456F8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6" creationId="{EEAC4B92-D5EB-4E62-887B-C2F6140B9B5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7" creationId="{9D4B4C1C-4BD5-45D5-86DC-D6F16D4A9E6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8" creationId="{28D15CAD-1C96-46CC-9003-2A2C9776D40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9" creationId="{53D56E06-7B49-41C4-AF38-2F6FB60A316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0" creationId="{64F33B47-07B5-4BA9-A853-C53A97FF678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1" creationId="{AD9DB27A-2711-47AB-890E-0EFF72AA4CE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2" creationId="{9B10A959-53D7-4A8F-85F2-7916BCE40AC1}"/>
          </ac:spMkLst>
        </pc:spChg>
        <pc:graphicFrameChg chg="add mod">
          <ac:chgData name="Cheng Ran" userId="dbeed8448c6bb12c" providerId="LiveId" clId="{394A5F3A-7656-4595-AF43-DA930B97A2EC}" dt="2022-03-28T07:49:06.732" v="1657" actId="1076"/>
          <ac:graphicFrameMkLst>
            <pc:docMk/>
            <pc:sldMk cId="824379091" sldId="396"/>
            <ac:graphicFrameMk id="63" creationId="{4DA4AEC8-691D-46E8-9552-98847D615B2E}"/>
          </ac:graphicFrameMkLst>
        </pc:graphicFrameChg>
      </pc:sldChg>
      <pc:sldChg chg="addSp modSp new mod">
        <pc:chgData name="Cheng Ran" userId="dbeed8448c6bb12c" providerId="LiveId" clId="{394A5F3A-7656-4595-AF43-DA930B97A2EC}" dt="2022-03-28T07:51:30.492" v="1772" actId="20577"/>
        <pc:sldMkLst>
          <pc:docMk/>
          <pc:sldMk cId="1655289101" sldId="397"/>
        </pc:sldMkLst>
        <pc:spChg chg="mod">
          <ac:chgData name="Cheng Ran" userId="dbeed8448c6bb12c" providerId="LiveId" clId="{394A5F3A-7656-4595-AF43-DA930B97A2EC}" dt="2022-03-28T07:49:28.313" v="1700" actId="20577"/>
          <ac:spMkLst>
            <pc:docMk/>
            <pc:sldMk cId="1655289101" sldId="397"/>
            <ac:spMk id="2" creationId="{9EE4025A-7E59-4381-B1F9-B1F14099E36E}"/>
          </ac:spMkLst>
        </pc:spChg>
        <pc:spChg chg="mod">
          <ac:chgData name="Cheng Ran" userId="dbeed8448c6bb12c" providerId="LiveId" clId="{394A5F3A-7656-4595-AF43-DA930B97A2EC}" dt="2022-03-28T07:51:30.492" v="1772" actId="20577"/>
          <ac:spMkLst>
            <pc:docMk/>
            <pc:sldMk cId="1655289101" sldId="397"/>
            <ac:spMk id="3" creationId="{EAAD2866-0B78-435C-8E60-B9F663D6A44A}"/>
          </ac:spMkLst>
        </pc:spChg>
        <pc:graphicFrameChg chg="add mod">
          <ac:chgData name="Cheng Ran" userId="dbeed8448c6bb12c" providerId="LiveId" clId="{394A5F3A-7656-4595-AF43-DA930B97A2EC}" dt="2022-03-28T07:50:13.390" v="1736" actId="1076"/>
          <ac:graphicFrameMkLst>
            <pc:docMk/>
            <pc:sldMk cId="1655289101" sldId="397"/>
            <ac:graphicFrameMk id="5" creationId="{7B36B528-3346-4093-84E4-D4A85EF9F82F}"/>
          </ac:graphicFrameMkLst>
        </pc:graphicFrameChg>
      </pc:sldChg>
      <pc:sldChg chg="modSp new mod">
        <pc:chgData name="Cheng Ran" userId="dbeed8448c6bb12c" providerId="LiveId" clId="{394A5F3A-7656-4595-AF43-DA930B97A2EC}" dt="2022-03-28T07:54:55.953" v="1861" actId="114"/>
        <pc:sldMkLst>
          <pc:docMk/>
          <pc:sldMk cId="699987115" sldId="398"/>
        </pc:sldMkLst>
        <pc:spChg chg="mod">
          <ac:chgData name="Cheng Ran" userId="dbeed8448c6bb12c" providerId="LiveId" clId="{394A5F3A-7656-4595-AF43-DA930B97A2EC}" dt="2022-03-28T07:52:21.185" v="1812" actId="20577"/>
          <ac:spMkLst>
            <pc:docMk/>
            <pc:sldMk cId="699987115" sldId="398"/>
            <ac:spMk id="2" creationId="{8EA1F968-CC34-43F6-A22C-AC10B6A368A6}"/>
          </ac:spMkLst>
        </pc:spChg>
        <pc:spChg chg="mod">
          <ac:chgData name="Cheng Ran" userId="dbeed8448c6bb12c" providerId="LiveId" clId="{394A5F3A-7656-4595-AF43-DA930B97A2EC}" dt="2022-03-28T07:54:55.953" v="1861" actId="114"/>
          <ac:spMkLst>
            <pc:docMk/>
            <pc:sldMk cId="699987115" sldId="398"/>
            <ac:spMk id="3" creationId="{E1119EAE-6F7C-4AEB-A88A-96EB360A0A9C}"/>
          </ac:spMkLst>
        </pc:spChg>
      </pc:sldChg>
      <pc:sldChg chg="modSp new mod">
        <pc:chgData name="Cheng Ran" userId="dbeed8448c6bb12c" providerId="LiveId" clId="{394A5F3A-7656-4595-AF43-DA930B97A2EC}" dt="2022-03-28T07:56:35.574" v="1885"/>
        <pc:sldMkLst>
          <pc:docMk/>
          <pc:sldMk cId="1019848826" sldId="399"/>
        </pc:sldMkLst>
        <pc:spChg chg="mod">
          <ac:chgData name="Cheng Ran" userId="dbeed8448c6bb12c" providerId="LiveId" clId="{394A5F3A-7656-4595-AF43-DA930B97A2EC}" dt="2022-03-28T07:55:36.621" v="1866" actId="20577"/>
          <ac:spMkLst>
            <pc:docMk/>
            <pc:sldMk cId="1019848826" sldId="399"/>
            <ac:spMk id="2" creationId="{1A110BA3-1A6C-4A3A-B9CC-1F77C46590D8}"/>
          </ac:spMkLst>
        </pc:spChg>
        <pc:spChg chg="mod">
          <ac:chgData name="Cheng Ran" userId="dbeed8448c6bb12c" providerId="LiveId" clId="{394A5F3A-7656-4595-AF43-DA930B97A2EC}" dt="2022-03-28T07:56:35.574" v="1885"/>
          <ac:spMkLst>
            <pc:docMk/>
            <pc:sldMk cId="1019848826" sldId="399"/>
            <ac:spMk id="3" creationId="{CA360210-E672-4CFE-8E3A-9D27AAD17D9B}"/>
          </ac:spMkLst>
        </pc:spChg>
      </pc:sldChg>
      <pc:sldChg chg="modSp new del mod">
        <pc:chgData name="Cheng Ran" userId="dbeed8448c6bb12c" providerId="LiveId" clId="{394A5F3A-7656-4595-AF43-DA930B97A2EC}" dt="2022-03-28T08:01:02.705" v="2038" actId="2696"/>
        <pc:sldMkLst>
          <pc:docMk/>
          <pc:sldMk cId="1787688274" sldId="400"/>
        </pc:sldMkLst>
        <pc:spChg chg="mod">
          <ac:chgData name="Cheng Ran" userId="dbeed8448c6bb12c" providerId="LiveId" clId="{394A5F3A-7656-4595-AF43-DA930B97A2EC}" dt="2022-03-28T08:00:01.740" v="1989" actId="20577"/>
          <ac:spMkLst>
            <pc:docMk/>
            <pc:sldMk cId="1787688274" sldId="400"/>
            <ac:spMk id="2" creationId="{97329F88-F5BA-4242-B29C-E926E77E917E}"/>
          </ac:spMkLst>
        </pc:spChg>
        <pc:spChg chg="mod">
          <ac:chgData name="Cheng Ran" userId="dbeed8448c6bb12c" providerId="LiveId" clId="{394A5F3A-7656-4595-AF43-DA930B97A2EC}" dt="2022-03-28T08:00:45.218" v="2037" actId="122"/>
          <ac:spMkLst>
            <pc:docMk/>
            <pc:sldMk cId="1787688274" sldId="400"/>
            <ac:spMk id="3" creationId="{6BB55D45-A3D8-433F-ACEF-BE9F5EE66832}"/>
          </ac:spMkLst>
        </pc:spChg>
      </pc:sldChg>
      <pc:sldChg chg="modSp add mod modShow">
        <pc:chgData name="Cheng Ran" userId="dbeed8448c6bb12c" providerId="LiveId" clId="{394A5F3A-7656-4595-AF43-DA930B97A2EC}" dt="2022-03-28T08:11:49.429" v="2239" actId="20577"/>
        <pc:sldMkLst>
          <pc:docMk/>
          <pc:sldMk cId="4080321804" sldId="400"/>
        </pc:sldMkLst>
        <pc:spChg chg="mod">
          <ac:chgData name="Cheng Ran" userId="dbeed8448c6bb12c" providerId="LiveId" clId="{394A5F3A-7656-4595-AF43-DA930B97A2EC}" dt="2022-03-28T08:11:49.429" v="2239" actId="20577"/>
          <ac:spMkLst>
            <pc:docMk/>
            <pc:sldMk cId="4080321804" sldId="400"/>
            <ac:spMk id="3" creationId="{6BB55D45-A3D8-433F-ACEF-BE9F5EE66832}"/>
          </ac:spMkLst>
        </pc:spChg>
      </pc:sldChg>
      <pc:sldChg chg="modSp new mod modShow">
        <pc:chgData name="Cheng Ran" userId="dbeed8448c6bb12c" providerId="LiveId" clId="{394A5F3A-7656-4595-AF43-DA930B97A2EC}" dt="2022-03-28T08:10:33.664" v="2236" actId="729"/>
        <pc:sldMkLst>
          <pc:docMk/>
          <pc:sldMk cId="1978333739" sldId="401"/>
        </pc:sldMkLst>
        <pc:spChg chg="mod">
          <ac:chgData name="Cheng Ran" userId="dbeed8448c6bb12c" providerId="LiveId" clId="{394A5F3A-7656-4595-AF43-DA930B97A2EC}" dt="2022-03-28T08:01:49.520" v="2047" actId="20577"/>
          <ac:spMkLst>
            <pc:docMk/>
            <pc:sldMk cId="1978333739" sldId="401"/>
            <ac:spMk id="2" creationId="{DB8096BD-C62A-4CA8-A4DF-A1329EA997C9}"/>
          </ac:spMkLst>
        </pc:spChg>
        <pc:spChg chg="mod">
          <ac:chgData name="Cheng Ran" userId="dbeed8448c6bb12c" providerId="LiveId" clId="{394A5F3A-7656-4595-AF43-DA930B97A2EC}" dt="2022-03-28T08:07:56.851" v="2235" actId="20577"/>
          <ac:spMkLst>
            <pc:docMk/>
            <pc:sldMk cId="1978333739" sldId="401"/>
            <ac:spMk id="3" creationId="{52EAB735-EF9B-436C-BCB3-44B81CD97E37}"/>
          </ac:spMkLst>
        </pc:spChg>
      </pc:sldChg>
      <pc:sldChg chg="addSp modSp add mod">
        <pc:chgData name="Cheng Ran" userId="dbeed8448c6bb12c" providerId="LiveId" clId="{394A5F3A-7656-4595-AF43-DA930B97A2EC}" dt="2022-03-28T08:12:10.626" v="2242" actId="1076"/>
        <pc:sldMkLst>
          <pc:docMk/>
          <pc:sldMk cId="2904538969" sldId="402"/>
        </pc:sldMkLst>
        <pc:spChg chg="add mod">
          <ac:chgData name="Cheng Ran" userId="dbeed8448c6bb12c" providerId="LiveId" clId="{394A5F3A-7656-4595-AF43-DA930B97A2EC}" dt="2022-03-28T08:12:10.626" v="2242" actId="1076"/>
          <ac:spMkLst>
            <pc:docMk/>
            <pc:sldMk cId="2904538969" sldId="402"/>
            <ac:spMk id="7" creationId="{D4873B55-38A7-42F1-AEDA-12BA475B7DC9}"/>
          </ac:spMkLst>
        </pc:spChg>
      </pc:sldChg>
    </pc:docChg>
  </pc:docChgLst>
  <pc:docChgLst>
    <pc:chgData name="Cheng Ran" userId="dbeed8448c6bb12c" providerId="LiveId" clId="{327DEF0D-2C20-46B7-8F5E-1F02054F7CA4}"/>
    <pc:docChg chg="custSel addSld modSld">
      <pc:chgData name="Cheng Ran" userId="dbeed8448c6bb12c" providerId="LiveId" clId="{327DEF0D-2C20-46B7-8F5E-1F02054F7CA4}" dt="2022-02-14T06:02:20.486" v="1" actId="700"/>
      <pc:docMkLst>
        <pc:docMk/>
      </pc:docMkLst>
      <pc:sldChg chg="addSp modSp mod chgLayout">
        <pc:chgData name="Cheng Ran" userId="dbeed8448c6bb12c" providerId="LiveId" clId="{327DEF0D-2C20-46B7-8F5E-1F02054F7CA4}" dt="2022-02-14T06:02:20.486" v="1" actId="700"/>
        <pc:sldMkLst>
          <pc:docMk/>
          <pc:sldMk cId="3385293733" sldId="257"/>
        </pc:sldMkLst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2" creationId="{33FD282A-579E-4C33-B7C3-4DA1F4362495}"/>
          </ac:spMkLst>
        </pc:spChg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3" creationId="{C3973F8E-F6DB-4C64-9CDB-205C1FBF22F3}"/>
          </ac:spMkLst>
        </pc:spChg>
      </pc:sldChg>
      <pc:sldChg chg="new">
        <pc:chgData name="Cheng Ran" userId="dbeed8448c6bb12c" providerId="LiveId" clId="{327DEF0D-2C20-46B7-8F5E-1F02054F7CA4}" dt="2022-02-14T06:02:13.123" v="0" actId="680"/>
        <pc:sldMkLst>
          <pc:docMk/>
          <pc:sldMk cId="3523772265" sldId="258"/>
        </pc:sldMkLst>
      </pc:sldChg>
    </pc:docChg>
  </pc:docChgLst>
  <pc:docChgLst>
    <pc:chgData name="Cheng Ran" userId="dbeed8448c6bb12c" providerId="LiveId" clId="{4BEA71DC-28E7-4D99-B396-D1B51C397CD1}"/>
    <pc:docChg chg="undo custSel addSld delSld modSld addSection delSection">
      <pc:chgData name="Cheng Ran" userId="dbeed8448c6bb12c" providerId="LiveId" clId="{4BEA71DC-28E7-4D99-B396-D1B51C397CD1}" dt="2022-03-03T05:09:56.590" v="3388" actId="20577"/>
      <pc:docMkLst>
        <pc:docMk/>
      </pc:docMkLst>
      <pc:sldChg chg="modSp mod">
        <pc:chgData name="Cheng Ran" userId="dbeed8448c6bb12c" providerId="LiveId" clId="{4BEA71DC-28E7-4D99-B396-D1B51C397CD1}" dt="2022-02-28T06:39:20.101" v="20" actId="20577"/>
        <pc:sldMkLst>
          <pc:docMk/>
          <pc:sldMk cId="3385293733" sldId="257"/>
        </pc:sldMkLst>
        <pc:spChg chg="mod">
          <ac:chgData name="Cheng Ran" userId="dbeed8448c6bb12c" providerId="LiveId" clId="{4BEA71DC-28E7-4D99-B396-D1B51C397CD1}" dt="2022-02-28T06:39:20.101" v="20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684922242" sldId="290"/>
        </pc:sldMkLst>
      </pc:sldChg>
      <pc:sldChg chg="modSp new mod">
        <pc:chgData name="Cheng Ran" userId="dbeed8448c6bb12c" providerId="LiveId" clId="{4BEA71DC-28E7-4D99-B396-D1B51C397CD1}" dt="2022-02-28T08:24:57.259" v="2273" actId="2711"/>
        <pc:sldMkLst>
          <pc:docMk/>
          <pc:sldMk cId="2556556609" sldId="290"/>
        </pc:sldMkLst>
        <pc:spChg chg="mod">
          <ac:chgData name="Cheng Ran" userId="dbeed8448c6bb12c" providerId="LiveId" clId="{4BEA71DC-28E7-4D99-B396-D1B51C397CD1}" dt="2022-02-28T06:42:50.612" v="47" actId="20577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4BEA71DC-28E7-4D99-B396-D1B51C397CD1}" dt="2022-02-28T08:24:57.259" v="2273" actId="2711"/>
          <ac:spMkLst>
            <pc:docMk/>
            <pc:sldMk cId="2556556609" sldId="290"/>
            <ac:spMk id="3" creationId="{A03333F3-061B-46C2-8C9D-4CC3DC06C1D7}"/>
          </ac:spMkLst>
        </pc:spChg>
      </pc:sldChg>
      <pc:sldChg chg="modSp new mod">
        <pc:chgData name="Cheng Ran" userId="dbeed8448c6bb12c" providerId="LiveId" clId="{4BEA71DC-28E7-4D99-B396-D1B51C397CD1}" dt="2022-02-28T06:46:48.189" v="126"/>
        <pc:sldMkLst>
          <pc:docMk/>
          <pc:sldMk cId="581111486" sldId="291"/>
        </pc:sldMkLst>
        <pc:spChg chg="mod">
          <ac:chgData name="Cheng Ran" userId="dbeed8448c6bb12c" providerId="LiveId" clId="{4BEA71DC-28E7-4D99-B396-D1B51C397CD1}" dt="2022-02-28T06:44:38.559" v="89" actId="20577"/>
          <ac:spMkLst>
            <pc:docMk/>
            <pc:sldMk cId="581111486" sldId="291"/>
            <ac:spMk id="2" creationId="{9AF4F5C6-446E-4F17-8017-38E868B6EC8E}"/>
          </ac:spMkLst>
        </pc:spChg>
        <pc:spChg chg="mod">
          <ac:chgData name="Cheng Ran" userId="dbeed8448c6bb12c" providerId="LiveId" clId="{4BEA71DC-28E7-4D99-B396-D1B51C397CD1}" dt="2022-02-28T06:46:48.189" v="126"/>
          <ac:spMkLst>
            <pc:docMk/>
            <pc:sldMk cId="581111486" sldId="291"/>
            <ac:spMk id="3" creationId="{2AD7A389-91F6-46E8-942C-3CB7DC42CB9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33330309" sldId="291"/>
        </pc:sldMkLst>
      </pc:sldChg>
      <pc:sldChg chg="addSp delSp modSp new mod modClrScheme chgLayout">
        <pc:chgData name="Cheng Ran" userId="dbeed8448c6bb12c" providerId="LiveId" clId="{4BEA71DC-28E7-4D99-B396-D1B51C397CD1}" dt="2022-02-28T07:15:50.646" v="967"/>
        <pc:sldMkLst>
          <pc:docMk/>
          <pc:sldMk cId="2432146985" sldId="292"/>
        </pc:sldMkLst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2" creationId="{B22AF8DD-DA15-403E-8349-FDBB7D19E16D}"/>
          </ac:spMkLst>
        </pc:spChg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3" creationId="{1923A7FD-A426-4594-97AE-B352D42BAF6F}"/>
          </ac:spMkLst>
        </pc:spChg>
        <pc:spChg chg="add mod ord">
          <ac:chgData name="Cheng Ran" userId="dbeed8448c6bb12c" providerId="LiveId" clId="{4BEA71DC-28E7-4D99-B396-D1B51C397CD1}" dt="2022-02-28T06:47:49.494" v="205" actId="20577"/>
          <ac:spMkLst>
            <pc:docMk/>
            <pc:sldMk cId="2432146985" sldId="292"/>
            <ac:spMk id="4" creationId="{6674458B-D68B-4B13-A411-5D557BF848A6}"/>
          </ac:spMkLst>
        </pc:spChg>
        <pc:spChg chg="add mod ord">
          <ac:chgData name="Cheng Ran" userId="dbeed8448c6bb12c" providerId="LiveId" clId="{4BEA71DC-28E7-4D99-B396-D1B51C397CD1}" dt="2022-02-28T07:15:50.646" v="967"/>
          <ac:spMkLst>
            <pc:docMk/>
            <pc:sldMk cId="2432146985" sldId="292"/>
            <ac:spMk id="5" creationId="{B7F2C28E-E140-499F-9573-0E6BAB61FCE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54375578" sldId="29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99301301" sldId="293"/>
        </pc:sldMkLst>
      </pc:sldChg>
      <pc:sldChg chg="addSp modSp new mod">
        <pc:chgData name="Cheng Ran" userId="dbeed8448c6bb12c" providerId="LiveId" clId="{4BEA71DC-28E7-4D99-B396-D1B51C397CD1}" dt="2022-02-28T07:08:17.918" v="649" actId="20577"/>
        <pc:sldMkLst>
          <pc:docMk/>
          <pc:sldMk cId="3258775816" sldId="293"/>
        </pc:sldMkLst>
        <pc:spChg chg="mod">
          <ac:chgData name="Cheng Ran" userId="dbeed8448c6bb12c" providerId="LiveId" clId="{4BEA71DC-28E7-4D99-B396-D1B51C397CD1}" dt="2022-02-28T07:08:17.918" v="649" actId="20577"/>
          <ac:spMkLst>
            <pc:docMk/>
            <pc:sldMk cId="3258775816" sldId="293"/>
            <ac:spMk id="2" creationId="{78A664FD-3160-4EBD-8AAF-893BFF64FA7C}"/>
          </ac:spMkLst>
        </pc:spChg>
        <pc:spChg chg="mod">
          <ac:chgData name="Cheng Ran" userId="dbeed8448c6bb12c" providerId="LiveId" clId="{4BEA71DC-28E7-4D99-B396-D1B51C397CD1}" dt="2022-02-28T06:48:26.058" v="225" actId="20577"/>
          <ac:spMkLst>
            <pc:docMk/>
            <pc:sldMk cId="3258775816" sldId="293"/>
            <ac:spMk id="3" creationId="{53A7E018-A308-45D4-A1E4-719372B65CF8}"/>
          </ac:spMkLst>
        </pc:spChg>
        <pc:spChg chg="add mod">
          <ac:chgData name="Cheng Ran" userId="dbeed8448c6bb12c" providerId="LiveId" clId="{4BEA71DC-28E7-4D99-B396-D1B51C397CD1}" dt="2022-02-28T06:48:32.715" v="227" actId="1076"/>
          <ac:spMkLst>
            <pc:docMk/>
            <pc:sldMk cId="3258775816" sldId="293"/>
            <ac:spMk id="4" creationId="{D9FAAF88-0FF6-424B-AE7A-29E9F419CA80}"/>
          </ac:spMkLst>
        </pc:spChg>
        <pc:spChg chg="add mod">
          <ac:chgData name="Cheng Ran" userId="dbeed8448c6bb12c" providerId="LiveId" clId="{4BEA71DC-28E7-4D99-B396-D1B51C397CD1}" dt="2022-02-28T06:49:03.984" v="248" actId="1076"/>
          <ac:spMkLst>
            <pc:docMk/>
            <pc:sldMk cId="3258775816" sldId="293"/>
            <ac:spMk id="5" creationId="{5DF9959D-9EC0-41FA-9958-49DE0EA86DCC}"/>
          </ac:spMkLst>
        </pc:spChg>
      </pc:sldChg>
      <pc:sldChg chg="addSp modSp new mod">
        <pc:chgData name="Cheng Ran" userId="dbeed8448c6bb12c" providerId="LiveId" clId="{4BEA71DC-28E7-4D99-B396-D1B51C397CD1}" dt="2022-02-28T07:08:22.877" v="661" actId="20577"/>
        <pc:sldMkLst>
          <pc:docMk/>
          <pc:sldMk cId="56771586" sldId="294"/>
        </pc:sldMkLst>
        <pc:spChg chg="mod">
          <ac:chgData name="Cheng Ran" userId="dbeed8448c6bb12c" providerId="LiveId" clId="{4BEA71DC-28E7-4D99-B396-D1B51C397CD1}" dt="2022-02-28T07:08:22.877" v="661" actId="20577"/>
          <ac:spMkLst>
            <pc:docMk/>
            <pc:sldMk cId="56771586" sldId="294"/>
            <ac:spMk id="2" creationId="{111CF026-3F2B-4E1F-9F18-894A80807B4D}"/>
          </ac:spMkLst>
        </pc:spChg>
        <pc:spChg chg="mod">
          <ac:chgData name="Cheng Ran" userId="dbeed8448c6bb12c" providerId="LiveId" clId="{4BEA71DC-28E7-4D99-B396-D1B51C397CD1}" dt="2022-02-28T06:57:43.051" v="509"/>
          <ac:spMkLst>
            <pc:docMk/>
            <pc:sldMk cId="56771586" sldId="294"/>
            <ac:spMk id="3" creationId="{D969FD63-6ED5-46C0-AF02-420F172377A2}"/>
          </ac:spMkLst>
        </pc:spChg>
        <pc:spChg chg="add mod">
          <ac:chgData name="Cheng Ran" userId="dbeed8448c6bb12c" providerId="LiveId" clId="{4BEA71DC-28E7-4D99-B396-D1B51C397CD1}" dt="2022-02-28T06:55:40.433" v="438" actId="14100"/>
          <ac:spMkLst>
            <pc:docMk/>
            <pc:sldMk cId="56771586" sldId="294"/>
            <ac:spMk id="4" creationId="{8643BF9C-88AF-484F-9672-E8E99D680D3D}"/>
          </ac:spMkLst>
        </pc:spChg>
        <pc:spChg chg="add mod">
          <ac:chgData name="Cheng Ran" userId="dbeed8448c6bb12c" providerId="LiveId" clId="{4BEA71DC-28E7-4D99-B396-D1B51C397CD1}" dt="2022-02-28T06:57:17.399" v="506" actId="688"/>
          <ac:spMkLst>
            <pc:docMk/>
            <pc:sldMk cId="56771586" sldId="294"/>
            <ac:spMk id="5" creationId="{F71ED4B7-E6FD-40B2-9717-52FFE8AA7B3E}"/>
          </ac:spMkLst>
        </pc:spChg>
        <pc:spChg chg="add mod">
          <ac:chgData name="Cheng Ran" userId="dbeed8448c6bb12c" providerId="LiveId" clId="{4BEA71DC-28E7-4D99-B396-D1B51C397CD1}" dt="2022-02-28T06:56:26.400" v="489" actId="1076"/>
          <ac:spMkLst>
            <pc:docMk/>
            <pc:sldMk cId="56771586" sldId="294"/>
            <ac:spMk id="6" creationId="{52477AEB-4CEF-44A3-BB56-C50BA35FFDAF}"/>
          </ac:spMkLst>
        </pc:spChg>
        <pc:spChg chg="add mod">
          <ac:chgData name="Cheng Ran" userId="dbeed8448c6bb12c" providerId="LiveId" clId="{4BEA71DC-28E7-4D99-B396-D1B51C397CD1}" dt="2022-02-28T06:55:46.700" v="439" actId="14100"/>
          <ac:spMkLst>
            <pc:docMk/>
            <pc:sldMk cId="56771586" sldId="294"/>
            <ac:spMk id="7" creationId="{7287B5B3-5AE9-4915-BAC8-F6B8006A1ABD}"/>
          </ac:spMkLst>
        </pc:spChg>
        <pc:spChg chg="add mod">
          <ac:chgData name="Cheng Ran" userId="dbeed8448c6bb12c" providerId="LiveId" clId="{4BEA71DC-28E7-4D99-B396-D1B51C397CD1}" dt="2022-02-28T06:57:15.065" v="505" actId="688"/>
          <ac:spMkLst>
            <pc:docMk/>
            <pc:sldMk cId="56771586" sldId="294"/>
            <ac:spMk id="8" creationId="{6E81E90F-8C8B-4101-8657-C45C40999298}"/>
          </ac:spMkLst>
        </pc:spChg>
        <pc:spChg chg="add mod">
          <ac:chgData name="Cheng Ran" userId="dbeed8448c6bb12c" providerId="LiveId" clId="{4BEA71DC-28E7-4D99-B396-D1B51C397CD1}" dt="2022-02-28T06:56:49.472" v="499" actId="688"/>
          <ac:spMkLst>
            <pc:docMk/>
            <pc:sldMk cId="56771586" sldId="294"/>
            <ac:spMk id="9" creationId="{986BCEEE-A2C1-4377-8950-26BF7FF4A0C2}"/>
          </ac:spMkLst>
        </pc:spChg>
        <pc:spChg chg="add mod">
          <ac:chgData name="Cheng Ran" userId="dbeed8448c6bb12c" providerId="LiveId" clId="{4BEA71DC-28E7-4D99-B396-D1B51C397CD1}" dt="2022-02-28T06:56:41.001" v="497" actId="1076"/>
          <ac:spMkLst>
            <pc:docMk/>
            <pc:sldMk cId="56771586" sldId="294"/>
            <ac:spMk id="10" creationId="{E1B4EF42-4E27-4797-99FB-F9C8FB9EA47C}"/>
          </ac:spMkLst>
        </pc:spChg>
        <pc:spChg chg="add mod">
          <ac:chgData name="Cheng Ran" userId="dbeed8448c6bb12c" providerId="LiveId" clId="{4BEA71DC-28E7-4D99-B396-D1B51C397CD1}" dt="2022-02-28T06:56:08.294" v="486" actId="14100"/>
          <ac:spMkLst>
            <pc:docMk/>
            <pc:sldMk cId="56771586" sldId="294"/>
            <ac:spMk id="11" creationId="{7337F70B-95E1-4E73-9741-73066ED35610}"/>
          </ac:spMkLst>
        </pc:spChg>
        <pc:spChg chg="add mod">
          <ac:chgData name="Cheng Ran" userId="dbeed8448c6bb12c" providerId="LiveId" clId="{4BEA71DC-28E7-4D99-B396-D1B51C397CD1}" dt="2022-02-28T06:57:03.982" v="503" actId="688"/>
          <ac:spMkLst>
            <pc:docMk/>
            <pc:sldMk cId="56771586" sldId="294"/>
            <ac:spMk id="12" creationId="{4098DABB-E5D6-4DC2-BDE3-A1A4890AC49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68381481" sldId="29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99718560" sldId="295"/>
        </pc:sldMkLst>
      </pc:sldChg>
      <pc:sldChg chg="addSp modSp new mod modAnim">
        <pc:chgData name="Cheng Ran" userId="dbeed8448c6bb12c" providerId="LiveId" clId="{4BEA71DC-28E7-4D99-B396-D1B51C397CD1}" dt="2022-02-28T07:26:16.786" v="1165" actId="122"/>
        <pc:sldMkLst>
          <pc:docMk/>
          <pc:sldMk cId="2012848373" sldId="295"/>
        </pc:sldMkLst>
        <pc:spChg chg="mod">
          <ac:chgData name="Cheng Ran" userId="dbeed8448c6bb12c" providerId="LiveId" clId="{4BEA71DC-28E7-4D99-B396-D1B51C397CD1}" dt="2022-02-28T07:08:25.751" v="662" actId="20577"/>
          <ac:spMkLst>
            <pc:docMk/>
            <pc:sldMk cId="2012848373" sldId="295"/>
            <ac:spMk id="2" creationId="{EB082C50-F6A5-4592-974E-6DEEE0E5B069}"/>
          </ac:spMkLst>
        </pc:spChg>
        <pc:spChg chg="mod">
          <ac:chgData name="Cheng Ran" userId="dbeed8448c6bb12c" providerId="LiveId" clId="{4BEA71DC-28E7-4D99-B396-D1B51C397CD1}" dt="2022-02-28T07:26:16.786" v="1165" actId="122"/>
          <ac:spMkLst>
            <pc:docMk/>
            <pc:sldMk cId="2012848373" sldId="295"/>
            <ac:spMk id="3" creationId="{EB8144FE-4B5B-402F-B2C2-6C2EE3C4E22C}"/>
          </ac:spMkLst>
        </pc:spChg>
        <pc:spChg chg="add mod">
          <ac:chgData name="Cheng Ran" userId="dbeed8448c6bb12c" providerId="LiveId" clId="{4BEA71DC-28E7-4D99-B396-D1B51C397CD1}" dt="2022-02-28T07:13:23.277" v="882" actId="1038"/>
          <ac:spMkLst>
            <pc:docMk/>
            <pc:sldMk cId="2012848373" sldId="295"/>
            <ac:spMk id="4" creationId="{337A3CFC-B942-45F6-9B21-CABFED70454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184272537" sldId="296"/>
        </pc:sldMkLst>
      </pc:sldChg>
      <pc:sldChg chg="addSp delSp modSp new mod modClrScheme chgLayout">
        <pc:chgData name="Cheng Ran" userId="dbeed8448c6bb12c" providerId="LiveId" clId="{4BEA71DC-28E7-4D99-B396-D1B51C397CD1}" dt="2022-02-28T07:15:56.005" v="968"/>
        <pc:sldMkLst>
          <pc:docMk/>
          <pc:sldMk cId="3705333570" sldId="296"/>
        </pc:sldMkLst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2" creationId="{F93D2778-5324-4228-853D-8C549137F881}"/>
          </ac:spMkLst>
        </pc:spChg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3" creationId="{3AA92856-D42D-420B-AF68-DE0DDDD53514}"/>
          </ac:spMkLst>
        </pc:spChg>
        <pc:spChg chg="add mod ord">
          <ac:chgData name="Cheng Ran" userId="dbeed8448c6bb12c" providerId="LiveId" clId="{4BEA71DC-28E7-4D99-B396-D1B51C397CD1}" dt="2022-02-28T07:05:11.214" v="608" actId="20577"/>
          <ac:spMkLst>
            <pc:docMk/>
            <pc:sldMk cId="3705333570" sldId="296"/>
            <ac:spMk id="4" creationId="{B93A837C-0D20-4496-A3CD-613D69DE19E7}"/>
          </ac:spMkLst>
        </pc:spChg>
        <pc:spChg chg="add mod ord">
          <ac:chgData name="Cheng Ran" userId="dbeed8448c6bb12c" providerId="LiveId" clId="{4BEA71DC-28E7-4D99-B396-D1B51C397CD1}" dt="2022-02-28T07:15:56.005" v="968"/>
          <ac:spMkLst>
            <pc:docMk/>
            <pc:sldMk cId="3705333570" sldId="296"/>
            <ac:spMk id="5" creationId="{76342470-788D-45E3-940D-6EA622C55C73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56971627" sldId="297"/>
        </pc:sldMkLst>
      </pc:sldChg>
      <pc:sldChg chg="addSp modSp new mod">
        <pc:chgData name="Cheng Ran" userId="dbeed8448c6bb12c" providerId="LiveId" clId="{4BEA71DC-28E7-4D99-B396-D1B51C397CD1}" dt="2022-02-28T07:08:30.553" v="666" actId="20577"/>
        <pc:sldMkLst>
          <pc:docMk/>
          <pc:sldMk cId="2761130220" sldId="297"/>
        </pc:sldMkLst>
        <pc:spChg chg="mod">
          <ac:chgData name="Cheng Ran" userId="dbeed8448c6bb12c" providerId="LiveId" clId="{4BEA71DC-28E7-4D99-B396-D1B51C397CD1}" dt="2022-02-28T07:08:30.553" v="666" actId="20577"/>
          <ac:spMkLst>
            <pc:docMk/>
            <pc:sldMk cId="2761130220" sldId="297"/>
            <ac:spMk id="2" creationId="{F2A51001-0553-4F04-86E0-9DEE76045B11}"/>
          </ac:spMkLst>
        </pc:spChg>
        <pc:spChg chg="mod">
          <ac:chgData name="Cheng Ran" userId="dbeed8448c6bb12c" providerId="LiveId" clId="{4BEA71DC-28E7-4D99-B396-D1B51C397CD1}" dt="2022-02-28T07:07:54.280" v="642" actId="14100"/>
          <ac:spMkLst>
            <pc:docMk/>
            <pc:sldMk cId="2761130220" sldId="297"/>
            <ac:spMk id="3" creationId="{2DA759B2-CF47-4F4B-B49A-64F1B1CE32D7}"/>
          </ac:spMkLst>
        </pc:spChg>
        <pc:picChg chg="add mod">
          <ac:chgData name="Cheng Ran" userId="dbeed8448c6bb12c" providerId="LiveId" clId="{4BEA71DC-28E7-4D99-B396-D1B51C397CD1}" dt="2022-02-28T07:06:23.397" v="640" actId="1076"/>
          <ac:picMkLst>
            <pc:docMk/>
            <pc:sldMk cId="2761130220" sldId="297"/>
            <ac:picMk id="4" creationId="{AE12307C-716E-4702-8C5E-04E696DEC9E5}"/>
          </ac:picMkLst>
        </pc:picChg>
        <pc:picChg chg="add mod">
          <ac:chgData name="Cheng Ran" userId="dbeed8448c6bb12c" providerId="LiveId" clId="{4BEA71DC-28E7-4D99-B396-D1B51C397CD1}" dt="2022-02-28T07:08:03.288" v="644" actId="1076"/>
          <ac:picMkLst>
            <pc:docMk/>
            <pc:sldMk cId="2761130220" sldId="297"/>
            <ac:picMk id="1026" creationId="{4CC141AB-3652-4602-B7D9-B66D849DF81E}"/>
          </ac:picMkLst>
        </pc:picChg>
      </pc:sldChg>
      <pc:sldChg chg="addSp modSp new mod">
        <pc:chgData name="Cheng Ran" userId="dbeed8448c6bb12c" providerId="LiveId" clId="{4BEA71DC-28E7-4D99-B396-D1B51C397CD1}" dt="2022-02-28T07:18:09.588" v="985" actId="1076"/>
        <pc:sldMkLst>
          <pc:docMk/>
          <pc:sldMk cId="3623438723" sldId="298"/>
        </pc:sldMkLst>
        <pc:spChg chg="mod">
          <ac:chgData name="Cheng Ran" userId="dbeed8448c6bb12c" providerId="LiveId" clId="{4BEA71DC-28E7-4D99-B396-D1B51C397CD1}" dt="2022-02-28T07:17:43.084" v="973" actId="20577"/>
          <ac:spMkLst>
            <pc:docMk/>
            <pc:sldMk cId="3623438723" sldId="298"/>
            <ac:spMk id="2" creationId="{A6BEEB15-051D-41AC-8AF3-B8FFFED5A969}"/>
          </ac:spMkLst>
        </pc:spChg>
        <pc:spChg chg="mod">
          <ac:chgData name="Cheng Ran" userId="dbeed8448c6bb12c" providerId="LiveId" clId="{4BEA71DC-28E7-4D99-B396-D1B51C397CD1}" dt="2022-02-28T07:17:53.288" v="978" actId="15"/>
          <ac:spMkLst>
            <pc:docMk/>
            <pc:sldMk cId="3623438723" sldId="298"/>
            <ac:spMk id="3" creationId="{E7A0BA57-DBB5-4791-8833-0CB78BE2F34A}"/>
          </ac:spMkLst>
        </pc:spChg>
        <pc:picChg chg="add mod">
          <ac:chgData name="Cheng Ran" userId="dbeed8448c6bb12c" providerId="LiveId" clId="{4BEA71DC-28E7-4D99-B396-D1B51C397CD1}" dt="2022-02-28T07:18:06.193" v="982" actId="1076"/>
          <ac:picMkLst>
            <pc:docMk/>
            <pc:sldMk cId="3623438723" sldId="298"/>
            <ac:picMk id="4" creationId="{E8BCB578-81A4-4825-BE2F-CC29E7CD4F51}"/>
          </ac:picMkLst>
        </pc:picChg>
        <pc:picChg chg="add mod">
          <ac:chgData name="Cheng Ran" userId="dbeed8448c6bb12c" providerId="LiveId" clId="{4BEA71DC-28E7-4D99-B396-D1B51C397CD1}" dt="2022-02-28T07:18:09.588" v="985" actId="1076"/>
          <ac:picMkLst>
            <pc:docMk/>
            <pc:sldMk cId="3623438723" sldId="298"/>
            <ac:picMk id="5" creationId="{55E92D5E-1228-4264-9686-D137ABD80C31}"/>
          </ac:picMkLst>
        </pc:picChg>
      </pc:sldChg>
      <pc:sldChg chg="addSp modSp new mod">
        <pc:chgData name="Cheng Ran" userId="dbeed8448c6bb12c" providerId="LiveId" clId="{4BEA71DC-28E7-4D99-B396-D1B51C397CD1}" dt="2022-02-28T07:15:06.725" v="944"/>
        <pc:sldMkLst>
          <pc:docMk/>
          <pc:sldMk cId="1332847501" sldId="299"/>
        </pc:sldMkLst>
        <pc:spChg chg="mod">
          <ac:chgData name="Cheng Ran" userId="dbeed8448c6bb12c" providerId="LiveId" clId="{4BEA71DC-28E7-4D99-B396-D1B51C397CD1}" dt="2022-02-28T07:08:35.289" v="675" actId="20577"/>
          <ac:spMkLst>
            <pc:docMk/>
            <pc:sldMk cId="1332847501" sldId="299"/>
            <ac:spMk id="2" creationId="{966A4CA9-037E-4CD6-B262-B28E59B9A994}"/>
          </ac:spMkLst>
        </pc:spChg>
        <pc:spChg chg="mod">
          <ac:chgData name="Cheng Ran" userId="dbeed8448c6bb12c" providerId="LiveId" clId="{4BEA71DC-28E7-4D99-B396-D1B51C397CD1}" dt="2022-02-28T07:15:06.725" v="944"/>
          <ac:spMkLst>
            <pc:docMk/>
            <pc:sldMk cId="1332847501" sldId="299"/>
            <ac:spMk id="3" creationId="{BCCA4A2E-B6D5-49E3-9182-A911DD954E91}"/>
          </ac:spMkLst>
        </pc:spChg>
        <pc:spChg chg="add mod">
          <ac:chgData name="Cheng Ran" userId="dbeed8448c6bb12c" providerId="LiveId" clId="{4BEA71DC-28E7-4D99-B396-D1B51C397CD1}" dt="2022-02-28T07:10:59.514" v="806" actId="14100"/>
          <ac:spMkLst>
            <pc:docMk/>
            <pc:sldMk cId="1332847501" sldId="299"/>
            <ac:spMk id="4" creationId="{C327962F-F9D5-4716-841C-D6BE6D7B1EB8}"/>
          </ac:spMkLst>
        </pc:spChg>
        <pc:spChg chg="add mod">
          <ac:chgData name="Cheng Ran" userId="dbeed8448c6bb12c" providerId="LiveId" clId="{4BEA71DC-28E7-4D99-B396-D1B51C397CD1}" dt="2022-02-28T07:11:05.057" v="809" actId="14100"/>
          <ac:spMkLst>
            <pc:docMk/>
            <pc:sldMk cId="1332847501" sldId="299"/>
            <ac:spMk id="5" creationId="{6BBCD495-8A28-4AF0-93D5-7A33BE5EE49E}"/>
          </ac:spMkLst>
        </pc:spChg>
        <pc:spChg chg="add mod">
          <ac:chgData name="Cheng Ran" userId="dbeed8448c6bb12c" providerId="LiveId" clId="{4BEA71DC-28E7-4D99-B396-D1B51C397CD1}" dt="2022-02-28T07:11:44.937" v="817" actId="1076"/>
          <ac:spMkLst>
            <pc:docMk/>
            <pc:sldMk cId="1332847501" sldId="299"/>
            <ac:spMk id="6" creationId="{C6A48B88-5653-42FD-B055-2962A0ECD5ED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7" creationId="{1CAF1973-AD0A-4775-8A48-764D39F32B3A}"/>
          </ac:spMkLst>
        </pc:spChg>
        <pc:spChg chg="add mod">
          <ac:chgData name="Cheng Ran" userId="dbeed8448c6bb12c" providerId="LiveId" clId="{4BEA71DC-28E7-4D99-B396-D1B51C397CD1}" dt="2022-02-28T07:11:07.700" v="810" actId="14100"/>
          <ac:spMkLst>
            <pc:docMk/>
            <pc:sldMk cId="1332847501" sldId="299"/>
            <ac:spMk id="8" creationId="{E3AAB6FA-134B-4586-84AF-92AD44B8DCD4}"/>
          </ac:spMkLst>
        </pc:spChg>
        <pc:spChg chg="add mod">
          <ac:chgData name="Cheng Ran" userId="dbeed8448c6bb12c" providerId="LiveId" clId="{4BEA71DC-28E7-4D99-B396-D1B51C397CD1}" dt="2022-02-28T07:11:47.036" v="818" actId="1076"/>
          <ac:spMkLst>
            <pc:docMk/>
            <pc:sldMk cId="1332847501" sldId="299"/>
            <ac:spMk id="9" creationId="{CC9F51B1-CE76-449A-98C6-78EF59DB33BE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0" creationId="{C71DF677-8237-4AC7-B7E5-797C1B3AC48F}"/>
          </ac:spMkLst>
        </pc:spChg>
        <pc:spChg chg="add mod">
          <ac:chgData name="Cheng Ran" userId="dbeed8448c6bb12c" providerId="LiveId" clId="{4BEA71DC-28E7-4D99-B396-D1B51C397CD1}" dt="2022-02-28T07:11:14.474" v="813" actId="20577"/>
          <ac:spMkLst>
            <pc:docMk/>
            <pc:sldMk cId="1332847501" sldId="299"/>
            <ac:spMk id="11" creationId="{68133C6E-6AF5-409A-9CB3-DC8229684DE0}"/>
          </ac:spMkLst>
        </pc:spChg>
        <pc:spChg chg="add mod">
          <ac:chgData name="Cheng Ran" userId="dbeed8448c6bb12c" providerId="LiveId" clId="{4BEA71DC-28E7-4D99-B396-D1B51C397CD1}" dt="2022-02-28T07:11:40.968" v="816" actId="1076"/>
          <ac:spMkLst>
            <pc:docMk/>
            <pc:sldMk cId="1332847501" sldId="299"/>
            <ac:spMk id="12" creationId="{9D562EBB-FCDC-436B-8081-A5038857669F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3" creationId="{A2D13C45-AF47-4339-9866-628CEDEEB09E}"/>
          </ac:spMkLst>
        </pc:spChg>
        <pc:spChg chg="add mod">
          <ac:chgData name="Cheng Ran" userId="dbeed8448c6bb12c" providerId="LiveId" clId="{4BEA71DC-28E7-4D99-B396-D1B51C397CD1}" dt="2022-02-28T07:11:33.394" v="814" actId="1076"/>
          <ac:spMkLst>
            <pc:docMk/>
            <pc:sldMk cId="1332847501" sldId="299"/>
            <ac:spMk id="14" creationId="{C7161FD3-C3F5-4912-9169-C797DEC639D9}"/>
          </ac:spMkLst>
        </pc:spChg>
        <pc:spChg chg="add mod">
          <ac:chgData name="Cheng Ran" userId="dbeed8448c6bb12c" providerId="LiveId" clId="{4BEA71DC-28E7-4D99-B396-D1B51C397CD1}" dt="2022-02-28T07:11:35.192" v="815" actId="1076"/>
          <ac:spMkLst>
            <pc:docMk/>
            <pc:sldMk cId="1332847501" sldId="299"/>
            <ac:spMk id="15" creationId="{82F5209F-8AFA-4C1E-9038-C3CB2D352797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46886536" sldId="299"/>
        </pc:sldMkLst>
      </pc:sldChg>
      <pc:sldChg chg="addSp modSp new mod modAnim">
        <pc:chgData name="Cheng Ran" userId="dbeed8448c6bb12c" providerId="LiveId" clId="{4BEA71DC-28E7-4D99-B396-D1B51C397CD1}" dt="2022-02-28T11:33:35.914" v="3380"/>
        <pc:sldMkLst>
          <pc:docMk/>
          <pc:sldMk cId="3785737040" sldId="300"/>
        </pc:sldMkLst>
        <pc:spChg chg="mod">
          <ac:chgData name="Cheng Ran" userId="dbeed8448c6bb12c" providerId="LiveId" clId="{4BEA71DC-28E7-4D99-B396-D1B51C397CD1}" dt="2022-02-28T07:12:56.908" v="841" actId="20577"/>
          <ac:spMkLst>
            <pc:docMk/>
            <pc:sldMk cId="3785737040" sldId="300"/>
            <ac:spMk id="2" creationId="{F161C41B-FC4D-48D6-82CF-C0B42662F09A}"/>
          </ac:spMkLst>
        </pc:spChg>
        <pc:spChg chg="mod">
          <ac:chgData name="Cheng Ran" userId="dbeed8448c6bb12c" providerId="LiveId" clId="{4BEA71DC-28E7-4D99-B396-D1B51C397CD1}" dt="2022-02-28T07:26:25.125" v="1169" actId="20577"/>
          <ac:spMkLst>
            <pc:docMk/>
            <pc:sldMk cId="3785737040" sldId="300"/>
            <ac:spMk id="3" creationId="{6E1A5532-96DD-4E01-BB9A-F84F99185FB9}"/>
          </ac:spMkLst>
        </pc:spChg>
        <pc:spChg chg="add mod">
          <ac:chgData name="Cheng Ran" userId="dbeed8448c6bb12c" providerId="LiveId" clId="{4BEA71DC-28E7-4D99-B396-D1B51C397CD1}" dt="2022-02-28T07:13:46.533" v="890" actId="1076"/>
          <ac:spMkLst>
            <pc:docMk/>
            <pc:sldMk cId="3785737040" sldId="300"/>
            <ac:spMk id="4" creationId="{F603458A-2541-4DA8-8261-988E105DF516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02757248" sldId="300"/>
        </pc:sldMkLst>
      </pc:sldChg>
      <pc:sldChg chg="addSp delSp modSp new mod modClrScheme chgLayout">
        <pc:chgData name="Cheng Ran" userId="dbeed8448c6bb12c" providerId="LiveId" clId="{4BEA71DC-28E7-4D99-B396-D1B51C397CD1}" dt="2022-02-28T07:15:59.745" v="969"/>
        <pc:sldMkLst>
          <pc:docMk/>
          <pc:sldMk cId="3132872474" sldId="301"/>
        </pc:sldMkLst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2" creationId="{480FE136-8613-4BE4-9428-8B9388914E11}"/>
          </ac:spMkLst>
        </pc:spChg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3" creationId="{7EF81608-7055-4B01-A242-34D197C7D524}"/>
          </ac:spMkLst>
        </pc:spChg>
        <pc:spChg chg="add mod ord">
          <ac:chgData name="Cheng Ran" userId="dbeed8448c6bb12c" providerId="LiveId" clId="{4BEA71DC-28E7-4D99-B396-D1B51C397CD1}" dt="2022-02-28T07:15:27.185" v="960" actId="20577"/>
          <ac:spMkLst>
            <pc:docMk/>
            <pc:sldMk cId="3132872474" sldId="301"/>
            <ac:spMk id="4" creationId="{52BCDBA6-D5BE-46E2-9C1A-BC1445313496}"/>
          </ac:spMkLst>
        </pc:spChg>
        <pc:spChg chg="add mod ord">
          <ac:chgData name="Cheng Ran" userId="dbeed8448c6bb12c" providerId="LiveId" clId="{4BEA71DC-28E7-4D99-B396-D1B51C397CD1}" dt="2022-02-28T07:15:59.745" v="969"/>
          <ac:spMkLst>
            <pc:docMk/>
            <pc:sldMk cId="3132872474" sldId="301"/>
            <ac:spMk id="5" creationId="{52CD6908-553C-4EED-B96E-01388821AFC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14020858" sldId="301"/>
        </pc:sldMkLst>
      </pc:sldChg>
      <pc:sldChg chg="addSp delSp modSp new mod">
        <pc:chgData name="Cheng Ran" userId="dbeed8448c6bb12c" providerId="LiveId" clId="{4BEA71DC-28E7-4D99-B396-D1B51C397CD1}" dt="2022-02-28T08:56:44.245" v="2293" actId="20577"/>
        <pc:sldMkLst>
          <pc:docMk/>
          <pc:sldMk cId="229536411" sldId="302"/>
        </pc:sldMkLst>
        <pc:spChg chg="mod">
          <ac:chgData name="Cheng Ran" userId="dbeed8448c6bb12c" providerId="LiveId" clId="{4BEA71DC-28E7-4D99-B396-D1B51C397CD1}" dt="2022-02-28T07:18:18.492" v="995" actId="20577"/>
          <ac:spMkLst>
            <pc:docMk/>
            <pc:sldMk cId="229536411" sldId="302"/>
            <ac:spMk id="2" creationId="{1C2B046C-A639-4411-B063-4D445325310B}"/>
          </ac:spMkLst>
        </pc:spChg>
        <pc:spChg chg="mod">
          <ac:chgData name="Cheng Ran" userId="dbeed8448c6bb12c" providerId="LiveId" clId="{4BEA71DC-28E7-4D99-B396-D1B51C397CD1}" dt="2022-02-28T08:56:44.245" v="2293" actId="20577"/>
          <ac:spMkLst>
            <pc:docMk/>
            <pc:sldMk cId="229536411" sldId="302"/>
            <ac:spMk id="3" creationId="{772C502E-E065-4CFC-93E9-C02F05339E04}"/>
          </ac:spMkLst>
        </pc:spChg>
        <pc:spChg chg="add mod">
          <ac:chgData name="Cheng Ran" userId="dbeed8448c6bb12c" providerId="LiveId" clId="{4BEA71DC-28E7-4D99-B396-D1B51C397CD1}" dt="2022-02-28T07:22:04.585" v="1076" actId="1076"/>
          <ac:spMkLst>
            <pc:docMk/>
            <pc:sldMk cId="229536411" sldId="302"/>
            <ac:spMk id="4" creationId="{1121AC6B-48D5-41CC-A77F-05C1828C4107}"/>
          </ac:spMkLst>
        </pc:spChg>
        <pc:spChg chg="add mod">
          <ac:chgData name="Cheng Ran" userId="dbeed8448c6bb12c" providerId="LiveId" clId="{4BEA71DC-28E7-4D99-B396-D1B51C397CD1}" dt="2022-02-28T07:21:42.583" v="1070" actId="14100"/>
          <ac:spMkLst>
            <pc:docMk/>
            <pc:sldMk cId="229536411" sldId="302"/>
            <ac:spMk id="5" creationId="{9B7498C2-2E0C-492A-84CF-2BC591A1C87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6" creationId="{2AFBBBB8-2BFA-46F1-BDF9-E372CCCBAE08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7" creationId="{67C91923-CC81-4FC1-AE01-A47ABAE326E6}"/>
          </ac:spMkLst>
        </pc:spChg>
        <pc:spChg chg="add mod">
          <ac:chgData name="Cheng Ran" userId="dbeed8448c6bb12c" providerId="LiveId" clId="{4BEA71DC-28E7-4D99-B396-D1B51C397CD1}" dt="2022-02-28T07:21:50.331" v="1071" actId="14100"/>
          <ac:spMkLst>
            <pc:docMk/>
            <pc:sldMk cId="229536411" sldId="302"/>
            <ac:spMk id="8" creationId="{BC5C2687-55F1-4FA6-806E-2F450DA10C4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9" creationId="{B9CE26C3-5535-487F-9804-D9B2E81EAB88}"/>
          </ac:spMkLst>
        </pc:spChg>
        <pc:spChg chg="add mod">
          <ac:chgData name="Cheng Ran" userId="dbeed8448c6bb12c" providerId="LiveId" clId="{4BEA71DC-28E7-4D99-B396-D1B51C397CD1}" dt="2022-02-28T07:22:31.657" v="1087" actId="14100"/>
          <ac:spMkLst>
            <pc:docMk/>
            <pc:sldMk cId="229536411" sldId="302"/>
            <ac:spMk id="10" creationId="{DC59BD35-ED73-4FDE-AF90-13938ECF3056}"/>
          </ac:spMkLst>
        </pc:spChg>
        <pc:spChg chg="add del mod">
          <ac:chgData name="Cheng Ran" userId="dbeed8448c6bb12c" providerId="LiveId" clId="{4BEA71DC-28E7-4D99-B396-D1B51C397CD1}" dt="2022-02-28T07:21:15.793" v="1064" actId="478"/>
          <ac:spMkLst>
            <pc:docMk/>
            <pc:sldMk cId="229536411" sldId="302"/>
            <ac:spMk id="11" creationId="{D1F83DC7-F125-4352-8898-9FF8F3D78D8D}"/>
          </ac:spMkLst>
        </pc:spChg>
        <pc:spChg chg="add mod">
          <ac:chgData name="Cheng Ran" userId="dbeed8448c6bb12c" providerId="LiveId" clId="{4BEA71DC-28E7-4D99-B396-D1B51C397CD1}" dt="2022-02-28T07:22:38.369" v="1088" actId="14100"/>
          <ac:spMkLst>
            <pc:docMk/>
            <pc:sldMk cId="229536411" sldId="302"/>
            <ac:spMk id="12" creationId="{CAE1402C-A25F-4810-A728-9A98A15E2363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3" creationId="{111FD2D2-0217-4E41-B3BF-4C652938DB7E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4" creationId="{3CE34762-D632-4904-8930-2FC4C8C643BB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5" creationId="{B627FD7E-6F58-4B23-92F9-E5E66482EC0F}"/>
          </ac:spMkLst>
        </pc:spChg>
        <pc:spChg chg="add mod">
          <ac:chgData name="Cheng Ran" userId="dbeed8448c6bb12c" providerId="LiveId" clId="{4BEA71DC-28E7-4D99-B396-D1B51C397CD1}" dt="2022-02-28T07:21:58.401" v="1074"/>
          <ac:spMkLst>
            <pc:docMk/>
            <pc:sldMk cId="229536411" sldId="302"/>
            <ac:spMk id="16" creationId="{411E21C2-D855-4606-ACF5-3DE8BD4D5E1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66096146" sldId="30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02348628" sldId="303"/>
        </pc:sldMkLst>
      </pc:sldChg>
      <pc:sldChg chg="addSp modSp new mod modAnim">
        <pc:chgData name="Cheng Ran" userId="dbeed8448c6bb12c" providerId="LiveId" clId="{4BEA71DC-28E7-4D99-B396-D1B51C397CD1}" dt="2022-02-28T07:26:38.514" v="1171"/>
        <pc:sldMkLst>
          <pc:docMk/>
          <pc:sldMk cId="3984742946" sldId="303"/>
        </pc:sldMkLst>
        <pc:spChg chg="mod">
          <ac:chgData name="Cheng Ran" userId="dbeed8448c6bb12c" providerId="LiveId" clId="{4BEA71DC-28E7-4D99-B396-D1B51C397CD1}" dt="2022-02-28T07:23:41.831" v="1107" actId="20577"/>
          <ac:spMkLst>
            <pc:docMk/>
            <pc:sldMk cId="3984742946" sldId="303"/>
            <ac:spMk id="2" creationId="{2A6779F6-8A61-4260-9FE5-D76A780FB15D}"/>
          </ac:spMkLst>
        </pc:spChg>
        <pc:spChg chg="mod">
          <ac:chgData name="Cheng Ran" userId="dbeed8448c6bb12c" providerId="LiveId" clId="{4BEA71DC-28E7-4D99-B396-D1B51C397CD1}" dt="2022-02-28T07:25:05.314" v="1150" actId="2711"/>
          <ac:spMkLst>
            <pc:docMk/>
            <pc:sldMk cId="3984742946" sldId="303"/>
            <ac:spMk id="3" creationId="{C6617891-1CCA-4494-BD7C-4184A6894A0E}"/>
          </ac:spMkLst>
        </pc:spChg>
        <pc:spChg chg="add mod">
          <ac:chgData name="Cheng Ran" userId="dbeed8448c6bb12c" providerId="LiveId" clId="{4BEA71DC-28E7-4D99-B396-D1B51C397CD1}" dt="2022-02-28T07:24:19.007" v="1118" actId="1076"/>
          <ac:spMkLst>
            <pc:docMk/>
            <pc:sldMk cId="3984742946" sldId="303"/>
            <ac:spMk id="4" creationId="{E2D2A4BD-D915-4119-A8F6-F98532744B79}"/>
          </ac:spMkLst>
        </pc:spChg>
      </pc:sldChg>
      <pc:sldChg chg="addSp delSp modSp new mod">
        <pc:chgData name="Cheng Ran" userId="dbeed8448c6bb12c" providerId="LiveId" clId="{4BEA71DC-28E7-4D99-B396-D1B51C397CD1}" dt="2022-02-28T07:27:47.014" v="1238" actId="20577"/>
        <pc:sldMkLst>
          <pc:docMk/>
          <pc:sldMk cId="2675848601" sldId="304"/>
        </pc:sldMkLst>
        <pc:spChg chg="mod">
          <ac:chgData name="Cheng Ran" userId="dbeed8448c6bb12c" providerId="LiveId" clId="{4BEA71DC-28E7-4D99-B396-D1B51C397CD1}" dt="2022-02-28T07:27:47.014" v="1238" actId="20577"/>
          <ac:spMkLst>
            <pc:docMk/>
            <pc:sldMk cId="2675848601" sldId="304"/>
            <ac:spMk id="2" creationId="{F93531AF-E705-4DEE-BF8D-F6D9F3E16E7D}"/>
          </ac:spMkLst>
        </pc:spChg>
        <pc:spChg chg="del">
          <ac:chgData name="Cheng Ran" userId="dbeed8448c6bb12c" providerId="LiveId" clId="{4BEA71DC-28E7-4D99-B396-D1B51C397CD1}" dt="2022-02-28T07:27:09.964" v="1205" actId="478"/>
          <ac:spMkLst>
            <pc:docMk/>
            <pc:sldMk cId="2675848601" sldId="304"/>
            <ac:spMk id="3" creationId="{DC34BCFC-00B7-4299-ACB7-E5F5895BC472}"/>
          </ac:spMkLst>
        </pc:spChg>
        <pc:picChg chg="add mod">
          <ac:chgData name="Cheng Ran" userId="dbeed8448c6bb12c" providerId="LiveId" clId="{4BEA71DC-28E7-4D99-B396-D1B51C397CD1}" dt="2022-02-28T07:27:26.882" v="1211" actId="1076"/>
          <ac:picMkLst>
            <pc:docMk/>
            <pc:sldMk cId="2675848601" sldId="304"/>
            <ac:picMk id="4" creationId="{ED6D3BF8-1C39-4B85-9FD7-8673AB7AF57E}"/>
          </ac:picMkLst>
        </pc:picChg>
        <pc:picChg chg="add mod">
          <ac:chgData name="Cheng Ran" userId="dbeed8448c6bb12c" providerId="LiveId" clId="{4BEA71DC-28E7-4D99-B396-D1B51C397CD1}" dt="2022-02-28T07:27:36.244" v="1224" actId="1037"/>
          <ac:picMkLst>
            <pc:docMk/>
            <pc:sldMk cId="2675848601" sldId="304"/>
            <ac:picMk id="5" creationId="{7C6D239F-DE9F-493F-BCFD-E1458A11F76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37487902" sldId="304"/>
        </pc:sldMkLst>
      </pc:sldChg>
      <pc:sldChg chg="addSp modSp new mod modAnim">
        <pc:chgData name="Cheng Ran" userId="dbeed8448c6bb12c" providerId="LiveId" clId="{4BEA71DC-28E7-4D99-B396-D1B51C397CD1}" dt="2022-02-28T07:32:25.436" v="1284"/>
        <pc:sldMkLst>
          <pc:docMk/>
          <pc:sldMk cId="1027266635" sldId="305"/>
        </pc:sldMkLst>
        <pc:spChg chg="mod">
          <ac:chgData name="Cheng Ran" userId="dbeed8448c6bb12c" providerId="LiveId" clId="{4BEA71DC-28E7-4D99-B396-D1B51C397CD1}" dt="2022-02-28T07:28:10.578" v="1247" actId="20577"/>
          <ac:spMkLst>
            <pc:docMk/>
            <pc:sldMk cId="1027266635" sldId="305"/>
            <ac:spMk id="2" creationId="{06F3EB48-E028-4D17-81F8-4920B4771283}"/>
          </ac:spMkLst>
        </pc:spChg>
        <pc:spChg chg="mod">
          <ac:chgData name="Cheng Ran" userId="dbeed8448c6bb12c" providerId="LiveId" clId="{4BEA71DC-28E7-4D99-B396-D1B51C397CD1}" dt="2022-02-28T07:29:35.399" v="1283" actId="20577"/>
          <ac:spMkLst>
            <pc:docMk/>
            <pc:sldMk cId="1027266635" sldId="305"/>
            <ac:spMk id="3" creationId="{8165B56D-DCEB-4423-8234-EB7BB6F8A489}"/>
          </ac:spMkLst>
        </pc:spChg>
        <pc:spChg chg="add mod">
          <ac:chgData name="Cheng Ran" userId="dbeed8448c6bb12c" providerId="LiveId" clId="{4BEA71DC-28E7-4D99-B396-D1B51C397CD1}" dt="2022-02-28T07:29:21.989" v="1282" actId="1076"/>
          <ac:spMkLst>
            <pc:docMk/>
            <pc:sldMk cId="1027266635" sldId="305"/>
            <ac:spMk id="4" creationId="{60108D39-A26C-4CAA-A38E-0AA118146CAC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199217075" sldId="30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390682575" sldId="306"/>
        </pc:sldMkLst>
      </pc:sldChg>
      <pc:sldChg chg="addSp delSp modSp new mod modClrScheme chgLayout">
        <pc:chgData name="Cheng Ran" userId="dbeed8448c6bb12c" providerId="LiveId" clId="{4BEA71DC-28E7-4D99-B396-D1B51C397CD1}" dt="2022-02-28T07:36:10.755" v="1323" actId="20577"/>
        <pc:sldMkLst>
          <pc:docMk/>
          <pc:sldMk cId="3630730139" sldId="306"/>
        </pc:sldMkLst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2" creationId="{80E511BF-12FB-4881-B5D5-EB32AE87F539}"/>
          </ac:spMkLst>
        </pc:spChg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3" creationId="{8FA32B4B-F799-4442-A880-3E1E651707B4}"/>
          </ac:spMkLst>
        </pc:spChg>
        <pc:spChg chg="add mod ord">
          <ac:chgData name="Cheng Ran" userId="dbeed8448c6bb12c" providerId="LiveId" clId="{4BEA71DC-28E7-4D99-B396-D1B51C397CD1}" dt="2022-02-28T07:35:25.705" v="1302" actId="20577"/>
          <ac:spMkLst>
            <pc:docMk/>
            <pc:sldMk cId="3630730139" sldId="306"/>
            <ac:spMk id="4" creationId="{74F7D3B5-E468-4BB4-90F6-3813FC026EAB}"/>
          </ac:spMkLst>
        </pc:spChg>
        <pc:spChg chg="add mod ord">
          <ac:chgData name="Cheng Ran" userId="dbeed8448c6bb12c" providerId="LiveId" clId="{4BEA71DC-28E7-4D99-B396-D1B51C397CD1}" dt="2022-02-28T07:36:10.755" v="1323" actId="20577"/>
          <ac:spMkLst>
            <pc:docMk/>
            <pc:sldMk cId="3630730139" sldId="306"/>
            <ac:spMk id="5" creationId="{8C42D957-D489-4400-BB42-B07EE2E104F7}"/>
          </ac:spMkLst>
        </pc:spChg>
      </pc:sldChg>
      <pc:sldChg chg="addSp delSp modSp new mod">
        <pc:chgData name="Cheng Ran" userId="dbeed8448c6bb12c" providerId="LiveId" clId="{4BEA71DC-28E7-4D99-B396-D1B51C397CD1}" dt="2022-02-28T07:42:12.036" v="1387" actId="14100"/>
        <pc:sldMkLst>
          <pc:docMk/>
          <pc:sldMk cId="908532704" sldId="307"/>
        </pc:sldMkLst>
        <pc:spChg chg="mod">
          <ac:chgData name="Cheng Ran" userId="dbeed8448c6bb12c" providerId="LiveId" clId="{4BEA71DC-28E7-4D99-B396-D1B51C397CD1}" dt="2022-02-28T07:36:57.002" v="1337" actId="20577"/>
          <ac:spMkLst>
            <pc:docMk/>
            <pc:sldMk cId="908532704" sldId="307"/>
            <ac:spMk id="2" creationId="{847F3F18-5848-43ED-829C-3DF7BBC7893F}"/>
          </ac:spMkLst>
        </pc:spChg>
        <pc:spChg chg="mod">
          <ac:chgData name="Cheng Ran" userId="dbeed8448c6bb12c" providerId="LiveId" clId="{4BEA71DC-28E7-4D99-B396-D1B51C397CD1}" dt="2022-02-28T07:42:12.036" v="1387" actId="14100"/>
          <ac:spMkLst>
            <pc:docMk/>
            <pc:sldMk cId="908532704" sldId="307"/>
            <ac:spMk id="3" creationId="{CE10F925-A422-46A2-A31C-8289611461D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4" creationId="{DB27CC2A-7E6A-4436-A136-DC6A740A554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5" creationId="{4820808C-F754-48AF-8235-6040DE82B7B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6" creationId="{900EF945-5D8E-45C8-9FE3-82AE1640F0E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7" creationId="{74E5466A-10CD-423D-9E70-96C27E0B7450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8" creationId="{641C0807-F2F5-4F88-A707-563048223C42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9" creationId="{908D20D6-F36D-4022-A244-70F8B23B183D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0" creationId="{22FB4F50-B457-4B95-BDB8-DA0D1E3D507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1" creationId="{409A88F9-C79E-47DD-B298-51A16D89896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2" creationId="{81EBDA4D-C82C-4E8E-9CAA-3F353558111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3" creationId="{BF36394E-4357-4B0B-A60F-81B956FA2DBF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4" creationId="{76820A4E-5EEA-4C0D-91E5-2C8A75135D6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5" creationId="{7285405B-86FE-4286-A8A2-CBDB8374D63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6" creationId="{27329DD7-305F-4FEF-B92C-D39D9B4D280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7" creationId="{B8C7CC0F-8FD2-48A4-B232-58F295F60C9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8" creationId="{5FEB1D81-A79A-4756-AE3C-1D16355E2AF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9" creationId="{703451E9-C069-4F6E-B7F2-645CDE2AB57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0" creationId="{D6ADC11F-5E3E-4DE8-B147-B497BB52788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1" creationId="{4325FC23-14B5-42FC-8D0E-5C124AF2DF3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2" creationId="{5A19C4FD-152F-4E1D-838E-2EC6E9FEBAE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3" creationId="{0D756985-562A-4EDB-8608-7E1048E697B4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4" creationId="{5434369B-CAEE-4ED5-85CF-CE6F27EDB19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5" creationId="{865B5F60-3A27-4C0F-A926-80A7CAC00B9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6" creationId="{4CFC0727-AB13-4DBA-9110-D9996269B56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7" creationId="{83B1ABF1-B5D0-4D49-AAC0-A809D0AD901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8" creationId="{653D2456-7877-4453-9BE4-9DB27923477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9" creationId="{6E3A7A7D-0E41-4FDF-B82E-5BA0F33D6A3F}"/>
          </ac:spMkLst>
        </pc:spChg>
        <pc:spChg chg="add mod">
          <ac:chgData name="Cheng Ran" userId="dbeed8448c6bb12c" providerId="LiveId" clId="{4BEA71DC-28E7-4D99-B396-D1B51C397CD1}" dt="2022-02-28T07:38:18.642" v="1381" actId="1076"/>
          <ac:spMkLst>
            <pc:docMk/>
            <pc:sldMk cId="908532704" sldId="307"/>
            <ac:spMk id="30" creationId="{704EB230-A157-4FE6-971A-4627F31641B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1" creationId="{867963C9-3F67-4537-B85B-005A649091B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2" creationId="{72CB9DC7-9BCC-4A18-A71E-BA0C65EBD2C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3" creationId="{9EAC1B80-AADA-4F1B-9F10-7FDA262FF075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4" creationId="{9702D305-BD65-4DBE-8A75-B5E5E9A337D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5" creationId="{A081AE70-1C1B-4233-B7B0-87FFE076924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6" creationId="{B5B3186B-AA17-40AC-93F3-4D5386794E1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7" creationId="{73202C4E-31F7-4F57-9468-71A393C1872D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8" creationId="{D4BA19B8-CABA-42A2-8C25-0E34DA21A4A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9" creationId="{A1D0FF48-E51E-4E3E-A4EC-355C42A8F80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0" creationId="{5D14E4CB-15BD-41D2-98A6-02F1E961F47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1" creationId="{167D917F-2894-459F-9ECA-291500D992E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2" creationId="{95B53DC7-525F-4B3B-AA0C-B71D56BA523E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3" creationId="{A5B6ADA1-B8E2-4CDB-82FE-A803637CED3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4" creationId="{4F4D79D4-5BDF-44B5-A38A-765A4D91B2E3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5" creationId="{30E5A12F-4545-402C-AC2B-7F57E63AF1AC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6" creationId="{8256F113-97CA-4E34-92BC-EF5319DE5C4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7" creationId="{271F8F2D-13B2-4CE1-8498-BA5278B2C64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8" creationId="{6C41744B-796C-4204-8CAB-928BF0013CA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9" creationId="{D1DBF13F-5DA8-482A-A192-BF0AD33ECF2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50" creationId="{EA198304-8419-40BC-95FA-93AAA7B995C2}"/>
          </ac:spMkLst>
        </pc:spChg>
        <pc:spChg chg="add del mod">
          <ac:chgData name="Cheng Ran" userId="dbeed8448c6bb12c" providerId="LiveId" clId="{4BEA71DC-28E7-4D99-B396-D1B51C397CD1}" dt="2022-02-28T07:38:08.947" v="1378" actId="478"/>
          <ac:spMkLst>
            <pc:docMk/>
            <pc:sldMk cId="908532704" sldId="307"/>
            <ac:spMk id="51" creationId="{18B67283-933F-4B03-B3E2-06C87F8FFDFE}"/>
          </ac:spMkLst>
        </pc:spChg>
        <pc:spChg chg="add mod">
          <ac:chgData name="Cheng Ran" userId="dbeed8448c6bb12c" providerId="LiveId" clId="{4BEA71DC-28E7-4D99-B396-D1B51C397CD1}" dt="2022-02-28T07:38:27.210" v="1383" actId="20577"/>
          <ac:spMkLst>
            <pc:docMk/>
            <pc:sldMk cId="908532704" sldId="307"/>
            <ac:spMk id="52" creationId="{93AE5BF8-F3D5-4F5C-9332-E05615720D70}"/>
          </ac:spMkLst>
        </pc:spChg>
        <pc:spChg chg="add">
          <ac:chgData name="Cheng Ran" userId="dbeed8448c6bb12c" providerId="LiveId" clId="{4BEA71DC-28E7-4D99-B396-D1B51C397CD1}" dt="2022-02-28T07:41:14.762" v="1384"/>
          <ac:spMkLst>
            <pc:docMk/>
            <pc:sldMk cId="908532704" sldId="307"/>
            <ac:spMk id="53" creationId="{8EBE7324-3B2C-4874-94B4-B1AE61AA96B9}"/>
          </ac:spMkLst>
        </pc:spChg>
        <pc:spChg chg="add mod">
          <ac:chgData name="Cheng Ran" userId="dbeed8448c6bb12c" providerId="LiveId" clId="{4BEA71DC-28E7-4D99-B396-D1B51C397CD1}" dt="2022-02-28T07:42:02.621" v="1385"/>
          <ac:spMkLst>
            <pc:docMk/>
            <pc:sldMk cId="908532704" sldId="307"/>
            <ac:spMk id="54" creationId="{920FE01C-98A3-404A-B873-868603265728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61340809" sldId="307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24054568" sldId="308"/>
        </pc:sldMkLst>
      </pc:sldChg>
      <pc:sldChg chg="addSp modSp new mod modAnim">
        <pc:chgData name="Cheng Ran" userId="dbeed8448c6bb12c" providerId="LiveId" clId="{4BEA71DC-28E7-4D99-B396-D1B51C397CD1}" dt="2022-02-28T07:47:14.044" v="1508"/>
        <pc:sldMkLst>
          <pc:docMk/>
          <pc:sldMk cId="3323660910" sldId="308"/>
        </pc:sldMkLst>
        <pc:spChg chg="mod">
          <ac:chgData name="Cheng Ran" userId="dbeed8448c6bb12c" providerId="LiveId" clId="{4BEA71DC-28E7-4D99-B396-D1B51C397CD1}" dt="2022-02-28T07:42:42.470" v="1397" actId="20577"/>
          <ac:spMkLst>
            <pc:docMk/>
            <pc:sldMk cId="3323660910" sldId="308"/>
            <ac:spMk id="2" creationId="{024A3293-4924-48C2-B3C1-EEF4B5136552}"/>
          </ac:spMkLst>
        </pc:spChg>
        <pc:spChg chg="mod">
          <ac:chgData name="Cheng Ran" userId="dbeed8448c6bb12c" providerId="LiveId" clId="{4BEA71DC-28E7-4D99-B396-D1B51C397CD1}" dt="2022-02-28T07:47:11.765" v="1507" actId="122"/>
          <ac:spMkLst>
            <pc:docMk/>
            <pc:sldMk cId="3323660910" sldId="308"/>
            <ac:spMk id="3" creationId="{7B1D5416-E0FB-430E-9666-5259055CCD42}"/>
          </ac:spMkLst>
        </pc:spChg>
        <pc:spChg chg="add mod">
          <ac:chgData name="Cheng Ran" userId="dbeed8448c6bb12c" providerId="LiveId" clId="{4BEA71DC-28E7-4D99-B396-D1B51C397CD1}" dt="2022-02-28T07:47:03.724" v="1506"/>
          <ac:spMkLst>
            <pc:docMk/>
            <pc:sldMk cId="3323660910" sldId="308"/>
            <ac:spMk id="4" creationId="{E0999C40-A28D-4EB7-8339-48EC7E92744A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24313999" sldId="309"/>
        </pc:sldMkLst>
      </pc:sldChg>
      <pc:sldChg chg="addSp delSp modSp new del mod">
        <pc:chgData name="Cheng Ran" userId="dbeed8448c6bb12c" providerId="LiveId" clId="{4BEA71DC-28E7-4D99-B396-D1B51C397CD1}" dt="2022-02-28T07:48:53.389" v="1524" actId="47"/>
        <pc:sldMkLst>
          <pc:docMk/>
          <pc:sldMk cId="3705468285" sldId="309"/>
        </pc:sldMkLst>
        <pc:spChg chg="mod">
          <ac:chgData name="Cheng Ran" userId="dbeed8448c6bb12c" providerId="LiveId" clId="{4BEA71DC-28E7-4D99-B396-D1B51C397CD1}" dt="2022-02-28T07:47:27.125" v="1513" actId="20577"/>
          <ac:spMkLst>
            <pc:docMk/>
            <pc:sldMk cId="3705468285" sldId="309"/>
            <ac:spMk id="2" creationId="{5233BCF6-9B9B-4BD0-AA53-BFA3C6F00A3D}"/>
          </ac:spMkLst>
        </pc:spChg>
        <pc:spChg chg="del">
          <ac:chgData name="Cheng Ran" userId="dbeed8448c6bb12c" providerId="LiveId" clId="{4BEA71DC-28E7-4D99-B396-D1B51C397CD1}" dt="2022-02-28T07:48:00.463" v="1514"/>
          <ac:spMkLst>
            <pc:docMk/>
            <pc:sldMk cId="3705468285" sldId="309"/>
            <ac:spMk id="3" creationId="{9CBBFA86-6F63-4C0C-AB86-C15EFCA885D8}"/>
          </ac:spMkLst>
        </pc:spChg>
        <pc:spChg chg="add mod">
          <ac:chgData name="Cheng Ran" userId="dbeed8448c6bb12c" providerId="LiveId" clId="{4BEA71DC-28E7-4D99-B396-D1B51C397CD1}" dt="2022-02-28T07:48:47.917" v="1523" actId="478"/>
          <ac:spMkLst>
            <pc:docMk/>
            <pc:sldMk cId="3705468285" sldId="309"/>
            <ac:spMk id="7" creationId="{A7E976D1-0A4F-4D57-974D-D1DC4B9104D7}"/>
          </ac:spMkLst>
        </pc:spChg>
        <pc:picChg chg="add del mod">
          <ac:chgData name="Cheng Ran" userId="dbeed8448c6bb12c" providerId="LiveId" clId="{4BEA71DC-28E7-4D99-B396-D1B51C397CD1}" dt="2022-02-28T07:48:47.917" v="1523" actId="478"/>
          <ac:picMkLst>
            <pc:docMk/>
            <pc:sldMk cId="3705468285" sldId="309"/>
            <ac:picMk id="5" creationId="{963AC786-05B1-4482-B9B7-843865AE6EC6}"/>
          </ac:picMkLst>
        </pc:picChg>
      </pc:sldChg>
      <pc:sldChg chg="addSp delSp modSp new mod">
        <pc:chgData name="Cheng Ran" userId="dbeed8448c6bb12c" providerId="LiveId" clId="{4BEA71DC-28E7-4D99-B396-D1B51C397CD1}" dt="2022-02-28T07:50:08.774" v="1607" actId="1076"/>
        <pc:sldMkLst>
          <pc:docMk/>
          <pc:sldMk cId="3975282879" sldId="309"/>
        </pc:sldMkLst>
        <pc:spChg chg="mod">
          <ac:chgData name="Cheng Ran" userId="dbeed8448c6bb12c" providerId="LiveId" clId="{4BEA71DC-28E7-4D99-B396-D1B51C397CD1}" dt="2022-02-28T07:50:08.774" v="1607" actId="1076"/>
          <ac:spMkLst>
            <pc:docMk/>
            <pc:sldMk cId="3975282879" sldId="309"/>
            <ac:spMk id="2" creationId="{B4D8F568-0F0F-4A00-A177-3A47743F18F1}"/>
          </ac:spMkLst>
        </pc:spChg>
        <pc:spChg chg="del">
          <ac:chgData name="Cheng Ran" userId="dbeed8448c6bb12c" providerId="LiveId" clId="{4BEA71DC-28E7-4D99-B396-D1B51C397CD1}" dt="2022-02-28T07:49:18.365" v="1530" actId="478"/>
          <ac:spMkLst>
            <pc:docMk/>
            <pc:sldMk cId="3975282879" sldId="309"/>
            <ac:spMk id="3" creationId="{CA6E0989-1B30-437B-B06E-026D4D81675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" creationId="{E17216CF-CC86-47F5-8BBF-8F77C319D1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" creationId="{E66F66B1-1C7C-431D-BA9B-A25D4C7AF6E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6" creationId="{771515DF-0E59-43FE-AC95-F67C4101DA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7" creationId="{3D449931-45B9-48BB-9E5E-B43F26253AF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8" creationId="{A2DF531D-DB8C-4F4F-87FE-3A09B45B232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9" creationId="{7D7461A4-0585-423D-8B15-B76583CC300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0" creationId="{50FF61EE-51FF-4006-96A9-8627EAB9B24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1" creationId="{7AE02D3F-0205-4089-A2AC-2F326AA329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2" creationId="{CEDEE6D8-6E7D-4A0B-8CB3-53E384391B6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3" creationId="{3557BFBF-8327-45A4-A209-2D07FC4E3E9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4" creationId="{C4317803-EE42-4B06-AC2D-FBD86E7B819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5" creationId="{15555955-7EA5-4EBA-B8E5-E997CDC58A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6" creationId="{2DBF9E30-A9E0-4E9E-A07C-1606829A3D1C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7" creationId="{51DD7D61-A7BD-4B66-98C1-176D3A0FC8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8" creationId="{AFB70060-416D-4497-8A80-14FD5C7706E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9" creationId="{6E4A51D9-F350-4473-9917-8C26E925FEF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0" creationId="{E4D19C5D-3807-4095-B9E5-BEDDC856108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1" creationId="{3FCCB2DF-7765-438A-AA38-E6CCB3BBAAB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2" creationId="{A2C04071-A2FB-4650-96F4-AE554B27C78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3" creationId="{0D5D1EE9-65A4-427F-8304-8014528C8E5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4" creationId="{78E2A908-7B79-44A2-AC69-C7DDB005138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5" creationId="{7137B0CD-62E9-4BE4-8A85-898554F51E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6" creationId="{C08DEFB0-9E54-4088-AFDD-E09E0966282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7" creationId="{B67535A7-9EA1-472F-8110-430D94AD41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8" creationId="{64750A82-1682-4AA0-B6A3-82D35A8E29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9" creationId="{239EE5F5-BFDA-4412-ABC2-FB9F4B08B09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0" creationId="{8DBB462B-8FC1-4CCF-9F28-AC2DB401C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1" creationId="{49FEF607-34A5-47D3-8734-AB43D71D9B23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2" creationId="{0CC2D394-EF78-427A-B0A3-9DC1A445E62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3" creationId="{29115E63-4570-4479-BDAA-90FC8658640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4" creationId="{DCC750F1-88FA-4CB0-B04C-39B6D08C2389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5" creationId="{AE9D5846-3D6B-412F-8444-3436FE62898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6" creationId="{C86851F0-043C-4D22-BA71-7FC3F514E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7" creationId="{886F6622-8C36-45A5-9389-C23413F3FE6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8" creationId="{ACA1F77D-A049-46DB-824E-69C5D5266D0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9" creationId="{9948098B-53A7-4304-B762-7B25DCE2A76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0" creationId="{BF223AF8-9161-41A2-BD2B-858DD7F3D1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1" creationId="{91D12CA5-5113-4000-84FE-52680AA509A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2" creationId="{40C495CC-8299-4B95-AE3A-D24418255B7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3" creationId="{B518936A-C61D-454A-A26E-473F673BE2F9}"/>
          </ac:spMkLst>
        </pc:spChg>
        <pc:spChg chg="add mod">
          <ac:chgData name="Cheng Ran" userId="dbeed8448c6bb12c" providerId="LiveId" clId="{4BEA71DC-28E7-4D99-B396-D1B51C397CD1}" dt="2022-02-28T07:49:42.474" v="1603" actId="14100"/>
          <ac:spMkLst>
            <pc:docMk/>
            <pc:sldMk cId="3975282879" sldId="309"/>
            <ac:spMk id="44" creationId="{61AF7D95-58EF-481C-95ED-CF24EBEFE38F}"/>
          </ac:spMkLst>
        </pc:spChg>
        <pc:spChg chg="add mod">
          <ac:chgData name="Cheng Ran" userId="dbeed8448c6bb12c" providerId="LiveId" clId="{4BEA71DC-28E7-4D99-B396-D1B51C397CD1}" dt="2022-02-28T07:49:44.207" v="1604" actId="14100"/>
          <ac:spMkLst>
            <pc:docMk/>
            <pc:sldMk cId="3975282879" sldId="309"/>
            <ac:spMk id="45" creationId="{D67AC6F5-27D2-447B-B95F-E81B99BF37B9}"/>
          </ac:spMkLst>
        </pc:spChg>
        <pc:spChg chg="add mod">
          <ac:chgData name="Cheng Ran" userId="dbeed8448c6bb12c" providerId="LiveId" clId="{4BEA71DC-28E7-4D99-B396-D1B51C397CD1}" dt="2022-02-28T07:49:46.918" v="1605" actId="14100"/>
          <ac:spMkLst>
            <pc:docMk/>
            <pc:sldMk cId="3975282879" sldId="309"/>
            <ac:spMk id="46" creationId="{4C029497-0C32-4B65-B870-390E00B811D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7" creationId="{3B3D0E65-8E0B-4BE6-8D8E-F845C211E7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8" creationId="{7A4A02AA-C783-4F0E-9C3A-E9D0371F59AA}"/>
          </ac:spMkLst>
        </pc:spChg>
        <pc:spChg chg="add mod">
          <ac:chgData name="Cheng Ran" userId="dbeed8448c6bb12c" providerId="LiveId" clId="{4BEA71DC-28E7-4D99-B396-D1B51C397CD1}" dt="2022-02-28T07:49:49.055" v="1606" actId="14100"/>
          <ac:spMkLst>
            <pc:docMk/>
            <pc:sldMk cId="3975282879" sldId="309"/>
            <ac:spMk id="49" creationId="{3EE5D3DF-F5C6-494A-BE5C-5FB96EB5E82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0" creationId="{D279D0C3-80EA-4AEE-87C8-F80A217B211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1" creationId="{E3250C19-7A30-460E-B592-CB65589EC48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2" creationId="{A0661593-3403-4404-AEEF-736F78BA5D40}"/>
          </ac:spMkLst>
        </pc:spChg>
      </pc:sldChg>
      <pc:sldChg chg="addSp delSp modSp new mod">
        <pc:chgData name="Cheng Ran" userId="dbeed8448c6bb12c" providerId="LiveId" clId="{4BEA71DC-28E7-4D99-B396-D1B51C397CD1}" dt="2022-02-28T07:52:19.119" v="1720" actId="20577"/>
        <pc:sldMkLst>
          <pc:docMk/>
          <pc:sldMk cId="255988667" sldId="310"/>
        </pc:sldMkLst>
        <pc:spChg chg="mod">
          <ac:chgData name="Cheng Ran" userId="dbeed8448c6bb12c" providerId="LiveId" clId="{4BEA71DC-28E7-4D99-B396-D1B51C397CD1}" dt="2022-02-28T07:52:19.119" v="1720" actId="20577"/>
          <ac:spMkLst>
            <pc:docMk/>
            <pc:sldMk cId="255988667" sldId="310"/>
            <ac:spMk id="2" creationId="{4C009382-0BE0-49A3-A156-1F00FDC0676B}"/>
          </ac:spMkLst>
        </pc:spChg>
        <pc:spChg chg="mod">
          <ac:chgData name="Cheng Ran" userId="dbeed8448c6bb12c" providerId="LiveId" clId="{4BEA71DC-28E7-4D99-B396-D1B51C397CD1}" dt="2022-02-28T07:51:42.459" v="1660" actId="14100"/>
          <ac:spMkLst>
            <pc:docMk/>
            <pc:sldMk cId="255988667" sldId="310"/>
            <ac:spMk id="3" creationId="{EFCBCC78-C461-4528-BAD8-08C75C0F9DBF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4" creationId="{EED644EC-E9BE-4AD8-8DCD-620DEE201B23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5" creationId="{6DE841BC-2103-46DA-8303-B78BA575A0E0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6" creationId="{5909F60E-2034-45E5-849B-3C78789D32D8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7" creationId="{3503BA3D-DCC2-4030-A843-554939303E9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8" creationId="{17DEA010-E88B-4007-B428-567D2CB5032E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9" creationId="{E22A7D9A-87AF-40A5-8604-FEE95D6196B7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0" creationId="{C9CE1433-D1C2-4DE2-816B-E6B1FD164A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1" creationId="{272AABFB-FCC5-4AF1-93C7-F243BE2FD7AB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2" creationId="{3C1F23D6-7F7B-4C80-9A65-AA3BD2AFD0A4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3" creationId="{7A6E9DA1-8AE5-482C-9A6E-423BCBA81BDC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4" creationId="{1025FFDA-D063-4A8D-9D2C-A654CB9578D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5" creationId="{CC00E491-3975-472D-8C8B-27E8FDBF91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6" creationId="{125EAB2A-3997-49F4-9CB4-3149BD4FAFF6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7" creationId="{F5D9C8D6-AEF8-486E-A6E1-CFA1BC791289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8" creationId="{108FF3EC-0831-4F66-9C2A-7F1ED54F53B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9" creationId="{10E8ABAE-A09B-4FD0-9C2A-66D76C98C94E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0" creationId="{09EB16DA-5390-48A0-BEE0-7301315BDC14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1" creationId="{F5C65E9E-654A-403C-97DB-DA5C4DC99C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2" creationId="{C65EA7E2-5AE7-4A06-89CD-037142AB2B9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3" creationId="{F21E772E-B3FE-460E-87F9-FF91708450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4" creationId="{3FCFF564-01E7-4C88-B7F9-117DFBA874A1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5" creationId="{E306FB5C-056F-4113-89DF-DD84E329E19D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6" creationId="{6BB447D8-B2C7-41D4-9DB3-18E384868030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7" creationId="{CDFAF0B3-84F4-4A99-A676-BDC84F3F951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8" creationId="{861F6217-4D0D-4FF1-929F-3DC8A8682042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9" creationId="{C11AF89E-7D92-406E-86E3-2D2B39403C7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0" creationId="{B7065CCD-5928-4498-B073-0C83BA02A629}"/>
          </ac:spMkLst>
        </pc:spChg>
        <pc:spChg chg="add mod">
          <ac:chgData name="Cheng Ran" userId="dbeed8448c6bb12c" providerId="LiveId" clId="{4BEA71DC-28E7-4D99-B396-D1B51C397CD1}" dt="2022-02-28T07:51:55.803" v="1716" actId="2711"/>
          <ac:spMkLst>
            <pc:docMk/>
            <pc:sldMk cId="255988667" sldId="310"/>
            <ac:spMk id="31" creationId="{B0E02F1E-8255-4486-BB18-B675BD717D1F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2" creationId="{FC7A075F-D026-4DB7-A279-EF7675B2EE1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3" creationId="{40D7917E-68E4-4DD8-AA0D-FC8C24DCF8BA}"/>
          </ac:spMkLst>
        </pc:spChg>
        <pc:spChg chg="add mod">
          <ac:chgData name="Cheng Ran" userId="dbeed8448c6bb12c" providerId="LiveId" clId="{4BEA71DC-28E7-4D99-B396-D1B51C397CD1}" dt="2022-02-28T07:52:08.186" v="1718" actId="2711"/>
          <ac:spMkLst>
            <pc:docMk/>
            <pc:sldMk cId="255988667" sldId="310"/>
            <ac:spMk id="34" creationId="{C636DC4C-7A9C-42BE-BBA2-FBA33C09EE03}"/>
          </ac:spMkLst>
        </pc:spChg>
        <pc:spChg chg="add mod">
          <ac:chgData name="Cheng Ran" userId="dbeed8448c6bb12c" providerId="LiveId" clId="{4BEA71DC-28E7-4D99-B396-D1B51C397CD1}" dt="2022-02-28T07:52:02.511" v="1717" actId="2711"/>
          <ac:spMkLst>
            <pc:docMk/>
            <pc:sldMk cId="255988667" sldId="310"/>
            <ac:spMk id="35" creationId="{6F24D1CA-BF52-432B-B3D5-7EE03E254A8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60034610" sldId="310"/>
        </pc:sldMkLst>
      </pc:sldChg>
      <pc:sldChg chg="addSp delSp modSp new mod modClrScheme chgLayout">
        <pc:chgData name="Cheng Ran" userId="dbeed8448c6bb12c" providerId="LiveId" clId="{4BEA71DC-28E7-4D99-B396-D1B51C397CD1}" dt="2022-02-28T07:50:44.044" v="1621"/>
        <pc:sldMkLst>
          <pc:docMk/>
          <pc:sldMk cId="167047287" sldId="311"/>
        </pc:sldMkLst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2" creationId="{99A388A6-2FA2-4DC5-9C64-EB55964807E7}"/>
          </ac:spMkLst>
        </pc:spChg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3" creationId="{AFD1A8B4-790A-44E5-AA6D-17A8FFC8EF94}"/>
          </ac:spMkLst>
        </pc:spChg>
        <pc:spChg chg="add mod ord">
          <ac:chgData name="Cheng Ran" userId="dbeed8448c6bb12c" providerId="LiveId" clId="{4BEA71DC-28E7-4D99-B396-D1B51C397CD1}" dt="2022-02-28T07:50:30.728" v="1620" actId="20577"/>
          <ac:spMkLst>
            <pc:docMk/>
            <pc:sldMk cId="167047287" sldId="311"/>
            <ac:spMk id="4" creationId="{6DB3D901-6118-425A-836A-F7EB6C1F611B}"/>
          </ac:spMkLst>
        </pc:spChg>
        <pc:spChg chg="add mod ord">
          <ac:chgData name="Cheng Ran" userId="dbeed8448c6bb12c" providerId="LiveId" clId="{4BEA71DC-28E7-4D99-B396-D1B51C397CD1}" dt="2022-02-28T07:50:44.044" v="1621"/>
          <ac:spMkLst>
            <pc:docMk/>
            <pc:sldMk cId="167047287" sldId="311"/>
            <ac:spMk id="5" creationId="{BCEAFF13-0B12-48F0-B502-BDA98EB53B7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24466710" sldId="311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458293919" sldId="312"/>
        </pc:sldMkLst>
      </pc:sldChg>
      <pc:sldChg chg="addSp modSp new mod modAnim">
        <pc:chgData name="Cheng Ran" userId="dbeed8448c6bb12c" providerId="LiveId" clId="{4BEA71DC-28E7-4D99-B396-D1B51C397CD1}" dt="2022-02-28T11:33:10.638" v="3379" actId="113"/>
        <pc:sldMkLst>
          <pc:docMk/>
          <pc:sldMk cId="2770775750" sldId="312"/>
        </pc:sldMkLst>
        <pc:spChg chg="mod">
          <ac:chgData name="Cheng Ran" userId="dbeed8448c6bb12c" providerId="LiveId" clId="{4BEA71DC-28E7-4D99-B396-D1B51C397CD1}" dt="2022-02-28T07:52:32.771" v="1724" actId="20577"/>
          <ac:spMkLst>
            <pc:docMk/>
            <pc:sldMk cId="2770775750" sldId="312"/>
            <ac:spMk id="2" creationId="{76270F6F-20D8-4B02-9A19-A858A5C97826}"/>
          </ac:spMkLst>
        </pc:spChg>
        <pc:spChg chg="mod">
          <ac:chgData name="Cheng Ran" userId="dbeed8448c6bb12c" providerId="LiveId" clId="{4BEA71DC-28E7-4D99-B396-D1B51C397CD1}" dt="2022-02-28T11:33:10.638" v="3379" actId="113"/>
          <ac:spMkLst>
            <pc:docMk/>
            <pc:sldMk cId="2770775750" sldId="312"/>
            <ac:spMk id="3" creationId="{01947F01-CA8A-4442-A03F-FB522E28E8A0}"/>
          </ac:spMkLst>
        </pc:spChg>
        <pc:spChg chg="add mod">
          <ac:chgData name="Cheng Ran" userId="dbeed8448c6bb12c" providerId="LiveId" clId="{4BEA71DC-28E7-4D99-B396-D1B51C397CD1}" dt="2022-02-28T07:54:05.075" v="1752" actId="1076"/>
          <ac:spMkLst>
            <pc:docMk/>
            <pc:sldMk cId="2770775750" sldId="312"/>
            <ac:spMk id="4" creationId="{2BA08F3D-795E-4D6A-B1FC-6F4E84EDA7ED}"/>
          </ac:spMkLst>
        </pc:spChg>
      </pc:sldChg>
      <pc:sldChg chg="addSp delSp modSp new mod">
        <pc:chgData name="Cheng Ran" userId="dbeed8448c6bb12c" providerId="LiveId" clId="{4BEA71DC-28E7-4D99-B396-D1B51C397CD1}" dt="2022-02-28T07:57:50.934" v="1854" actId="1076"/>
        <pc:sldMkLst>
          <pc:docMk/>
          <pc:sldMk cId="2333261784" sldId="313"/>
        </pc:sldMkLst>
        <pc:spChg chg="mod">
          <ac:chgData name="Cheng Ran" userId="dbeed8448c6bb12c" providerId="LiveId" clId="{4BEA71DC-28E7-4D99-B396-D1B51C397CD1}" dt="2022-02-28T07:55:07.931" v="1781" actId="20577"/>
          <ac:spMkLst>
            <pc:docMk/>
            <pc:sldMk cId="2333261784" sldId="313"/>
            <ac:spMk id="2" creationId="{4B1F241B-C900-4393-806C-25B5CC3E7C87}"/>
          </ac:spMkLst>
        </pc:spChg>
        <pc:spChg chg="mod">
          <ac:chgData name="Cheng Ran" userId="dbeed8448c6bb12c" providerId="LiveId" clId="{4BEA71DC-28E7-4D99-B396-D1B51C397CD1}" dt="2022-02-28T07:56:41.922" v="1838" actId="27636"/>
          <ac:spMkLst>
            <pc:docMk/>
            <pc:sldMk cId="2333261784" sldId="313"/>
            <ac:spMk id="3" creationId="{682A7436-AEA5-4CAC-B7A4-6EB000075129}"/>
          </ac:spMkLst>
        </pc:spChg>
        <pc:spChg chg="add del mod">
          <ac:chgData name="Cheng Ran" userId="dbeed8448c6bb12c" providerId="LiveId" clId="{4BEA71DC-28E7-4D99-B396-D1B51C397CD1}" dt="2022-02-28T07:57:08.436" v="1844" actId="478"/>
          <ac:spMkLst>
            <pc:docMk/>
            <pc:sldMk cId="2333261784" sldId="313"/>
            <ac:spMk id="6" creationId="{FD40A084-78DB-4D9F-AE9D-64C927BDCC0E}"/>
          </ac:spMkLst>
        </pc:spChg>
        <pc:picChg chg="add mod">
          <ac:chgData name="Cheng Ran" userId="dbeed8448c6bb12c" providerId="LiveId" clId="{4BEA71DC-28E7-4D99-B396-D1B51C397CD1}" dt="2022-02-28T07:57:30.025" v="1850" actId="1076"/>
          <ac:picMkLst>
            <pc:docMk/>
            <pc:sldMk cId="2333261784" sldId="313"/>
            <ac:picMk id="4" creationId="{B8D1A665-6E9A-46F8-AC62-C1D472A0C51E}"/>
          </ac:picMkLst>
        </pc:picChg>
        <pc:picChg chg="add mod">
          <ac:chgData name="Cheng Ran" userId="dbeed8448c6bb12c" providerId="LiveId" clId="{4BEA71DC-28E7-4D99-B396-D1B51C397CD1}" dt="2022-02-28T07:57:50.934" v="1854" actId="1076"/>
          <ac:picMkLst>
            <pc:docMk/>
            <pc:sldMk cId="2333261784" sldId="313"/>
            <ac:picMk id="8" creationId="{3D198D03-55B1-4840-8258-329CDB639AC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065993886" sldId="313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57920713" sldId="314"/>
        </pc:sldMkLst>
      </pc:sldChg>
      <pc:sldChg chg="addSp delSp modSp new mod">
        <pc:chgData name="Cheng Ran" userId="dbeed8448c6bb12c" providerId="LiveId" clId="{4BEA71DC-28E7-4D99-B396-D1B51C397CD1}" dt="2022-02-28T08:02:03.334" v="1928" actId="1076"/>
        <pc:sldMkLst>
          <pc:docMk/>
          <pc:sldMk cId="2595854417" sldId="314"/>
        </pc:sldMkLst>
        <pc:spChg chg="del">
          <ac:chgData name="Cheng Ran" userId="dbeed8448c6bb12c" providerId="LiveId" clId="{4BEA71DC-28E7-4D99-B396-D1B51C397CD1}" dt="2022-02-28T07:58:09.719" v="1856" actId="478"/>
          <ac:spMkLst>
            <pc:docMk/>
            <pc:sldMk cId="2595854417" sldId="314"/>
            <ac:spMk id="2" creationId="{30B5DC0D-ED44-476B-A1FC-D0CB0425A55C}"/>
          </ac:spMkLst>
        </pc:spChg>
        <pc:spChg chg="del">
          <ac:chgData name="Cheng Ran" userId="dbeed8448c6bb12c" providerId="LiveId" clId="{4BEA71DC-28E7-4D99-B396-D1B51C397CD1}" dt="2022-02-28T07:58:11.611" v="1857" actId="478"/>
          <ac:spMkLst>
            <pc:docMk/>
            <pc:sldMk cId="2595854417" sldId="314"/>
            <ac:spMk id="3" creationId="{4DE3B5CF-9D76-4076-97D7-789DEF1671B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" creationId="{680E742E-D808-41FC-A8BB-DB18F33085F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" creationId="{B2A370AB-216C-4A60-B2E0-72B6215E32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" creationId="{3A206988-2F86-4974-9B06-E419EE8CB4E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" creationId="{D0D7EE86-9EFF-4E75-A858-656A2D8429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" creationId="{4FD8DF32-1237-4B85-839E-D5CDFEFC6A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" creationId="{7C86F485-DD73-4A66-8841-5770797D65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3" creationId="{E5DC2871-998C-44FC-9A75-30E859294C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4" creationId="{754FB0F1-6A17-4FEF-9018-147F4D60CA0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5" creationId="{ED7440DA-3C85-43A4-BEF7-A867F73536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6" creationId="{09D91220-A03F-445A-9FEF-1F04FEEB9AD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7" creationId="{EF9275E1-4A32-40C6-B10B-B237E9962F2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8" creationId="{89B92118-AE9C-4137-856B-5850EB1FC7E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9" creationId="{314E0A65-17B5-47D2-854C-0FA04EBF4BF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0" creationId="{F33914AC-0193-436E-B527-37CDF48C8680}"/>
          </ac:spMkLst>
        </pc:spChg>
        <pc:spChg chg="add del mod">
          <ac:chgData name="Cheng Ran" userId="dbeed8448c6bb12c" providerId="LiveId" clId="{4BEA71DC-28E7-4D99-B396-D1B51C397CD1}" dt="2022-02-28T08:01:45.219" v="1923" actId="478"/>
          <ac:spMkLst>
            <pc:docMk/>
            <pc:sldMk cId="2595854417" sldId="314"/>
            <ac:spMk id="21" creationId="{3FB55DD3-9790-4B96-8DB6-2B9AF9D9191E}"/>
          </ac:spMkLst>
        </pc:spChg>
        <pc:spChg chg="add del mod">
          <ac:chgData name="Cheng Ran" userId="dbeed8448c6bb12c" providerId="LiveId" clId="{4BEA71DC-28E7-4D99-B396-D1B51C397CD1}" dt="2022-02-28T08:01:47.631" v="1924" actId="478"/>
          <ac:spMkLst>
            <pc:docMk/>
            <pc:sldMk cId="2595854417" sldId="314"/>
            <ac:spMk id="22" creationId="{93EA6ED5-753C-4FDE-B929-A50A801C324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3" creationId="{9AB835D8-A60B-4AD5-9562-90CC4CD9C41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4" creationId="{9975D7FA-E809-4DB9-9239-E7F998351AF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5" creationId="{F0D1A876-8359-4008-811A-3A7F20B561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6" creationId="{14C6F23F-A8B8-4BDA-AEF5-9E749DA9A0C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7" creationId="{36AF9A57-AFC6-48B1-B887-8D4C82D5243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8" creationId="{FE0AA889-DFC9-4F4F-BF02-19A532E2FD5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9" creationId="{DFEB3827-5D46-42A9-87AA-A42AC4A21B3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0" creationId="{9B9AAA0B-9A21-4906-ADF4-C5CAA8830B4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1" creationId="{87C60EC7-BC2F-44A4-BE57-5594A8A2D72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2" creationId="{4CB59C1F-E933-4C8E-A2AB-3800697643D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3" creationId="{4E46F601-5F48-458A-9F49-8ADF8F004B8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4" creationId="{ED1897B4-3441-4520-8E56-5D9A2F4B049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5" creationId="{0BC470FD-B6D7-4884-9478-1ACCACE5A3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6" creationId="{A3921DA3-F022-4E1B-96DC-EB2048E9D17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7" creationId="{76DFD98B-2074-4C37-BFE0-3A63B64730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8" creationId="{5494F954-092D-4AA1-A0A8-B12D2D23CB4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9" creationId="{63D6BA88-74BB-4DC3-88E9-32453156887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0" creationId="{D0158FEE-6FAB-482E-9D01-2BB9DB9B636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1" creationId="{2B6EF9D6-410C-4163-A055-4486EB434D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2" creationId="{43B82248-4224-4B41-A10C-5B627AF2509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3" creationId="{4C4C9AD0-C5FD-4B1E-8BEA-D6F6FCBD32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4" creationId="{341C2A5A-62FD-436A-8651-C700F0DDF6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5" creationId="{84D4A789-80F7-4032-AE2E-4F97DE0133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6" creationId="{C2A1716C-E3BF-4B2B-8386-3773004559C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7" creationId="{52E2714A-184B-4870-9CD9-5D0BAD59778C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50" creationId="{4F413EC6-5306-468C-91AE-017BD0F5E86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2" creationId="{5007E608-968B-4D14-B1F6-A5066BA2487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3" creationId="{11254CA5-8573-445A-8CD4-25BB7D7FE4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4" creationId="{9650D292-C8A8-45E5-B413-CAC0F15EF5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5" creationId="{42359C37-22D6-4445-9A2F-7BAD7AEBDD5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6" creationId="{0B122DED-984C-4CFF-AC03-F940251563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7" creationId="{2400ACB9-E286-40D8-A8BF-B0738094929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8" creationId="{C8AC2489-EE16-4EC0-90C8-B2026B533DE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9" creationId="{A3B3F6EB-B5E0-4205-A460-A0F16315FB6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0" creationId="{6F00A630-5001-4D46-B557-CCFFE89750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1" creationId="{91FEFF52-323C-4B3C-BEB3-080427DB15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2" creationId="{CC6F73C8-6CA0-4651-A648-65FB884014A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3" creationId="{176D17C4-C0A7-49A8-986C-9AB4A184854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4" creationId="{5476D754-6B39-499C-A4E3-57808343666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5" creationId="{F589D905-C603-4DBF-95BD-5852A53AA2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6" creationId="{969B07F1-B2AE-4E5B-84B5-B3A9317FAB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7" creationId="{999F31DE-0710-47B3-A4D5-CF052AF287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8" creationId="{37F0AD38-D3C8-44EC-9397-46FBE2B0446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9" creationId="{CD34EB60-8B5C-4A0B-8730-E8DC6B46615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0" creationId="{12328FC5-000A-43D2-8578-702F3F3CCD1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1" creationId="{E2B86C8E-7FDD-41BA-8E47-C8B089E66BD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2" creationId="{B1886361-27E6-4B99-831B-4DF34B6CDA3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3" creationId="{DB3CD418-5512-41C1-AAF7-575E53613DB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4" creationId="{2523F85D-1C3D-42AA-ADC8-198EA41D48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5" creationId="{AB074465-4B63-4D25-8475-2A573132C4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6" creationId="{2822CEC5-3A85-4660-9C4C-067F19AFEE2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7" creationId="{DAF5F770-6C8D-4B0D-B96A-D8AC77011E2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8" creationId="{36BC5753-442E-454E-ACC4-DBEF066F13A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9" creationId="{4AEF93EF-70A8-43D0-BECF-CE54084ADE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0" creationId="{B403FB33-028F-4E94-AB40-100E63BCBFC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1" creationId="{E877BEB6-B4CE-49B8-ABB3-03441B9A5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2" creationId="{24DE488C-72DF-4E0F-A237-48470F8AE01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3" creationId="{639E6A56-4B15-4249-A942-4A0F8FF75E9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4" creationId="{54705299-4418-4578-A2C6-5F7E4775EFE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5" creationId="{9018FE55-710C-487F-A98F-FFE4217D0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6" creationId="{1ACE2CE5-4D5F-4833-94CF-9CD28DA2C25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7" creationId="{3EEAEF5A-DE76-4482-8410-C6CAFCA106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8" creationId="{25D81DD9-8BDE-42FF-9991-A8DB2D5F179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9" creationId="{42210D9C-B344-4A1D-BF82-43AB4EE7DD5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0" creationId="{EA02A399-56B7-4C01-A98A-6B23A645A84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1" creationId="{C40910D5-465A-49D1-A353-916BC9520C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2" creationId="{9478FF03-0F72-4939-BC02-19F2F00806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3" creationId="{55490F01-DF0C-4976-B6FE-1606FBEAAF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4" creationId="{BBE0133E-6D64-438C-B71F-C5060841C25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5" creationId="{B18D2D50-FA9D-45B9-A64C-30A5BF4359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6" creationId="{781A7FD7-C5E6-4157-9434-7B5FE4CEAD7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7" creationId="{9AAAD523-C923-4728-9738-BC641C2289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8" creationId="{9B6AD2FF-316A-4DC0-A2B3-874D6ACDB81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9" creationId="{AA0EC2F5-8694-4FAB-B1B0-9235E78A8CD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0" creationId="{6B479CCD-3E4B-43C9-8094-1FB3C3127F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1" creationId="{689893F3-CB17-45FE-9B12-482D68EF82C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2" creationId="{AC40BCA8-A001-435A-9D73-BBFA5D583B0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3" creationId="{D81145AE-060A-41E6-8336-293A58A47AF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4" creationId="{4CCE40D3-2AF1-49C9-868C-5A65687298E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5" creationId="{E59E0AED-7225-4228-897D-112EE5D7638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6" creationId="{E8DD1505-C30F-41BC-84C2-5AC1D40BA48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7" creationId="{62175EB5-B8F8-425B-BEA2-BA545B53368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8" creationId="{2C407372-73ED-4F60-BE4F-67A8E9F4065D}"/>
          </ac:spMkLst>
        </pc:spChg>
        <pc:spChg chg="add del mod">
          <ac:chgData name="Cheng Ran" userId="dbeed8448c6bb12c" providerId="LiveId" clId="{4BEA71DC-28E7-4D99-B396-D1B51C397CD1}" dt="2022-02-28T08:01:43.811" v="1922" actId="478"/>
          <ac:spMkLst>
            <pc:docMk/>
            <pc:sldMk cId="2595854417" sldId="314"/>
            <ac:spMk id="109" creationId="{AA19094C-3712-4219-9920-F6FF5C0BD7C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0" creationId="{951694CD-4A1C-4B23-AC74-C00E53D1344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1" creationId="{F93FDCB2-B107-4465-BDA7-F34F9D3263B7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2" creationId="{856C6EC2-1DD0-481D-8A9C-9045D962CA61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3" creationId="{959BE20F-4CE6-4EA3-80C6-23046CDFF076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4" creationId="{0CDD8396-5957-4277-9BD6-48F3AD4680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5" creationId="{4C1BD241-C468-4F62-BB40-E70CDEC52CF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6" creationId="{DA37FF28-6324-43D9-A397-4ABD7ACD624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7" creationId="{F2FC44FF-1FDE-4BA6-A73A-59DF2627B9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8" creationId="{F6F3138E-46F0-4641-BED5-E06C3625FEF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9" creationId="{5FF1C8AF-4C6F-4DE6-8603-89AB7A49EE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0" creationId="{9C053AEE-D49F-421C-8B56-E45644338E7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1" creationId="{D028A950-6EC3-4C1C-8C24-83B219B34C9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2" creationId="{CC886037-0456-4B18-832A-3B5D8092880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3" creationId="{57B6376C-FA2E-4D7E-8372-AFA8631D8B58}"/>
          </ac:spMkLst>
        </pc:sp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5" creationId="{106233F1-71BD-402A-8669-CBCF5D669BD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7" creationId="{05551F5C-B4F0-461C-80CF-7F6C8F83D49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8" creationId="{9BFFDBAA-250E-4AF1-A228-6526DC2D6D4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8" creationId="{E0530834-9815-4BE7-89AB-E57E1A58C47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9" creationId="{C49249BC-208B-4D28-BA60-8F454C333D68}"/>
          </ac:graphicFrameMkLst>
        </pc:graphicFrameChg>
        <pc:graphicFrameChg chg="add del mod">
          <ac:chgData name="Cheng Ran" userId="dbeed8448c6bb12c" providerId="LiveId" clId="{4BEA71DC-28E7-4D99-B396-D1B51C397CD1}" dt="2022-02-28T08:01:42.337" v="1921" actId="478"/>
          <ac:graphicFrameMkLst>
            <pc:docMk/>
            <pc:sldMk cId="2595854417" sldId="314"/>
            <ac:graphicFrameMk id="51" creationId="{6C994876-7E02-4D2B-8FB3-57893FDFD7D0}"/>
          </ac:graphicFrameMkLst>
        </pc:graphicFrameChg>
        <pc:picChg chg="add mod">
          <ac:chgData name="Cheng Ran" userId="dbeed8448c6bb12c" providerId="LiveId" clId="{4BEA71DC-28E7-4D99-B396-D1B51C397CD1}" dt="2022-02-28T08:02:03.334" v="1928" actId="1076"/>
          <ac:picMkLst>
            <pc:docMk/>
            <pc:sldMk cId="2595854417" sldId="314"/>
            <ac:picMk id="125" creationId="{BFB28ACC-A0DF-496D-AF41-5BEEC8613C61}"/>
          </ac:picMkLst>
        </pc:picChg>
      </pc:sldChg>
      <pc:sldChg chg="addSp delSp modSp new mod modAnim">
        <pc:chgData name="Cheng Ran" userId="dbeed8448c6bb12c" providerId="LiveId" clId="{4BEA71DC-28E7-4D99-B396-D1B51C397CD1}" dt="2022-02-28T08:00:49.571" v="1919"/>
        <pc:sldMkLst>
          <pc:docMk/>
          <pc:sldMk cId="410949857" sldId="315"/>
        </pc:sldMkLst>
        <pc:spChg chg="mod">
          <ac:chgData name="Cheng Ran" userId="dbeed8448c6bb12c" providerId="LiveId" clId="{4BEA71DC-28E7-4D99-B396-D1B51C397CD1}" dt="2022-02-28T07:59:18.318" v="1905" actId="20577"/>
          <ac:spMkLst>
            <pc:docMk/>
            <pc:sldMk cId="410949857" sldId="315"/>
            <ac:spMk id="2" creationId="{3A25289E-B25C-4BC2-94CB-2770A6A393E4}"/>
          </ac:spMkLst>
        </pc:spChg>
        <pc:spChg chg="del">
          <ac:chgData name="Cheng Ran" userId="dbeed8448c6bb12c" providerId="LiveId" clId="{4BEA71DC-28E7-4D99-B396-D1B51C397CD1}" dt="2022-02-28T07:59:31.310" v="1906" actId="478"/>
          <ac:spMkLst>
            <pc:docMk/>
            <pc:sldMk cId="410949857" sldId="315"/>
            <ac:spMk id="3" creationId="{1AF8111C-2334-451F-8503-6E4E466D5E8D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7" creationId="{47FF904B-CC17-4C05-B170-5B79054CA4FE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0" creationId="{44A387AE-591B-41DE-9EA3-95CFC332FCD3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1" creationId="{178B2C40-51BD-40B4-AD08-3C42614B721C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2" creationId="{9860C343-14FD-4C81-9069-BA43B84597DD}"/>
          </ac:spMkLst>
        </pc:sp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6" creationId="{499B8EDA-8845-4A2E-9C00-ACEA27493BFA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8" creationId="{6676502E-791A-4AB1-ABC0-3FD4C87BB1AD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9" creationId="{AB803F0C-B945-4B9F-98D7-033D86684757}"/>
          </ac:graphicFrameMkLst>
        </pc:graphicFrameChg>
        <pc:picChg chg="add del mod">
          <ac:chgData name="Cheng Ran" userId="dbeed8448c6bb12c" providerId="LiveId" clId="{4BEA71DC-28E7-4D99-B396-D1B51C397CD1}" dt="2022-02-28T08:00:00.309" v="1909" actId="478"/>
          <ac:picMkLst>
            <pc:docMk/>
            <pc:sldMk cId="410949857" sldId="315"/>
            <ac:picMk id="5" creationId="{708EE42C-A51D-4342-8FB5-1253C299EE9D}"/>
          </ac:picMkLst>
        </pc:picChg>
        <pc:picChg chg="add mod">
          <ac:chgData name="Cheng Ran" userId="dbeed8448c6bb12c" providerId="LiveId" clId="{4BEA71DC-28E7-4D99-B396-D1B51C397CD1}" dt="2022-02-28T08:00:30.409" v="1914" actId="1076"/>
          <ac:picMkLst>
            <pc:docMk/>
            <pc:sldMk cId="410949857" sldId="315"/>
            <ac:picMk id="14" creationId="{5B9F2964-4C0C-48E4-ACD6-5DF305B1AF1F}"/>
          </ac:picMkLst>
        </pc:picChg>
        <pc:picChg chg="add mod">
          <ac:chgData name="Cheng Ran" userId="dbeed8448c6bb12c" providerId="LiveId" clId="{4BEA71DC-28E7-4D99-B396-D1B51C397CD1}" dt="2022-02-28T08:00:44.962" v="1918" actId="1076"/>
          <ac:picMkLst>
            <pc:docMk/>
            <pc:sldMk cId="410949857" sldId="315"/>
            <ac:picMk id="16" creationId="{C97729C2-45BC-4F69-83A8-C6287EF83C82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531581531" sldId="31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26429038" sldId="316"/>
        </pc:sldMkLst>
      </pc:sldChg>
      <pc:sldChg chg="addSp delSp modSp new mod modAnim">
        <pc:chgData name="Cheng Ran" userId="dbeed8448c6bb12c" providerId="LiveId" clId="{4BEA71DC-28E7-4D99-B396-D1B51C397CD1}" dt="2022-02-28T08:04:26.116" v="1976" actId="1076"/>
        <pc:sldMkLst>
          <pc:docMk/>
          <pc:sldMk cId="2831266514" sldId="316"/>
        </pc:sldMkLst>
        <pc:spChg chg="mod">
          <ac:chgData name="Cheng Ran" userId="dbeed8448c6bb12c" providerId="LiveId" clId="{4BEA71DC-28E7-4D99-B396-D1B51C397CD1}" dt="2022-02-28T08:02:22.181" v="1944" actId="20577"/>
          <ac:spMkLst>
            <pc:docMk/>
            <pc:sldMk cId="2831266514" sldId="316"/>
            <ac:spMk id="2" creationId="{E23C90BF-5AA2-4A1F-AA31-2CBB5EE3227A}"/>
          </ac:spMkLst>
        </pc:spChg>
        <pc:spChg chg="del">
          <ac:chgData name="Cheng Ran" userId="dbeed8448c6bb12c" providerId="LiveId" clId="{4BEA71DC-28E7-4D99-B396-D1B51C397CD1}" dt="2022-02-28T08:02:35.063" v="1945" actId="22"/>
          <ac:spMkLst>
            <pc:docMk/>
            <pc:sldMk cId="2831266514" sldId="316"/>
            <ac:spMk id="3" creationId="{DE3B2D16-C6FF-4A52-A0BC-C8BCD3D971C8}"/>
          </ac:spMkLst>
        </pc:spChg>
        <pc:spChg chg="add mod">
          <ac:chgData name="Cheng Ran" userId="dbeed8448c6bb12c" providerId="LiveId" clId="{4BEA71DC-28E7-4D99-B396-D1B51C397CD1}" dt="2022-02-28T08:03:46.010" v="1967" actId="2711"/>
          <ac:spMkLst>
            <pc:docMk/>
            <pc:sldMk cId="2831266514" sldId="316"/>
            <ac:spMk id="6" creationId="{F5010434-D023-4B91-A522-AEF3DD528911}"/>
          </ac:spMkLst>
        </pc:spChg>
        <pc:spChg chg="add mod">
          <ac:chgData name="Cheng Ran" userId="dbeed8448c6bb12c" providerId="LiveId" clId="{4BEA71DC-28E7-4D99-B396-D1B51C397CD1}" dt="2022-02-28T08:04:23.056" v="1975" actId="1076"/>
          <ac:spMkLst>
            <pc:docMk/>
            <pc:sldMk cId="2831266514" sldId="316"/>
            <ac:spMk id="7" creationId="{BDDB1F59-0F5C-4DA3-84A7-D5BD02B46DBE}"/>
          </ac:spMkLst>
        </pc:spChg>
        <pc:spChg chg="add mod">
          <ac:chgData name="Cheng Ran" userId="dbeed8448c6bb12c" providerId="LiveId" clId="{4BEA71DC-28E7-4D99-B396-D1B51C397CD1}" dt="2022-02-28T08:04:26.116" v="1976" actId="1076"/>
          <ac:spMkLst>
            <pc:docMk/>
            <pc:sldMk cId="2831266514" sldId="316"/>
            <ac:spMk id="8" creationId="{8896F546-69B7-4B21-B5A0-AE101922C994}"/>
          </ac:spMkLst>
        </pc:spChg>
        <pc:picChg chg="add mod ord">
          <ac:chgData name="Cheng Ran" userId="dbeed8448c6bb12c" providerId="LiveId" clId="{4BEA71DC-28E7-4D99-B396-D1B51C397CD1}" dt="2022-02-28T08:03:27.247" v="1961" actId="1076"/>
          <ac:picMkLst>
            <pc:docMk/>
            <pc:sldMk cId="2831266514" sldId="316"/>
            <ac:picMk id="5" creationId="{CC805585-73B3-4BC9-A5EA-E4502DEF180E}"/>
          </ac:picMkLst>
        </pc:picChg>
      </pc:sldChg>
      <pc:sldChg chg="addSp delSp modSp new mod delAnim modAnim">
        <pc:chgData name="Cheng Ran" userId="dbeed8448c6bb12c" providerId="LiveId" clId="{4BEA71DC-28E7-4D99-B396-D1B51C397CD1}" dt="2022-02-28T11:32:47.086" v="3375"/>
        <pc:sldMkLst>
          <pc:docMk/>
          <pc:sldMk cId="310567717" sldId="317"/>
        </pc:sldMkLst>
        <pc:spChg chg="mod">
          <ac:chgData name="Cheng Ran" userId="dbeed8448c6bb12c" providerId="LiveId" clId="{4BEA71DC-28E7-4D99-B396-D1B51C397CD1}" dt="2022-02-28T08:04:51.237" v="1992" actId="20577"/>
          <ac:spMkLst>
            <pc:docMk/>
            <pc:sldMk cId="310567717" sldId="317"/>
            <ac:spMk id="2" creationId="{654DAC9B-57C0-4E39-A165-2139F6B0B1D5}"/>
          </ac:spMkLst>
        </pc:spChg>
        <pc:spChg chg="del">
          <ac:chgData name="Cheng Ran" userId="dbeed8448c6bb12c" providerId="LiveId" clId="{4BEA71DC-28E7-4D99-B396-D1B51C397CD1}" dt="2022-02-28T08:05:07.046" v="1993" actId="22"/>
          <ac:spMkLst>
            <pc:docMk/>
            <pc:sldMk cId="310567717" sldId="317"/>
            <ac:spMk id="3" creationId="{6CF55592-C57E-4754-8A66-8FB34399C08C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6" creationId="{532BEA3F-2D13-4503-8C09-DEAEEEDEE00B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7" creationId="{4910808D-5BBA-44C1-B30E-6A810B3FE989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8" creationId="{0B408392-16B5-4CF3-B5FB-B91783AFCBB3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9" creationId="{FB1A0B1A-D095-4D25-AA81-FEAF2120F234}"/>
          </ac:spMkLst>
        </pc:spChg>
        <pc:spChg chg="add mod">
          <ac:chgData name="Cheng Ran" userId="dbeed8448c6bb12c" providerId="LiveId" clId="{4BEA71DC-28E7-4D99-B396-D1B51C397CD1}" dt="2022-02-28T08:07:50.646" v="2068" actId="2711"/>
          <ac:spMkLst>
            <pc:docMk/>
            <pc:sldMk cId="310567717" sldId="317"/>
            <ac:spMk id="10" creationId="{18447803-7D16-4711-A766-71C7252C1DE1}"/>
          </ac:spMkLst>
        </pc:spChg>
        <pc:spChg chg="add mod">
          <ac:chgData name="Cheng Ran" userId="dbeed8448c6bb12c" providerId="LiveId" clId="{4BEA71DC-28E7-4D99-B396-D1B51C397CD1}" dt="2022-02-28T08:07:55.452" v="2069" actId="2711"/>
          <ac:spMkLst>
            <pc:docMk/>
            <pc:sldMk cId="310567717" sldId="317"/>
            <ac:spMk id="11" creationId="{31ABBBA2-CAB9-498E-8052-148D75946342}"/>
          </ac:spMkLst>
        </pc:spChg>
        <pc:spChg chg="add mod">
          <ac:chgData name="Cheng Ran" userId="dbeed8448c6bb12c" providerId="LiveId" clId="{4BEA71DC-28E7-4D99-B396-D1B51C397CD1}" dt="2022-02-28T11:32:47.086" v="3375"/>
          <ac:spMkLst>
            <pc:docMk/>
            <pc:sldMk cId="310567717" sldId="317"/>
            <ac:spMk id="12" creationId="{46D5740B-3539-4E47-9094-F5B78D30BA73}"/>
          </ac:spMkLst>
        </pc:spChg>
        <pc:spChg chg="add del mod">
          <ac:chgData name="Cheng Ran" userId="dbeed8448c6bb12c" providerId="LiveId" clId="{4BEA71DC-28E7-4D99-B396-D1B51C397CD1}" dt="2022-02-28T08:08:47.388" v="2083" actId="21"/>
          <ac:spMkLst>
            <pc:docMk/>
            <pc:sldMk cId="310567717" sldId="317"/>
            <ac:spMk id="13" creationId="{24FA2BAE-5C52-4CB4-AF2C-35862D069A3E}"/>
          </ac:spMkLst>
        </pc:spChg>
        <pc:spChg chg="add del mod">
          <ac:chgData name="Cheng Ran" userId="dbeed8448c6bb12c" providerId="LiveId" clId="{4BEA71DC-28E7-4D99-B396-D1B51C397CD1}" dt="2022-02-28T08:09:01.122" v="2094"/>
          <ac:spMkLst>
            <pc:docMk/>
            <pc:sldMk cId="310567717" sldId="317"/>
            <ac:spMk id="14" creationId="{F004D38B-5FFE-4B66-A461-8641B0E06B4B}"/>
          </ac:spMkLst>
        </pc:spChg>
        <pc:picChg chg="add mod ord">
          <ac:chgData name="Cheng Ran" userId="dbeed8448c6bb12c" providerId="LiveId" clId="{4BEA71DC-28E7-4D99-B396-D1B51C397CD1}" dt="2022-02-28T08:05:13.050" v="1998" actId="1076"/>
          <ac:picMkLst>
            <pc:docMk/>
            <pc:sldMk cId="310567717" sldId="317"/>
            <ac:picMk id="5" creationId="{FF113275-AE89-41C6-9832-4B616069C4B1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12797730" sldId="317"/>
        </pc:sldMkLst>
      </pc:sldChg>
      <pc:sldChg chg="modSp new mod">
        <pc:chgData name="Cheng Ran" userId="dbeed8448c6bb12c" providerId="LiveId" clId="{4BEA71DC-28E7-4D99-B396-D1B51C397CD1}" dt="2022-02-28T08:10:15.495" v="2108"/>
        <pc:sldMkLst>
          <pc:docMk/>
          <pc:sldMk cId="793190351" sldId="318"/>
        </pc:sldMkLst>
        <pc:spChg chg="mod">
          <ac:chgData name="Cheng Ran" userId="dbeed8448c6bb12c" providerId="LiveId" clId="{4BEA71DC-28E7-4D99-B396-D1B51C397CD1}" dt="2022-02-28T08:10:02.297" v="2096"/>
          <ac:spMkLst>
            <pc:docMk/>
            <pc:sldMk cId="793190351" sldId="318"/>
            <ac:spMk id="2" creationId="{B5B8135B-ADB0-4D43-BA71-1BB0A205BFC8}"/>
          </ac:spMkLst>
        </pc:spChg>
        <pc:spChg chg="mod">
          <ac:chgData name="Cheng Ran" userId="dbeed8448c6bb12c" providerId="LiveId" clId="{4BEA71DC-28E7-4D99-B396-D1B51C397CD1}" dt="2022-02-28T08:10:15.495" v="2108"/>
          <ac:spMkLst>
            <pc:docMk/>
            <pc:sldMk cId="793190351" sldId="318"/>
            <ac:spMk id="3" creationId="{CD2E954B-8466-4F6C-8219-C136F32969A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19945992" sldId="318"/>
        </pc:sldMkLst>
      </pc:sldChg>
      <pc:sldChg chg="addSp delSp modSp new mod">
        <pc:chgData name="Cheng Ran" userId="dbeed8448c6bb12c" providerId="LiveId" clId="{4BEA71DC-28E7-4D99-B396-D1B51C397CD1}" dt="2022-03-03T05:09:56.590" v="3388" actId="20577"/>
        <pc:sldMkLst>
          <pc:docMk/>
          <pc:sldMk cId="3888383246" sldId="319"/>
        </pc:sldMkLst>
        <pc:spChg chg="mod">
          <ac:chgData name="Cheng Ran" userId="dbeed8448c6bb12c" providerId="LiveId" clId="{4BEA71DC-28E7-4D99-B396-D1B51C397CD1}" dt="2022-02-28T08:10:28.300" v="2123" actId="20577"/>
          <ac:spMkLst>
            <pc:docMk/>
            <pc:sldMk cId="3888383246" sldId="319"/>
            <ac:spMk id="2" creationId="{3B6779B0-3FDA-438A-8028-801082E45834}"/>
          </ac:spMkLst>
        </pc:spChg>
        <pc:spChg chg="mod">
          <ac:chgData name="Cheng Ran" userId="dbeed8448c6bb12c" providerId="LiveId" clId="{4BEA71DC-28E7-4D99-B396-D1B51C397CD1}" dt="2022-02-28T11:32:37.104" v="3373" actId="20577"/>
          <ac:spMkLst>
            <pc:docMk/>
            <pc:sldMk cId="3888383246" sldId="319"/>
            <ac:spMk id="3" creationId="{6FF0FC08-DAEF-4905-82AB-1C754EA7C133}"/>
          </ac:spMkLst>
        </pc:spChg>
        <pc:spChg chg="add mod">
          <ac:chgData name="Cheng Ran" userId="dbeed8448c6bb12c" providerId="LiveId" clId="{4BEA71DC-28E7-4D99-B396-D1B51C397CD1}" dt="2022-03-03T05:09:56.590" v="3388" actId="20577"/>
          <ac:spMkLst>
            <pc:docMk/>
            <pc:sldMk cId="3888383246" sldId="319"/>
            <ac:spMk id="7" creationId="{B9B9376C-FA51-47AC-8545-2CDBBC8BEBF8}"/>
          </ac:spMkLst>
        </pc:spChg>
        <pc:picChg chg="add del mod">
          <ac:chgData name="Cheng Ran" userId="dbeed8448c6bb12c" providerId="LiveId" clId="{4BEA71DC-28E7-4D99-B396-D1B51C397CD1}" dt="2022-02-28T11:29:19.552" v="3347" actId="478"/>
          <ac:picMkLst>
            <pc:docMk/>
            <pc:sldMk cId="3888383246" sldId="319"/>
            <ac:picMk id="4" creationId="{B2644E30-83B1-4023-A25E-2DDDCCAC7A3D}"/>
          </ac:picMkLst>
        </pc:picChg>
        <pc:picChg chg="add del mod">
          <ac:chgData name="Cheng Ran" userId="dbeed8448c6bb12c" providerId="LiveId" clId="{4BEA71DC-28E7-4D99-B396-D1B51C397CD1}" dt="2022-02-28T11:29:18.731" v="3346" actId="478"/>
          <ac:picMkLst>
            <pc:docMk/>
            <pc:sldMk cId="3888383246" sldId="319"/>
            <ac:picMk id="5" creationId="{D18B2793-8CA4-4A0D-96BF-0D1728ECB327}"/>
          </ac:picMkLst>
        </pc:picChg>
        <pc:picChg chg="add del mod">
          <ac:chgData name="Cheng Ran" userId="dbeed8448c6bb12c" providerId="LiveId" clId="{4BEA71DC-28E7-4D99-B396-D1B51C397CD1}" dt="2022-02-28T11:29:16.396" v="3345" actId="478"/>
          <ac:picMkLst>
            <pc:docMk/>
            <pc:sldMk cId="3888383246" sldId="319"/>
            <ac:picMk id="6" creationId="{DBABCD60-B569-45FE-994A-982A5C00B6F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073329001" sldId="319"/>
        </pc:sldMkLst>
      </pc:sldChg>
      <pc:sldChg chg="addSp delSp modSp new mod delAnim modAnim">
        <pc:chgData name="Cheng Ran" userId="dbeed8448c6bb12c" providerId="LiveId" clId="{4BEA71DC-28E7-4D99-B396-D1B51C397CD1}" dt="2022-02-28T11:32:04.417" v="3365" actId="1076"/>
        <pc:sldMkLst>
          <pc:docMk/>
          <pc:sldMk cId="1415416800" sldId="320"/>
        </pc:sldMkLst>
        <pc:spChg chg="mod">
          <ac:chgData name="Cheng Ran" userId="dbeed8448c6bb12c" providerId="LiveId" clId="{4BEA71DC-28E7-4D99-B396-D1B51C397CD1}" dt="2022-02-28T08:11:28.038" v="2165" actId="20577"/>
          <ac:spMkLst>
            <pc:docMk/>
            <pc:sldMk cId="1415416800" sldId="320"/>
            <ac:spMk id="2" creationId="{B3B8016D-3847-457E-9528-A4A602359CC0}"/>
          </ac:spMkLst>
        </pc:spChg>
        <pc:spChg chg="mod">
          <ac:chgData name="Cheng Ran" userId="dbeed8448c6bb12c" providerId="LiveId" clId="{4BEA71DC-28E7-4D99-B396-D1B51C397CD1}" dt="2022-02-28T08:12:27.496" v="2191" actId="20577"/>
          <ac:spMkLst>
            <pc:docMk/>
            <pc:sldMk cId="1415416800" sldId="320"/>
            <ac:spMk id="3" creationId="{FD78099D-16E8-4689-ADF6-6164447A642E}"/>
          </ac:spMkLst>
        </pc:spChg>
        <pc:spChg chg="add mod">
          <ac:chgData name="Cheng Ran" userId="dbeed8448c6bb12c" providerId="LiveId" clId="{4BEA71DC-28E7-4D99-B396-D1B51C397CD1}" dt="2022-02-28T11:32:04.417" v="3365" actId="1076"/>
          <ac:spMkLst>
            <pc:docMk/>
            <pc:sldMk cId="1415416800" sldId="320"/>
            <ac:spMk id="6" creationId="{EECEF6FE-FA91-444C-93D5-90F6CBC8308C}"/>
          </ac:spMkLst>
        </pc:spChg>
        <pc:spChg chg="add mod">
          <ac:chgData name="Cheng Ran" userId="dbeed8448c6bb12c" providerId="LiveId" clId="{4BEA71DC-28E7-4D99-B396-D1B51C397CD1}" dt="2022-02-28T11:23:04.981" v="3129" actId="1076"/>
          <ac:spMkLst>
            <pc:docMk/>
            <pc:sldMk cId="1415416800" sldId="320"/>
            <ac:spMk id="7" creationId="{C5809B75-F3AA-45C7-813C-DBFA36EA0069}"/>
          </ac:spMkLst>
        </pc:spChg>
        <pc:picChg chg="add del mod">
          <ac:chgData name="Cheng Ran" userId="dbeed8448c6bb12c" providerId="LiveId" clId="{4BEA71DC-28E7-4D99-B396-D1B51C397CD1}" dt="2022-02-28T11:21:26.242" v="3099" actId="478"/>
          <ac:picMkLst>
            <pc:docMk/>
            <pc:sldMk cId="1415416800" sldId="320"/>
            <ac:picMk id="4" creationId="{D6DAC063-6BA8-432F-8C05-58A61812CA42}"/>
          </ac:picMkLst>
        </pc:picChg>
        <pc:picChg chg="add del mod">
          <ac:chgData name="Cheng Ran" userId="dbeed8448c6bb12c" providerId="LiveId" clId="{4BEA71DC-28E7-4D99-B396-D1B51C397CD1}" dt="2022-02-28T11:23:08.618" v="3130" actId="478"/>
          <ac:picMkLst>
            <pc:docMk/>
            <pc:sldMk cId="1415416800" sldId="320"/>
            <ac:picMk id="5" creationId="{A3E0868E-0108-4EF6-98DA-E1AA74A8527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139916602" sldId="320"/>
        </pc:sldMkLst>
      </pc:sldChg>
      <pc:sldChg chg="modSp new mod">
        <pc:chgData name="Cheng Ran" userId="dbeed8448c6bb12c" providerId="LiveId" clId="{4BEA71DC-28E7-4D99-B396-D1B51C397CD1}" dt="2022-02-28T10:59:28.670" v="2576" actId="20577"/>
        <pc:sldMkLst>
          <pc:docMk/>
          <pc:sldMk cId="3879907190" sldId="321"/>
        </pc:sldMkLst>
        <pc:spChg chg="mod">
          <ac:chgData name="Cheng Ran" userId="dbeed8448c6bb12c" providerId="LiveId" clId="{4BEA71DC-28E7-4D99-B396-D1B51C397CD1}" dt="2022-02-28T09:14:08.493" v="2312" actId="20577"/>
          <ac:spMkLst>
            <pc:docMk/>
            <pc:sldMk cId="3879907190" sldId="321"/>
            <ac:spMk id="2" creationId="{D7F1A8B5-1A4D-46D4-AD7D-B8032366E2D7}"/>
          </ac:spMkLst>
        </pc:spChg>
        <pc:spChg chg="mod">
          <ac:chgData name="Cheng Ran" userId="dbeed8448c6bb12c" providerId="LiveId" clId="{4BEA71DC-28E7-4D99-B396-D1B51C397CD1}" dt="2022-02-28T10:59:28.670" v="2576" actId="20577"/>
          <ac:spMkLst>
            <pc:docMk/>
            <pc:sldMk cId="3879907190" sldId="321"/>
            <ac:spMk id="3" creationId="{8C123B2F-DB22-40D4-B814-70E12A85B6E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1630153" sldId="322"/>
        </pc:sldMkLst>
      </pc:sldChg>
      <pc:sldChg chg="modSp add mod">
        <pc:chgData name="Cheng Ran" userId="dbeed8448c6bb12c" providerId="LiveId" clId="{4BEA71DC-28E7-4D99-B396-D1B51C397CD1}" dt="2022-02-28T08:13:40.749" v="2232" actId="20577"/>
        <pc:sldMkLst>
          <pc:docMk/>
          <pc:sldMk cId="3092658108" sldId="322"/>
        </pc:sldMkLst>
        <pc:spChg chg="mod">
          <ac:chgData name="Cheng Ran" userId="dbeed8448c6bb12c" providerId="LiveId" clId="{4BEA71DC-28E7-4D99-B396-D1B51C397CD1}" dt="2022-02-28T08:13:34.572" v="2219" actId="20577"/>
          <ac:spMkLst>
            <pc:docMk/>
            <pc:sldMk cId="3092658108" sldId="322"/>
            <ac:spMk id="4" creationId="{6DB3D901-6118-425A-836A-F7EB6C1F611B}"/>
          </ac:spMkLst>
        </pc:spChg>
        <pc:spChg chg="mod">
          <ac:chgData name="Cheng Ran" userId="dbeed8448c6bb12c" providerId="LiveId" clId="{4BEA71DC-28E7-4D99-B396-D1B51C397CD1}" dt="2022-02-28T08:13:40.749" v="2232" actId="20577"/>
          <ac:spMkLst>
            <pc:docMk/>
            <pc:sldMk cId="3092658108" sldId="322"/>
            <ac:spMk id="5" creationId="{BCEAFF13-0B12-48F0-B502-BDA98EB53B7D}"/>
          </ac:spMkLst>
        </pc:spChg>
      </pc:sldChg>
      <pc:sldChg chg="modSp new mod">
        <pc:chgData name="Cheng Ran" userId="dbeed8448c6bb12c" providerId="LiveId" clId="{4BEA71DC-28E7-4D99-B396-D1B51C397CD1}" dt="2022-02-28T09:54:11.156" v="2524"/>
        <pc:sldMkLst>
          <pc:docMk/>
          <pc:sldMk cId="207192148" sldId="323"/>
        </pc:sldMkLst>
        <pc:spChg chg="mod">
          <ac:chgData name="Cheng Ran" userId="dbeed8448c6bb12c" providerId="LiveId" clId="{4BEA71DC-28E7-4D99-B396-D1B51C397CD1}" dt="2022-02-28T08:13:55.952" v="2243" actId="20577"/>
          <ac:spMkLst>
            <pc:docMk/>
            <pc:sldMk cId="207192148" sldId="323"/>
            <ac:spMk id="2" creationId="{4ED1D502-9C4D-4A50-9932-AA208B68C7CD}"/>
          </ac:spMkLst>
        </pc:spChg>
        <pc:spChg chg="mod">
          <ac:chgData name="Cheng Ran" userId="dbeed8448c6bb12c" providerId="LiveId" clId="{4BEA71DC-28E7-4D99-B396-D1B51C397CD1}" dt="2022-02-28T09:54:11.156" v="2524"/>
          <ac:spMkLst>
            <pc:docMk/>
            <pc:sldMk cId="207192148" sldId="323"/>
            <ac:spMk id="3" creationId="{1E9FE8E6-4432-4832-BD14-F37C21F4DDF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13839989" sldId="323"/>
        </pc:sldMkLst>
      </pc:sldChg>
      <pc:sldChg chg="addSp delSp modSp new mod">
        <pc:chgData name="Cheng Ran" userId="dbeed8448c6bb12c" providerId="LiveId" clId="{4BEA71DC-28E7-4D99-B396-D1B51C397CD1}" dt="2022-02-28T11:10:14.538" v="2787"/>
        <pc:sldMkLst>
          <pc:docMk/>
          <pc:sldMk cId="281970874" sldId="324"/>
        </pc:sldMkLst>
        <pc:spChg chg="mod">
          <ac:chgData name="Cheng Ran" userId="dbeed8448c6bb12c" providerId="LiveId" clId="{4BEA71DC-28E7-4D99-B396-D1B51C397CD1}" dt="2022-02-28T09:14:02.691" v="2303" actId="20577"/>
          <ac:spMkLst>
            <pc:docMk/>
            <pc:sldMk cId="281970874" sldId="324"/>
            <ac:spMk id="2" creationId="{2D9BE780-94B6-49C5-B197-94E4A83526D7}"/>
          </ac:spMkLst>
        </pc:spChg>
        <pc:spChg chg="del">
          <ac:chgData name="Cheng Ran" userId="dbeed8448c6bb12c" providerId="LiveId" clId="{4BEA71DC-28E7-4D99-B396-D1B51C397CD1}" dt="2022-02-28T09:14:48.413" v="2313" actId="22"/>
          <ac:spMkLst>
            <pc:docMk/>
            <pc:sldMk cId="281970874" sldId="324"/>
            <ac:spMk id="3" creationId="{6887E994-6C21-4FBB-AB8F-646B77233BDE}"/>
          </ac:spMkLst>
        </pc:spChg>
        <pc:spChg chg="add del mod">
          <ac:chgData name="Cheng Ran" userId="dbeed8448c6bb12c" providerId="LiveId" clId="{4BEA71DC-28E7-4D99-B396-D1B51C397CD1}" dt="2022-02-28T09:15:48.705" v="2323" actId="478"/>
          <ac:spMkLst>
            <pc:docMk/>
            <pc:sldMk cId="281970874" sldId="324"/>
            <ac:spMk id="6" creationId="{4F7D248E-48BE-4E5F-8B00-E5016CB89589}"/>
          </ac:spMkLst>
        </pc:spChg>
        <pc:spChg chg="add mod">
          <ac:chgData name="Cheng Ran" userId="dbeed8448c6bb12c" providerId="LiveId" clId="{4BEA71DC-28E7-4D99-B396-D1B51C397CD1}" dt="2022-02-28T11:10:02.365" v="2786" actId="20577"/>
          <ac:spMkLst>
            <pc:docMk/>
            <pc:sldMk cId="281970874" sldId="324"/>
            <ac:spMk id="7" creationId="{7AF1F874-2163-47E2-A2F5-2EB9F0DDACEF}"/>
          </ac:spMkLst>
        </pc:spChg>
        <pc:spChg chg="add mod">
          <ac:chgData name="Cheng Ran" userId="dbeed8448c6bb12c" providerId="LiveId" clId="{4BEA71DC-28E7-4D99-B396-D1B51C397CD1}" dt="2022-02-28T11:10:14.538" v="2787"/>
          <ac:spMkLst>
            <pc:docMk/>
            <pc:sldMk cId="281970874" sldId="324"/>
            <ac:spMk id="9" creationId="{83913B5A-E958-4F6B-9BD6-4801C54B113A}"/>
          </ac:spMkLst>
        </pc:spChg>
        <pc:picChg chg="add del mod ord">
          <ac:chgData name="Cheng Ran" userId="dbeed8448c6bb12c" providerId="LiveId" clId="{4BEA71DC-28E7-4D99-B396-D1B51C397CD1}" dt="2022-02-28T10:55:22.159" v="2528" actId="478"/>
          <ac:picMkLst>
            <pc:docMk/>
            <pc:sldMk cId="281970874" sldId="324"/>
            <ac:picMk id="5" creationId="{70919BA6-50FB-4899-93EE-A80547BC0813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489898761" sldId="32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577218" sldId="325"/>
        </pc:sldMkLst>
      </pc:sldChg>
      <pc:sldChg chg="addSp delSp modSp new mod">
        <pc:chgData name="Cheng Ran" userId="dbeed8448c6bb12c" providerId="LiveId" clId="{4BEA71DC-28E7-4D99-B396-D1B51C397CD1}" dt="2022-02-28T11:04:13.285" v="2676" actId="20577"/>
        <pc:sldMkLst>
          <pc:docMk/>
          <pc:sldMk cId="277118934" sldId="325"/>
        </pc:sldMkLst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2" creationId="{B3F2D9DC-C8EC-4C07-A9E1-41274E523656}"/>
          </ac:spMkLst>
        </pc:spChg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3" creationId="{19E1E309-0D6E-4FBC-8A0B-2D964FDEA409}"/>
          </ac:spMkLst>
        </pc:spChg>
        <pc:spChg chg="add mod">
          <ac:chgData name="Cheng Ran" userId="dbeed8448c6bb12c" providerId="LiveId" clId="{4BEA71DC-28E7-4D99-B396-D1B51C397CD1}" dt="2022-02-28T11:03:39.566" v="2633" actId="14100"/>
          <ac:spMkLst>
            <pc:docMk/>
            <pc:sldMk cId="277118934" sldId="325"/>
            <ac:spMk id="4" creationId="{FD7715B3-70D0-44AC-B798-141084D8F192}"/>
          </ac:spMkLst>
        </pc:spChg>
        <pc:spChg chg="add mod">
          <ac:chgData name="Cheng Ran" userId="dbeed8448c6bb12c" providerId="LiveId" clId="{4BEA71DC-28E7-4D99-B396-D1B51C397CD1}" dt="2022-02-28T11:03:36.852" v="2632" actId="14100"/>
          <ac:spMkLst>
            <pc:docMk/>
            <pc:sldMk cId="277118934" sldId="325"/>
            <ac:spMk id="5" creationId="{CC295901-97C3-4775-AEA0-D8919DB771A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6" creationId="{7D1C5BB7-CB19-4C65-ACBE-0E05C201B9BA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7" creationId="{0858B995-F765-4256-B1CE-17E05ADF132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8" creationId="{D29A985C-EDFC-427E-8128-2A3D7A2ED7CC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9" creationId="{044C9448-AFB2-42EC-8424-B9F9C7DD28CA}"/>
          </ac:spMkLst>
        </pc:spChg>
        <pc:spChg chg="add mod">
          <ac:chgData name="Cheng Ran" userId="dbeed8448c6bb12c" providerId="LiveId" clId="{4BEA71DC-28E7-4D99-B396-D1B51C397CD1}" dt="2022-02-28T11:03:42.783" v="2634" actId="14100"/>
          <ac:spMkLst>
            <pc:docMk/>
            <pc:sldMk cId="277118934" sldId="325"/>
            <ac:spMk id="10" creationId="{986BE772-E9D5-4E9B-84D3-0F97666C7887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1" creationId="{DBBC0D4A-BA1B-47C0-94AC-F603864E5346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12" creationId="{B45E3ACC-6ED0-4C3F-BDD7-0CA48233E572}"/>
          </ac:spMkLst>
        </pc:spChg>
        <pc:spChg chg="add mod">
          <ac:chgData name="Cheng Ran" userId="dbeed8448c6bb12c" providerId="LiveId" clId="{4BEA71DC-28E7-4D99-B396-D1B51C397CD1}" dt="2022-02-28T11:04:13.285" v="2676" actId="20577"/>
          <ac:spMkLst>
            <pc:docMk/>
            <pc:sldMk cId="277118934" sldId="325"/>
            <ac:spMk id="13" creationId="{781B2DF5-EF3B-4ED8-BBB3-481E21D8AB1F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4" creationId="{63D5142F-7C0D-4A99-AB88-DC67CAC8CBFE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5" creationId="{658903C3-CB31-4164-B785-7845675B9C24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6" creationId="{C25EB8CA-4A4F-469E-B176-A60DE0299F15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7" creationId="{AB47BF44-ADD5-4997-8E10-C9C4B20E1D72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8" creationId="{FBCDACBC-6966-43AD-BF6B-61F4CD8BE7DF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9" creationId="{3030BDFF-215F-44B5-B014-69CFDE4C392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0" creationId="{07644F61-90C8-42F8-83C2-3602326EEB51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1" creationId="{03585573-D9C2-46CB-9E40-1A5EA8B2B1FA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2" creationId="{DF0AB789-010D-44AB-9F24-EFCC89F25C6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3" creationId="{19DE773C-C354-4719-9739-6F1AF9214DE3}"/>
          </ac:spMkLst>
        </pc:spChg>
      </pc:sldChg>
      <pc:sldChg chg="modSp new mod">
        <pc:chgData name="Cheng Ran" userId="dbeed8448c6bb12c" providerId="LiveId" clId="{4BEA71DC-28E7-4D99-B396-D1B51C397CD1}" dt="2022-02-28T11:00:16.299" v="2596"/>
        <pc:sldMkLst>
          <pc:docMk/>
          <pc:sldMk cId="325406773" sldId="326"/>
        </pc:sldMkLst>
        <pc:spChg chg="mod">
          <ac:chgData name="Cheng Ran" userId="dbeed8448c6bb12c" providerId="LiveId" clId="{4BEA71DC-28E7-4D99-B396-D1B51C397CD1}" dt="2022-02-28T09:17:17.199" v="2451" actId="20577"/>
          <ac:spMkLst>
            <pc:docMk/>
            <pc:sldMk cId="325406773" sldId="326"/>
            <ac:spMk id="2" creationId="{68FAA7EC-CA14-4BF3-9EE2-E57978BDBA56}"/>
          </ac:spMkLst>
        </pc:spChg>
        <pc:spChg chg="mod">
          <ac:chgData name="Cheng Ran" userId="dbeed8448c6bb12c" providerId="LiveId" clId="{4BEA71DC-28E7-4D99-B396-D1B51C397CD1}" dt="2022-02-28T11:00:16.299" v="2596"/>
          <ac:spMkLst>
            <pc:docMk/>
            <pc:sldMk cId="325406773" sldId="326"/>
            <ac:spMk id="3" creationId="{D20AC284-9811-4D89-A92B-F977A3928B10}"/>
          </ac:spMkLst>
        </pc:spChg>
      </pc:sldChg>
      <pc:sldChg chg="addSp delSp modSp new mod">
        <pc:chgData name="Cheng Ran" userId="dbeed8448c6bb12c" providerId="LiveId" clId="{4BEA71DC-28E7-4D99-B396-D1B51C397CD1}" dt="2022-02-28T11:03:23.841" v="2631" actId="1035"/>
        <pc:sldMkLst>
          <pc:docMk/>
          <pc:sldMk cId="3101097169" sldId="327"/>
        </pc:sldMkLst>
        <pc:spChg chg="mod">
          <ac:chgData name="Cheng Ran" userId="dbeed8448c6bb12c" providerId="LiveId" clId="{4BEA71DC-28E7-4D99-B396-D1B51C397CD1}" dt="2022-02-28T09:18:13.618" v="2466" actId="20577"/>
          <ac:spMkLst>
            <pc:docMk/>
            <pc:sldMk cId="3101097169" sldId="327"/>
            <ac:spMk id="2" creationId="{86411986-C519-4E1A-94CA-955AF8460630}"/>
          </ac:spMkLst>
        </pc:spChg>
        <pc:spChg chg="del">
          <ac:chgData name="Cheng Ran" userId="dbeed8448c6bb12c" providerId="LiveId" clId="{4BEA71DC-28E7-4D99-B396-D1B51C397CD1}" dt="2022-02-28T09:18:27.418" v="2467" actId="22"/>
          <ac:spMkLst>
            <pc:docMk/>
            <pc:sldMk cId="3101097169" sldId="327"/>
            <ac:spMk id="3" creationId="{CBB924EA-8D5B-4AC2-BBE0-95C9C52EF1F4}"/>
          </ac:spMkLst>
        </pc:spChg>
        <pc:spChg chg="add del mod">
          <ac:chgData name="Cheng Ran" userId="dbeed8448c6bb12c" providerId="LiveId" clId="{4BEA71DC-28E7-4D99-B396-D1B51C397CD1}" dt="2022-02-28T11:01:18.061" v="2611" actId="478"/>
          <ac:spMkLst>
            <pc:docMk/>
            <pc:sldMk cId="3101097169" sldId="327"/>
            <ac:spMk id="7" creationId="{A57B5396-EF65-489A-A9D7-204066D5A24C}"/>
          </ac:spMkLst>
        </pc:spChg>
        <pc:spChg chg="add mod">
          <ac:chgData name="Cheng Ran" userId="dbeed8448c6bb12c" providerId="LiveId" clId="{4BEA71DC-28E7-4D99-B396-D1B51C397CD1}" dt="2022-02-28T11:03:23.841" v="2631" actId="1035"/>
          <ac:spMkLst>
            <pc:docMk/>
            <pc:sldMk cId="3101097169" sldId="327"/>
            <ac:spMk id="10" creationId="{2155936D-3EAA-4541-BCEE-4346537705A8}"/>
          </ac:spMkLst>
        </pc:spChg>
        <pc:graphicFrameChg chg="add mod modGraphic">
          <ac:chgData name="Cheng Ran" userId="dbeed8448c6bb12c" providerId="LiveId" clId="{4BEA71DC-28E7-4D99-B396-D1B51C397CD1}" dt="2022-02-28T11:02:53.291" v="2622" actId="1076"/>
          <ac:graphicFrameMkLst>
            <pc:docMk/>
            <pc:sldMk cId="3101097169" sldId="327"/>
            <ac:graphicFrameMk id="8" creationId="{993F16DB-473B-42F4-8BFC-9ECC58092BAC}"/>
          </ac:graphicFrameMkLst>
        </pc:graphicFrameChg>
        <pc:picChg chg="add del mod ord">
          <ac:chgData name="Cheng Ran" userId="dbeed8448c6bb12c" providerId="LiveId" clId="{4BEA71DC-28E7-4D99-B396-D1B51C397CD1}" dt="2022-02-28T11:01:03.950" v="2610" actId="478"/>
          <ac:picMkLst>
            <pc:docMk/>
            <pc:sldMk cId="3101097169" sldId="327"/>
            <ac:picMk id="5" creationId="{F6E4F04F-BA40-4C4B-BF84-FD6551E87138}"/>
          </ac:picMkLst>
        </pc:picChg>
      </pc:sldChg>
      <pc:sldChg chg="modSp new mod">
        <pc:chgData name="Cheng Ran" userId="dbeed8448c6bb12c" providerId="LiveId" clId="{4BEA71DC-28E7-4D99-B396-D1B51C397CD1}" dt="2022-02-28T11:00:47.420" v="2608" actId="20577"/>
        <pc:sldMkLst>
          <pc:docMk/>
          <pc:sldMk cId="3866765305" sldId="328"/>
        </pc:sldMkLst>
        <pc:spChg chg="mod">
          <ac:chgData name="Cheng Ran" userId="dbeed8448c6bb12c" providerId="LiveId" clId="{4BEA71DC-28E7-4D99-B396-D1B51C397CD1}" dt="2022-02-28T09:18:42.364" v="2491" actId="20577"/>
          <ac:spMkLst>
            <pc:docMk/>
            <pc:sldMk cId="3866765305" sldId="328"/>
            <ac:spMk id="2" creationId="{BDFB4561-6098-46B6-A294-FA1FB56DF14A}"/>
          </ac:spMkLst>
        </pc:spChg>
        <pc:spChg chg="mod">
          <ac:chgData name="Cheng Ran" userId="dbeed8448c6bb12c" providerId="LiveId" clId="{4BEA71DC-28E7-4D99-B396-D1B51C397CD1}" dt="2022-02-28T11:00:47.420" v="2608" actId="20577"/>
          <ac:spMkLst>
            <pc:docMk/>
            <pc:sldMk cId="3866765305" sldId="328"/>
            <ac:spMk id="3" creationId="{62E9321A-D19B-4093-BE78-95C04EE2C2AB}"/>
          </ac:spMkLst>
        </pc:spChg>
      </pc:sldChg>
    </pc:docChg>
  </pc:docChgLst>
  <pc:docChgLst>
    <pc:chgData name="Cheng Ran" userId="dbeed8448c6bb12c" providerId="LiveId" clId="{7B652751-AD77-416D-9E82-4E02BE8340D4}"/>
    <pc:docChg chg="undo custSel addSld delSld modSld sldOrd addSection delSection modSection">
      <pc:chgData name="Cheng Ran" userId="dbeed8448c6bb12c" providerId="LiveId" clId="{7B652751-AD77-416D-9E82-4E02BE8340D4}" dt="2022-05-23T08:01:31.150" v="10128"/>
      <pc:docMkLst>
        <pc:docMk/>
      </pc:docMkLst>
      <pc:sldChg chg="modSp mod">
        <pc:chgData name="Cheng Ran" userId="dbeed8448c6bb12c" providerId="LiveId" clId="{7B652751-AD77-416D-9E82-4E02BE8340D4}" dt="2022-05-09T01:28:18.993" v="5002"/>
        <pc:sldMkLst>
          <pc:docMk/>
          <pc:sldMk cId="3385293733" sldId="257"/>
        </pc:sldMkLst>
        <pc:spChg chg="mod">
          <ac:chgData name="Cheng Ran" userId="dbeed8448c6bb12c" providerId="LiveId" clId="{7B652751-AD77-416D-9E82-4E02BE8340D4}" dt="2022-05-09T01:28:18.993" v="5002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7B652751-AD77-416D-9E82-4E02BE8340D4}" dt="2022-04-18T05:40:54.741" v="1241" actId="47"/>
        <pc:sldMkLst>
          <pc:docMk/>
          <pc:sldMk cId="0" sldId="264"/>
        </pc:sldMkLst>
      </pc:sldChg>
      <pc:sldChg chg="addSp modSp add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65"/>
        </pc:sldMkLst>
        <pc:spChg chg="mod ord">
          <ac:chgData name="Cheng Ran" userId="dbeed8448c6bb12c" providerId="LiveId" clId="{7B652751-AD77-416D-9E82-4E02BE8340D4}" dt="2022-04-18T05:41:12.876" v="1245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4-18T05:42:06.063" v="1294" actId="1076"/>
          <ac:spMkLst>
            <pc:docMk/>
            <pc:sldMk cId="0" sldId="265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26.511" v="1364" actId="1035"/>
          <ac:spMkLst>
            <pc:docMk/>
            <pc:sldMk cId="0" sldId="26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41:18.566" v="1246" actId="21"/>
          <ac:spMkLst>
            <pc:docMk/>
            <pc:sldMk cId="0" sldId="265"/>
            <ac:spMk id="11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1:03.648" v="1244" actId="700"/>
          <ac:spMkLst>
            <pc:docMk/>
            <pc:sldMk cId="0" sldId="265"/>
            <ac:spMk id="12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2:09.210" v="1295" actId="1076"/>
          <ac:spMkLst>
            <pc:docMk/>
            <pc:sldMk cId="0" sldId="265"/>
            <ac:spMk id="13" creationId="{4E40CE9B-D886-4FCC-9475-026B9FE54E41}"/>
          </ac:spMkLst>
        </pc:spChg>
      </pc:sldChg>
      <pc:sldChg chg="addSp delSp modSp add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66"/>
        </pc:sldMkLst>
        <pc:spChg chg="mod ord">
          <ac:chgData name="Cheng Ran" userId="dbeed8448c6bb12c" providerId="LiveId" clId="{7B652751-AD77-416D-9E82-4E02BE8340D4}" dt="2022-04-18T05:43:44.252" v="136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43:14.854" v="1349"/>
          <ac:spMkLst>
            <pc:docMk/>
            <pc:sldMk cId="0" sldId="266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11.705" v="1347"/>
          <ac:spMkLst>
            <pc:docMk/>
            <pc:sldMk cId="0" sldId="266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2:17.903" v="1296" actId="700"/>
          <ac:spMkLst>
            <pc:docMk/>
            <pc:sldMk cId="0" sldId="266"/>
            <ac:spMk id="13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3:34.731" v="1365"/>
          <ac:spMkLst>
            <pc:docMk/>
            <pc:sldMk cId="0" sldId="266"/>
            <ac:spMk id="14" creationId="{99D8425C-0461-4836-96A1-42BE47FDA46A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67"/>
        </pc:sldMkLst>
        <pc:spChg chg="mod ord">
          <ac:chgData name="Cheng Ran" userId="dbeed8448c6bb12c" providerId="LiveId" clId="{7B652751-AD77-416D-9E82-4E02BE8340D4}" dt="2022-04-18T05:43:57.218" v="1367" actId="700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44:19.277" v="1371"/>
          <ac:spMkLst>
            <pc:docMk/>
            <pc:sldMk cId="0" sldId="267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6:17.091" v="1415" actId="113"/>
          <ac:spMkLst>
            <pc:docMk/>
            <pc:sldMk cId="0" sldId="267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57.218" v="1367" actId="700"/>
          <ac:spMkLst>
            <pc:docMk/>
            <pc:sldMk cId="0" sldId="267"/>
            <ac:spMk id="13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6:06.020" v="1413"/>
          <ac:spMkLst>
            <pc:docMk/>
            <pc:sldMk cId="0" sldId="267"/>
            <ac:spMk id="14" creationId="{5B4F7BF3-6EE9-4146-97B2-88B9F6CC356B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69"/>
        </pc:sldMkLst>
        <pc:spChg chg="mod ord">
          <ac:chgData name="Cheng Ran" userId="dbeed8448c6bb12c" providerId="LiveId" clId="{7B652751-AD77-416D-9E82-4E02BE8340D4}" dt="2022-04-18T05:15:41.678" v="721" actId="700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02.930" v="761"/>
          <ac:spMkLst>
            <pc:docMk/>
            <pc:sldMk cId="0" sldId="269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4-18T05:17:01.516" v="757" actId="1076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02.930" v="759"/>
          <ac:spMkLst>
            <pc:docMk/>
            <pc:sldMk cId="0" sldId="269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5:41.678" v="721" actId="700"/>
          <ac:spMkLst>
            <pc:docMk/>
            <pc:sldMk cId="0" sldId="269"/>
            <ac:spMk id="1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6:52.395" v="753"/>
          <ac:spMkLst>
            <pc:docMk/>
            <pc:sldMk cId="0" sldId="269"/>
            <ac:spMk id="13" creationId="{A29B14C4-8231-45E9-AA3A-B94633610449}"/>
          </ac:spMkLst>
        </pc:spChg>
        <pc:spChg chg="add mod">
          <ac:chgData name="Cheng Ran" userId="dbeed8448c6bb12c" providerId="LiveId" clId="{7B652751-AD77-416D-9E82-4E02BE8340D4}" dt="2022-04-18T05:17:01.061" v="756" actId="1076"/>
          <ac:spMkLst>
            <pc:docMk/>
            <pc:sldMk cId="0" sldId="269"/>
            <ac:spMk id="14" creationId="{2F8ECD79-E2E6-4FE3-A70D-61F6005A055C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70"/>
        </pc:sldMkLst>
        <pc:spChg chg="mod ord">
          <ac:chgData name="Cheng Ran" userId="dbeed8448c6bb12c" providerId="LiveId" clId="{7B652751-AD77-416D-9E82-4E02BE8340D4}" dt="2022-04-18T05:17:40.648" v="773" actId="2711"/>
          <ac:spMkLst>
            <pc:docMk/>
            <pc:sldMk cId="0" sldId="270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43.581" v="777"/>
          <ac:spMkLst>
            <pc:docMk/>
            <pc:sldMk cId="0" sldId="270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43.581" v="775"/>
          <ac:spMkLst>
            <pc:docMk/>
            <pc:sldMk cId="0" sldId="270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7:17.021" v="762" actId="700"/>
          <ac:spMkLst>
            <pc:docMk/>
            <pc:sldMk cId="0" sldId="270"/>
            <ac:spMk id="1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7:59.017" v="779" actId="1076"/>
          <ac:spMkLst>
            <pc:docMk/>
            <pc:sldMk cId="0" sldId="270"/>
            <ac:spMk id="13" creationId="{42FBAF62-B1BC-4E0D-8B27-D100F211C528}"/>
          </ac:spMkLst>
        </pc:spChg>
        <pc:spChg chg="add mod">
          <ac:chgData name="Cheng Ran" userId="dbeed8448c6bb12c" providerId="LiveId" clId="{7B652751-AD77-416D-9E82-4E02BE8340D4}" dt="2022-04-18T05:17:50.874" v="778"/>
          <ac:spMkLst>
            <pc:docMk/>
            <pc:sldMk cId="0" sldId="270"/>
            <ac:spMk id="14" creationId="{CEFA193C-1E23-4223-B6C9-9C111AF8595E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71"/>
        </pc:sldMkLst>
        <pc:spChg chg="mod ord">
          <ac:chgData name="Cheng Ran" userId="dbeed8448c6bb12c" providerId="LiveId" clId="{7B652751-AD77-416D-9E82-4E02BE8340D4}" dt="2022-04-18T05:18:19.823" v="780" actId="700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8:29.934" v="786"/>
          <ac:spMkLst>
            <pc:docMk/>
            <pc:sldMk cId="0" sldId="271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8:29.934" v="788"/>
          <ac:spMkLst>
            <pc:docMk/>
            <pc:sldMk cId="0" sldId="271"/>
            <ac:spMk id="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9:19.955" v="817" actId="20577"/>
          <ac:spMkLst>
            <pc:docMk/>
            <pc:sldMk cId="0" sldId="271"/>
            <ac:spMk id="16" creationId="{30C2BCD9-6B17-4A7D-B57E-CAF91C55110E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72"/>
        </pc:sldMkLst>
        <pc:spChg chg="mod ord">
          <ac:chgData name="Cheng Ran" userId="dbeed8448c6bb12c" providerId="LiveId" clId="{7B652751-AD77-416D-9E82-4E02BE8340D4}" dt="2022-04-18T05:20:51.746" v="857" actId="1035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9:40.216" v="823"/>
          <ac:spMkLst>
            <pc:docMk/>
            <pc:sldMk cId="0" sldId="272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2:16.121" v="881"/>
          <ac:spMkLst>
            <pc:docMk/>
            <pc:sldMk cId="0" sldId="272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19:38.015" v="821" actId="1076"/>
          <ac:spMkLst>
            <pc:docMk/>
            <pc:sldMk cId="0" sldId="272"/>
            <ac:spMk id="14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8:19.823" v="780" actId="700"/>
          <ac:spMkLst>
            <pc:docMk/>
            <pc:sldMk cId="0" sldId="272"/>
            <ac:spMk id="40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22:05.157" v="879" actId="113"/>
          <ac:spMkLst>
            <pc:docMk/>
            <pc:sldMk cId="0" sldId="272"/>
            <ac:spMk id="41" creationId="{4EB44722-9225-416D-9AD5-85361B649B32}"/>
          </ac:spMkLst>
        </pc:spChg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73"/>
        </pc:sldMkLst>
        <pc:spChg chg="del mod ord">
          <ac:chgData name="Cheng Ran" userId="dbeed8448c6bb12c" providerId="LiveId" clId="{7B652751-AD77-416D-9E82-4E02BE8340D4}" dt="2022-04-18T05:25:10.707" v="913" actId="478"/>
          <ac:spMkLst>
            <pc:docMk/>
            <pc:sldMk cId="0" sldId="273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3:41.877" v="908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2:29.213" v="887"/>
          <ac:spMkLst>
            <pc:docMk/>
            <pc:sldMk cId="0" sldId="273"/>
            <ac:spMk id="9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22:20.761" v="882" actId="700"/>
          <ac:spMkLst>
            <pc:docMk/>
            <pc:sldMk cId="0" sldId="273"/>
            <ac:spMk id="14" creationId="{00000000-0000-0000-0000-000000000000}"/>
          </ac:spMkLst>
        </pc:spChg>
        <pc:spChg chg="add del mod ord">
          <ac:chgData name="Cheng Ran" userId="dbeed8448c6bb12c" providerId="LiveId" clId="{7B652751-AD77-416D-9E82-4E02BE8340D4}" dt="2022-04-18T05:22:20.761" v="882" actId="700"/>
          <ac:spMkLst>
            <pc:docMk/>
            <pc:sldMk cId="0" sldId="273"/>
            <ac:spMk id="15" creationId="{BEA03CE4-8391-408A-A4FE-2F372259D61C}"/>
          </ac:spMkLst>
        </pc:spChg>
        <pc:spChg chg="add del mod ord">
          <ac:chgData name="Cheng Ran" userId="dbeed8448c6bb12c" providerId="LiveId" clId="{7B652751-AD77-416D-9E82-4E02BE8340D4}" dt="2022-04-18T05:24:55.653" v="911" actId="478"/>
          <ac:spMkLst>
            <pc:docMk/>
            <pc:sldMk cId="0" sldId="273"/>
            <ac:spMk id="16" creationId="{FE49EF85-4133-47CF-9CA8-DEB006BA389D}"/>
          </ac:spMkLst>
        </pc:spChg>
        <pc:spChg chg="add mod">
          <ac:chgData name="Cheng Ran" userId="dbeed8448c6bb12c" providerId="LiveId" clId="{7B652751-AD77-416D-9E82-4E02BE8340D4}" dt="2022-04-18T05:23:35.847" v="904" actId="1076"/>
          <ac:spMkLst>
            <pc:docMk/>
            <pc:sldMk cId="0" sldId="273"/>
            <ac:spMk id="17" creationId="{A1C49D6F-C8CF-47E0-9DD9-89E3CBCDD066}"/>
          </ac:spMkLst>
        </pc:spChg>
        <pc:spChg chg="add mod">
          <ac:chgData name="Cheng Ran" userId="dbeed8448c6bb12c" providerId="LiveId" clId="{7B652751-AD77-416D-9E82-4E02BE8340D4}" dt="2022-04-18T05:23:40.632" v="906" actId="1076"/>
          <ac:spMkLst>
            <pc:docMk/>
            <pc:sldMk cId="0" sldId="273"/>
            <ac:spMk id="18" creationId="{6FB1E0A7-4D8E-408A-B645-35ECE450B607}"/>
          </ac:spMkLst>
        </pc:spChg>
        <pc:spChg chg="add del mod">
          <ac:chgData name="Cheng Ran" userId="dbeed8448c6bb12c" providerId="LiveId" clId="{7B652751-AD77-416D-9E82-4E02BE8340D4}" dt="2022-04-18T05:25:31.497" v="919" actId="478"/>
          <ac:spMkLst>
            <pc:docMk/>
            <pc:sldMk cId="0" sldId="273"/>
            <ac:spMk id="20" creationId="{0B23F3AE-55D3-4E62-89EC-63F42EC975DB}"/>
          </ac:spMkLst>
        </pc:spChg>
        <pc:spChg chg="add del mod">
          <ac:chgData name="Cheng Ran" userId="dbeed8448c6bb12c" providerId="LiveId" clId="{7B652751-AD77-416D-9E82-4E02BE8340D4}" dt="2022-04-18T05:25:29.214" v="918" actId="478"/>
          <ac:spMkLst>
            <pc:docMk/>
            <pc:sldMk cId="0" sldId="273"/>
            <ac:spMk id="21" creationId="{608F1787-5DC5-497B-BE5A-5E55424F4D18}"/>
          </ac:spMkLst>
        </pc:spChg>
        <pc:spChg chg="add del mod">
          <ac:chgData name="Cheng Ran" userId="dbeed8448c6bb12c" providerId="LiveId" clId="{7B652751-AD77-416D-9E82-4E02BE8340D4}" dt="2022-04-18T05:25:18.716" v="915" actId="478"/>
          <ac:spMkLst>
            <pc:docMk/>
            <pc:sldMk cId="0" sldId="273"/>
            <ac:spMk id="23" creationId="{60682941-DE24-4FA1-9998-401F4CDA695A}"/>
          </ac:spMkLst>
        </pc:spChg>
        <pc:spChg chg="add mod">
          <ac:chgData name="Cheng Ran" userId="dbeed8448c6bb12c" providerId="LiveId" clId="{7B652751-AD77-416D-9E82-4E02BE8340D4}" dt="2022-04-18T05:25:11.012" v="914"/>
          <ac:spMkLst>
            <pc:docMk/>
            <pc:sldMk cId="0" sldId="273"/>
            <ac:spMk id="24" creationId="{72C29AC0-C11D-4DFF-ADD9-D7E4EE272C5E}"/>
          </ac:spMkLst>
        </pc:spChg>
      </pc:sldChg>
      <pc:sldChg chg="addSp modSp del mod chgLayout">
        <pc:chgData name="Cheng Ran" userId="dbeed8448c6bb12c" providerId="LiveId" clId="{7B652751-AD77-416D-9E82-4E02BE8340D4}" dt="2022-04-18T05:26:35.448" v="929" actId="47"/>
        <pc:sldMkLst>
          <pc:docMk/>
          <pc:sldMk cId="0" sldId="274"/>
        </pc:sldMkLst>
        <pc:spChg chg="mod ord">
          <ac:chgData name="Cheng Ran" userId="dbeed8448c6bb12c" providerId="LiveId" clId="{7B652751-AD77-416D-9E82-4E02BE8340D4}" dt="2022-04-18T05:25:54.080" v="921" actId="2711"/>
          <ac:spMkLst>
            <pc:docMk/>
            <pc:sldMk cId="0" sldId="274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4-18T05:26:05.949" v="928" actId="21"/>
          <ac:spMkLst>
            <pc:docMk/>
            <pc:sldMk cId="0" sldId="274"/>
            <ac:spMk id="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26:00.344" v="925"/>
          <ac:spMkLst>
            <pc:docMk/>
            <pc:sldMk cId="0" sldId="274"/>
            <ac:spMk id="7" creationId="{E5D76C18-D7BE-4210-9A88-2583F88FE7F9}"/>
          </ac:spMkLst>
        </pc:spChg>
      </pc:sldChg>
      <pc:sldChg chg="del">
        <pc:chgData name="Cheng Ran" userId="dbeed8448c6bb12c" providerId="LiveId" clId="{7B652751-AD77-416D-9E82-4E02BE8340D4}" dt="2022-04-18T05:29:44.618" v="982" actId="47"/>
        <pc:sldMkLst>
          <pc:docMk/>
          <pc:sldMk cId="0" sldId="275"/>
        </pc:sldMkLst>
      </pc:sldChg>
      <pc:sldChg chg="addSp delSp modSp del mod chgLayout">
        <pc:chgData name="Cheng Ran" userId="dbeed8448c6bb12c" providerId="LiveId" clId="{7B652751-AD77-416D-9E82-4E02BE8340D4}" dt="2022-05-09T02:11:17.999" v="5726" actId="47"/>
        <pc:sldMkLst>
          <pc:docMk/>
          <pc:sldMk cId="0" sldId="276"/>
        </pc:sldMkLst>
        <pc:spChg chg="mod ord">
          <ac:chgData name="Cheng Ran" userId="dbeed8448c6bb12c" providerId="LiveId" clId="{7B652751-AD77-416D-9E82-4E02BE8340D4}" dt="2022-04-18T05:34:04.186" v="1113"/>
          <ac:spMkLst>
            <pc:docMk/>
            <pc:sldMk cId="0" sldId="276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6" v="1078"/>
          <ac:spMkLst>
            <pc:docMk/>
            <pc:sldMk cId="0" sldId="276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6" v="1080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7" v="1082"/>
          <ac:spMkLst>
            <pc:docMk/>
            <pc:sldMk cId="0" sldId="276"/>
            <ac:spMk id="5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37.269" v="1092"/>
          <ac:spMkLst>
            <pc:docMk/>
            <pc:sldMk cId="0" sldId="276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34:44.568" v="1144" actId="108"/>
          <ac:spMkLst>
            <pc:docMk/>
            <pc:sldMk cId="0" sldId="276"/>
            <ac:spMk id="16" creationId="{3C0934AD-17CF-40CA-B711-65D19F0F2C13}"/>
          </ac:spMkLst>
        </pc:spChg>
      </pc:sldChg>
      <pc:sldChg chg="addSp delSp modSp del mod chgLayout">
        <pc:chgData name="Cheng Ran" userId="dbeed8448c6bb12c" providerId="LiveId" clId="{7B652751-AD77-416D-9E82-4E02BE8340D4}" dt="2022-05-09T04:39:01.696" v="6793"/>
        <pc:sldMkLst>
          <pc:docMk/>
          <pc:sldMk cId="0" sldId="277"/>
        </pc:sldMkLst>
        <pc:spChg chg="add del mod ord">
          <ac:chgData name="Cheng Ran" userId="dbeed8448c6bb12c" providerId="LiveId" clId="{7B652751-AD77-416D-9E82-4E02BE8340D4}" dt="2022-05-09T04:35:17.146" v="6683" actId="478"/>
          <ac:spMkLst>
            <pc:docMk/>
            <pc:sldMk cId="0" sldId="277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38:49.749" v="6790"/>
          <ac:spMkLst>
            <pc:docMk/>
            <pc:sldMk cId="0" sldId="277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39:01.696" v="6793"/>
          <ac:spMkLst>
            <pc:docMk/>
            <pc:sldMk cId="0" sldId="277"/>
            <ac:spMk id="4" creationId="{00000000-0000-0000-0000-000000000000}"/>
          </ac:spMkLst>
        </pc:spChg>
        <pc:spChg chg="del mod ord">
          <ac:chgData name="Cheng Ran" userId="dbeed8448c6bb12c" providerId="LiveId" clId="{7B652751-AD77-416D-9E82-4E02BE8340D4}" dt="2022-05-09T04:38:17.562" v="6785" actId="478"/>
          <ac:spMkLst>
            <pc:docMk/>
            <pc:sldMk cId="0" sldId="277"/>
            <ac:spMk id="45" creationId="{00000000-0000-0000-0000-000000000000}"/>
          </ac:spMkLst>
        </pc:spChg>
        <pc:spChg chg="add mod ord">
          <ac:chgData name="Cheng Ran" userId="dbeed8448c6bb12c" providerId="LiveId" clId="{7B652751-AD77-416D-9E82-4E02BE8340D4}" dt="2022-05-09T04:34:46.414" v="6658" actId="700"/>
          <ac:spMkLst>
            <pc:docMk/>
            <pc:sldMk cId="0" sldId="277"/>
            <ac:spMk id="46" creationId="{60146A91-9EF1-33E5-E0E4-124B3577F270}"/>
          </ac:spMkLst>
        </pc:spChg>
        <pc:spChg chg="add del mod">
          <ac:chgData name="Cheng Ran" userId="dbeed8448c6bb12c" providerId="LiveId" clId="{7B652751-AD77-416D-9E82-4E02BE8340D4}" dt="2022-05-09T04:35:01.310" v="6660" actId="478"/>
          <ac:spMkLst>
            <pc:docMk/>
            <pc:sldMk cId="0" sldId="277"/>
            <ac:spMk id="48" creationId="{7EFA5D0B-EFB4-9C20-2CD5-1C1E0F9CBD16}"/>
          </ac:spMkLst>
        </pc:spChg>
        <pc:spChg chg="add del mod">
          <ac:chgData name="Cheng Ran" userId="dbeed8448c6bb12c" providerId="LiveId" clId="{7B652751-AD77-416D-9E82-4E02BE8340D4}" dt="2022-05-09T04:37:56.574" v="6782" actId="478"/>
          <ac:spMkLst>
            <pc:docMk/>
            <pc:sldMk cId="0" sldId="277"/>
            <ac:spMk id="50" creationId="{A912FE44-F862-9ADC-90D4-430ADAD80FDC}"/>
          </ac:spMkLst>
        </pc:spChg>
      </pc:sldChg>
      <pc:sldChg chg="addSp delSp modSp mod">
        <pc:chgData name="Cheng Ran" userId="dbeed8448c6bb12c" providerId="LiveId" clId="{7B652751-AD77-416D-9E82-4E02BE8340D4}" dt="2022-05-09T04:38:58.445" v="6792"/>
        <pc:sldMkLst>
          <pc:docMk/>
          <pc:sldMk cId="0" sldId="278"/>
        </pc:sldMkLst>
        <pc:spChg chg="del mod">
          <ac:chgData name="Cheng Ran" userId="dbeed8448c6bb12c" providerId="LiveId" clId="{7B652751-AD77-416D-9E82-4E02BE8340D4}" dt="2022-05-09T04:35:20.991" v="6684" actId="478"/>
          <ac:spMkLst>
            <pc:docMk/>
            <pc:sldMk cId="0" sldId="278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38:54.980" v="6791"/>
          <ac:spMkLst>
            <pc:docMk/>
            <pc:sldMk cId="0" sldId="278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38:58.445" v="6792"/>
          <ac:spMkLst>
            <pc:docMk/>
            <pc:sldMk cId="0" sldId="278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09T04:38:42.960" v="6789" actId="478"/>
          <ac:spMkLst>
            <pc:docMk/>
            <pc:sldMk cId="0" sldId="278"/>
            <ac:spMk id="49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38:24.217" v="6786" actId="478"/>
          <ac:spMkLst>
            <pc:docMk/>
            <pc:sldMk cId="0" sldId="278"/>
            <ac:spMk id="51" creationId="{DC7DBCE7-1962-3232-98F4-6C686FD4C47C}"/>
          </ac:spMkLst>
        </pc:spChg>
      </pc:sldChg>
      <pc:sldChg chg="addSp delSp modSp mod">
        <pc:chgData name="Cheng Ran" userId="dbeed8448c6bb12c" providerId="LiveId" clId="{7B652751-AD77-416D-9E82-4E02BE8340D4}" dt="2022-05-09T04:41:44.895" v="6842"/>
        <pc:sldMkLst>
          <pc:docMk/>
          <pc:sldMk cId="0" sldId="279"/>
        </pc:sldMkLst>
        <pc:spChg chg="del">
          <ac:chgData name="Cheng Ran" userId="dbeed8448c6bb12c" providerId="LiveId" clId="{7B652751-AD77-416D-9E82-4E02BE8340D4}" dt="2022-05-09T04:35:23.941" v="6685" actId="478"/>
          <ac:spMkLst>
            <pc:docMk/>
            <pc:sldMk cId="0" sldId="279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41:37.010" v="6840"/>
          <ac:spMkLst>
            <pc:docMk/>
            <pc:sldMk cId="0" sldId="279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41:44.895" v="6842"/>
          <ac:spMkLst>
            <pc:docMk/>
            <pc:sldMk cId="0" sldId="279"/>
            <ac:spMk id="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41:27.650" v="6838" actId="478"/>
          <ac:spMkLst>
            <pc:docMk/>
            <pc:sldMk cId="0" sldId="279"/>
            <ac:spMk id="55" creationId="{C564588E-35CB-B522-C0F3-E97986A39822}"/>
          </ac:spMkLst>
        </pc:spChg>
      </pc:sldChg>
      <pc:sldChg chg="addSp delSp modSp mod">
        <pc:chgData name="Cheng Ran" userId="dbeed8448c6bb12c" providerId="LiveId" clId="{7B652751-AD77-416D-9E82-4E02BE8340D4}" dt="2022-05-09T04:39:35.850" v="6799"/>
        <pc:sldMkLst>
          <pc:docMk/>
          <pc:sldMk cId="0" sldId="280"/>
        </pc:sldMkLst>
        <pc:spChg chg="del">
          <ac:chgData name="Cheng Ran" userId="dbeed8448c6bb12c" providerId="LiveId" clId="{7B652751-AD77-416D-9E82-4E02BE8340D4}" dt="2022-05-09T04:35:27.263" v="6686" actId="478"/>
          <ac:spMkLst>
            <pc:docMk/>
            <pc:sldMk cId="0" sldId="280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39:35.850" v="6799"/>
          <ac:spMkLst>
            <pc:docMk/>
            <pc:sldMk cId="0" sldId="280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39:17.684" v="6796"/>
          <ac:spMkLst>
            <pc:docMk/>
            <pc:sldMk cId="0" sldId="280"/>
            <ac:spMk id="53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39:27.609" v="6797" actId="478"/>
          <ac:spMkLst>
            <pc:docMk/>
            <pc:sldMk cId="0" sldId="280"/>
            <ac:spMk id="58" creationId="{F4916B56-293D-5B5D-2F17-E186E3DB7F32}"/>
          </ac:spMkLst>
        </pc:spChg>
      </pc:sldChg>
      <pc:sldChg chg="addSp delSp modSp mod">
        <pc:chgData name="Cheng Ran" userId="dbeed8448c6bb12c" providerId="LiveId" clId="{7B652751-AD77-416D-9E82-4E02BE8340D4}" dt="2022-05-09T04:40:01.362" v="6804"/>
        <pc:sldMkLst>
          <pc:docMk/>
          <pc:sldMk cId="0" sldId="281"/>
        </pc:sldMkLst>
        <pc:spChg chg="del">
          <ac:chgData name="Cheng Ran" userId="dbeed8448c6bb12c" providerId="LiveId" clId="{7B652751-AD77-416D-9E82-4E02BE8340D4}" dt="2022-05-09T04:35:30.205" v="6687" actId="478"/>
          <ac:spMkLst>
            <pc:docMk/>
            <pc:sldMk cId="0" sldId="281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39:53.852" v="6802"/>
          <ac:spMkLst>
            <pc:docMk/>
            <pc:sldMk cId="0" sldId="281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40:01.362" v="6804"/>
          <ac:spMkLst>
            <pc:docMk/>
            <pc:sldMk cId="0" sldId="281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09T04:37:51.702" v="6781" actId="478"/>
          <ac:spMkLst>
            <pc:docMk/>
            <pc:sldMk cId="0" sldId="281"/>
            <ac:spMk id="65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39:43.187" v="6800" actId="478"/>
          <ac:spMkLst>
            <pc:docMk/>
            <pc:sldMk cId="0" sldId="281"/>
            <ac:spMk id="67" creationId="{845CCC21-0289-3C0E-3492-035F670480AF}"/>
          </ac:spMkLst>
        </pc:spChg>
      </pc:sldChg>
      <pc:sldChg chg="addSp delSp modSp mod">
        <pc:chgData name="Cheng Ran" userId="dbeed8448c6bb12c" providerId="LiveId" clId="{7B652751-AD77-416D-9E82-4E02BE8340D4}" dt="2022-05-09T04:40:45.145" v="6837" actId="1076"/>
        <pc:sldMkLst>
          <pc:docMk/>
          <pc:sldMk cId="0" sldId="282"/>
        </pc:sldMkLst>
        <pc:spChg chg="del">
          <ac:chgData name="Cheng Ran" userId="dbeed8448c6bb12c" providerId="LiveId" clId="{7B652751-AD77-416D-9E82-4E02BE8340D4}" dt="2022-05-09T04:35:33.112" v="6688" actId="478"/>
          <ac:spMkLst>
            <pc:docMk/>
            <pc:sldMk cId="0" sldId="282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40:08.928" v="6805"/>
          <ac:spMkLst>
            <pc:docMk/>
            <pc:sldMk cId="0" sldId="282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40:45.145" v="6837" actId="1076"/>
          <ac:spMkLst>
            <pc:docMk/>
            <pc:sldMk cId="0" sldId="282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09T04:37:46.472" v="6780" actId="478"/>
          <ac:spMkLst>
            <pc:docMk/>
            <pc:sldMk cId="0" sldId="282"/>
            <ac:spMk id="6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37:22.302" v="6775" actId="478"/>
          <ac:spMkLst>
            <pc:docMk/>
            <pc:sldMk cId="0" sldId="282"/>
            <ac:spMk id="66" creationId="{5861C394-B581-4350-AB94-D24F78B3D2ED}"/>
          </ac:spMkLst>
        </pc:spChg>
      </pc:sldChg>
      <pc:sldChg chg="addSp delSp modSp mod modAnim">
        <pc:chgData name="Cheng Ran" userId="dbeed8448c6bb12c" providerId="LiveId" clId="{7B652751-AD77-416D-9E82-4E02BE8340D4}" dt="2022-05-09T04:42:11.319" v="6850" actId="20577"/>
        <pc:sldMkLst>
          <pc:docMk/>
          <pc:sldMk cId="0" sldId="283"/>
        </pc:sldMkLst>
        <pc:spChg chg="del">
          <ac:chgData name="Cheng Ran" userId="dbeed8448c6bb12c" providerId="LiveId" clId="{7B652751-AD77-416D-9E82-4E02BE8340D4}" dt="2022-05-09T04:35:38.161" v="6689" actId="478"/>
          <ac:spMkLst>
            <pc:docMk/>
            <pc:sldMk cId="0" sldId="283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4:37:08.392" v="6773" actId="2711"/>
          <ac:spMkLst>
            <pc:docMk/>
            <pc:sldMk cId="0" sldId="283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4:42:11.319" v="6850" actId="20577"/>
          <ac:spMkLst>
            <pc:docMk/>
            <pc:sldMk cId="0" sldId="283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09T04:37:16.174" v="6774" actId="2711"/>
          <ac:spMkLst>
            <pc:docMk/>
            <pc:sldMk cId="0" sldId="283"/>
            <ac:spMk id="50" creationId="{00000000-0000-0000-0000-000000000000}"/>
          </ac:spMkLst>
        </pc:spChg>
        <pc:spChg chg="del">
          <ac:chgData name="Cheng Ran" userId="dbeed8448c6bb12c" providerId="LiveId" clId="{7B652751-AD77-416D-9E82-4E02BE8340D4}" dt="2022-05-09T04:41:53.243" v="6843" actId="478"/>
          <ac:spMkLst>
            <pc:docMk/>
            <pc:sldMk cId="0" sldId="283"/>
            <ac:spMk id="61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4:37:03.122" v="6772" actId="478"/>
          <ac:spMkLst>
            <pc:docMk/>
            <pc:sldMk cId="0" sldId="283"/>
            <ac:spMk id="63" creationId="{F84D207A-181B-0396-6BE0-3E9EFB292185}"/>
          </ac:spMkLst>
        </pc:spChg>
      </pc:sldChg>
      <pc:sldChg chg="addSp modSp del mod chgLayout">
        <pc:chgData name="Cheng Ran" userId="dbeed8448c6bb12c" providerId="LiveId" clId="{7B652751-AD77-416D-9E82-4E02BE8340D4}" dt="2022-05-09T04:47:52.407" v="6907" actId="47"/>
        <pc:sldMkLst>
          <pc:docMk/>
          <pc:sldMk cId="0" sldId="284"/>
        </pc:sldMkLst>
        <pc:spChg chg="mod ord">
          <ac:chgData name="Cheng Ran" userId="dbeed8448c6bb12c" providerId="LiveId" clId="{7B652751-AD77-416D-9E82-4E02BE8340D4}" dt="2022-04-18T06:06:28.605" v="1952" actId="2711"/>
          <ac:spMkLst>
            <pc:docMk/>
            <pc:sldMk cId="0" sldId="284"/>
            <ac:spMk id="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6:06:22.256" v="1951" actId="700"/>
          <ac:spMkLst>
            <pc:docMk/>
            <pc:sldMk cId="0" sldId="284"/>
            <ac:spMk id="8" creationId="{F245438B-55FE-4320-A922-8A33F6A50DBC}"/>
          </ac:spMkLst>
        </pc:spChg>
      </pc:sldChg>
      <pc:sldChg chg="addSp modSp del mod chgLayout">
        <pc:chgData name="Cheng Ran" userId="dbeed8448c6bb12c" providerId="LiveId" clId="{7B652751-AD77-416D-9E82-4E02BE8340D4}" dt="2022-05-09T04:47:52.407" v="6907" actId="47"/>
        <pc:sldMkLst>
          <pc:docMk/>
          <pc:sldMk cId="0" sldId="285"/>
        </pc:sldMkLst>
        <pc:spChg chg="mod ord">
          <ac:chgData name="Cheng Ran" userId="dbeed8448c6bb12c" providerId="LiveId" clId="{7B652751-AD77-416D-9E82-4E02BE8340D4}" dt="2022-04-18T06:06:38.533" v="1954" actId="2711"/>
          <ac:spMkLst>
            <pc:docMk/>
            <pc:sldMk cId="0" sldId="285"/>
            <ac:spMk id="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6:06:33.420" v="1953" actId="700"/>
          <ac:spMkLst>
            <pc:docMk/>
            <pc:sldMk cId="0" sldId="285"/>
            <ac:spMk id="8" creationId="{1E721ABA-EF79-4DA5-B7A6-F6731F528BF5}"/>
          </ac:spMkLst>
        </pc:spChg>
      </pc:sldChg>
      <pc:sldChg chg="addSp delSp modSp mod">
        <pc:chgData name="Cheng Ran" userId="dbeed8448c6bb12c" providerId="LiveId" clId="{7B652751-AD77-416D-9E82-4E02BE8340D4}" dt="2022-05-09T07:20:50.010" v="7335"/>
        <pc:sldMkLst>
          <pc:docMk/>
          <pc:sldMk cId="0" sldId="291"/>
        </pc:sldMkLst>
        <pc:spChg chg="del">
          <ac:chgData name="Cheng Ran" userId="dbeed8448c6bb12c" providerId="LiveId" clId="{7B652751-AD77-416D-9E82-4E02BE8340D4}" dt="2022-05-09T07:15:11.036" v="7219" actId="478"/>
          <ac:spMkLst>
            <pc:docMk/>
            <pc:sldMk cId="0" sldId="291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0:50.010" v="7335"/>
          <ac:spMkLst>
            <pc:docMk/>
            <pc:sldMk cId="0" sldId="291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16:59.579" v="7280"/>
          <ac:spMkLst>
            <pc:docMk/>
            <pc:sldMk cId="0" sldId="291"/>
            <ac:spMk id="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15:56.230" v="7278" actId="478"/>
          <ac:spMkLst>
            <pc:docMk/>
            <pc:sldMk cId="0" sldId="291"/>
            <ac:spMk id="40" creationId="{0F096132-EF2B-AF54-2E1D-4EB0219B0C4B}"/>
          </ac:spMkLst>
        </pc:spChg>
      </pc:sldChg>
      <pc:sldChg chg="addSp delSp modSp mod">
        <pc:chgData name="Cheng Ran" userId="dbeed8448c6bb12c" providerId="LiveId" clId="{7B652751-AD77-416D-9E82-4E02BE8340D4}" dt="2022-05-09T07:21:45.650" v="7363" actId="20577"/>
        <pc:sldMkLst>
          <pc:docMk/>
          <pc:sldMk cId="0" sldId="293"/>
        </pc:sldMkLst>
        <pc:spChg chg="del">
          <ac:chgData name="Cheng Ran" userId="dbeed8448c6bb12c" providerId="LiveId" clId="{7B652751-AD77-416D-9E82-4E02BE8340D4}" dt="2022-05-09T07:17:07.662" v="7281" actId="478"/>
          <ac:spMkLst>
            <pc:docMk/>
            <pc:sldMk cId="0" sldId="293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1:45.650" v="7363" actId="20577"/>
          <ac:spMkLst>
            <pc:docMk/>
            <pc:sldMk cId="0" sldId="293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18:07.384" v="7296"/>
          <ac:spMkLst>
            <pc:docMk/>
            <pc:sldMk cId="0" sldId="293"/>
            <ac:spMk id="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17:18.980" v="7284" actId="478"/>
          <ac:spMkLst>
            <pc:docMk/>
            <pc:sldMk cId="0" sldId="293"/>
            <ac:spMk id="42" creationId="{9763A897-BEFE-CCF8-31DC-818948784C86}"/>
          </ac:spMkLst>
        </pc:spChg>
      </pc:sldChg>
      <pc:sldChg chg="addSp delSp modSp mod">
        <pc:chgData name="Cheng Ran" userId="dbeed8448c6bb12c" providerId="LiveId" clId="{7B652751-AD77-416D-9E82-4E02BE8340D4}" dt="2022-05-09T07:20:36.566" v="7325" actId="20577"/>
        <pc:sldMkLst>
          <pc:docMk/>
          <pc:sldMk cId="0" sldId="294"/>
        </pc:sldMkLst>
        <pc:spChg chg="del">
          <ac:chgData name="Cheng Ran" userId="dbeed8448c6bb12c" providerId="LiveId" clId="{7B652751-AD77-416D-9E82-4E02BE8340D4}" dt="2022-05-09T07:18:52.285" v="7297" actId="478"/>
          <ac:spMkLst>
            <pc:docMk/>
            <pc:sldMk cId="0" sldId="294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0:36.566" v="7325" actId="20577"/>
          <ac:spMkLst>
            <pc:docMk/>
            <pc:sldMk cId="0" sldId="294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19:23.310" v="7306"/>
          <ac:spMkLst>
            <pc:docMk/>
            <pc:sldMk cId="0" sldId="294"/>
            <ac:spMk id="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18:54.169" v="7298" actId="478"/>
          <ac:spMkLst>
            <pc:docMk/>
            <pc:sldMk cId="0" sldId="294"/>
            <ac:spMk id="44" creationId="{24E269B4-86E5-52BC-9B3F-F9618D6CC678}"/>
          </ac:spMkLst>
        </pc:spChg>
      </pc:sldChg>
      <pc:sldChg chg="addSp delSp modSp mod">
        <pc:chgData name="Cheng Ran" userId="dbeed8448c6bb12c" providerId="LiveId" clId="{7B652751-AD77-416D-9E82-4E02BE8340D4}" dt="2022-05-09T07:21:33.401" v="7360" actId="20577"/>
        <pc:sldMkLst>
          <pc:docMk/>
          <pc:sldMk cId="0" sldId="295"/>
        </pc:sldMkLst>
        <pc:spChg chg="del">
          <ac:chgData name="Cheng Ran" userId="dbeed8448c6bb12c" providerId="LiveId" clId="{7B652751-AD77-416D-9E82-4E02BE8340D4}" dt="2022-05-09T07:19:37.647" v="7307" actId="478"/>
          <ac:spMkLst>
            <pc:docMk/>
            <pc:sldMk cId="0" sldId="295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1:33.401" v="7360" actId="20577"/>
          <ac:spMkLst>
            <pc:docMk/>
            <pc:sldMk cId="0" sldId="295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20:06.786" v="7316"/>
          <ac:spMkLst>
            <pc:docMk/>
            <pc:sldMk cId="0" sldId="295"/>
            <ac:spMk id="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19:39.492" v="7308" actId="478"/>
          <ac:spMkLst>
            <pc:docMk/>
            <pc:sldMk cId="0" sldId="295"/>
            <ac:spMk id="46" creationId="{B2B62DBC-1D28-EDE0-327A-D965363C02D9}"/>
          </ac:spMkLst>
        </pc:spChg>
      </pc:sldChg>
      <pc:sldChg chg="addSp delSp modSp mod">
        <pc:chgData name="Cheng Ran" userId="dbeed8448c6bb12c" providerId="LiveId" clId="{7B652751-AD77-416D-9E82-4E02BE8340D4}" dt="2022-05-16T07:01:51.372" v="8362" actId="478"/>
        <pc:sldMkLst>
          <pc:docMk/>
          <pc:sldMk cId="0" sldId="296"/>
        </pc:sldMkLst>
        <pc:spChg chg="del">
          <ac:chgData name="Cheng Ran" userId="dbeed8448c6bb12c" providerId="LiveId" clId="{7B652751-AD77-416D-9E82-4E02BE8340D4}" dt="2022-05-09T07:23:33.945" v="7364" actId="478"/>
          <ac:spMkLst>
            <pc:docMk/>
            <pc:sldMk cId="0" sldId="296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3:55.324" v="7371"/>
          <ac:spMkLst>
            <pc:docMk/>
            <pc:sldMk cId="0" sldId="296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24:00.760" v="7373"/>
          <ac:spMkLst>
            <pc:docMk/>
            <pc:sldMk cId="0" sldId="296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16T07:01:51.372" v="8362" actId="478"/>
          <ac:spMkLst>
            <pc:docMk/>
            <pc:sldMk cId="0" sldId="296"/>
            <ac:spMk id="46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23:35.756" v="7365" actId="478"/>
          <ac:spMkLst>
            <pc:docMk/>
            <pc:sldMk cId="0" sldId="296"/>
            <ac:spMk id="48" creationId="{3B4E99D0-A74B-4DC3-1605-0FF4B15C3861}"/>
          </ac:spMkLst>
        </pc:spChg>
      </pc:sldChg>
      <pc:sldChg chg="addSp delSp modSp mod">
        <pc:chgData name="Cheng Ran" userId="dbeed8448c6bb12c" providerId="LiveId" clId="{7B652751-AD77-416D-9E82-4E02BE8340D4}" dt="2022-05-09T07:28:05.038" v="7401"/>
        <pc:sldMkLst>
          <pc:docMk/>
          <pc:sldMk cId="0" sldId="297"/>
        </pc:sldMkLst>
        <pc:spChg chg="del">
          <ac:chgData name="Cheng Ran" userId="dbeed8448c6bb12c" providerId="LiveId" clId="{7B652751-AD77-416D-9E82-4E02BE8340D4}" dt="2022-05-09T07:20:54.776" v="7336" actId="478"/>
          <ac:spMkLst>
            <pc:docMk/>
            <pc:sldMk cId="0" sldId="297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8:05.038" v="7401"/>
          <ac:spMkLst>
            <pc:docMk/>
            <pc:sldMk cId="0" sldId="297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25:18.082" v="7375" actId="20577"/>
          <ac:spMkLst>
            <pc:docMk/>
            <pc:sldMk cId="0" sldId="297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09T07:26:41.842" v="7400" actId="478"/>
          <ac:spMkLst>
            <pc:docMk/>
            <pc:sldMk cId="0" sldId="297"/>
            <ac:spMk id="48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20:56.614" v="7337" actId="478"/>
          <ac:spMkLst>
            <pc:docMk/>
            <pc:sldMk cId="0" sldId="297"/>
            <ac:spMk id="50" creationId="{32B2EBB3-688C-5003-32D4-6F787F4360C8}"/>
          </ac:spMkLst>
        </pc:spChg>
      </pc:sldChg>
      <pc:sldChg chg="addSp delSp modSp mod">
        <pc:chgData name="Cheng Ran" userId="dbeed8448c6bb12c" providerId="LiveId" clId="{7B652751-AD77-416D-9E82-4E02BE8340D4}" dt="2022-05-09T07:26:38.290" v="7399" actId="478"/>
        <pc:sldMkLst>
          <pc:docMk/>
          <pc:sldMk cId="0" sldId="298"/>
        </pc:sldMkLst>
        <pc:spChg chg="del">
          <ac:chgData name="Cheng Ran" userId="dbeed8448c6bb12c" providerId="LiveId" clId="{7B652751-AD77-416D-9E82-4E02BE8340D4}" dt="2022-05-09T07:25:23.521" v="7376" actId="478"/>
          <ac:spMkLst>
            <pc:docMk/>
            <pc:sldMk cId="0" sldId="298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5:47.232" v="7384"/>
          <ac:spMkLst>
            <pc:docMk/>
            <pc:sldMk cId="0" sldId="298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25:52.203" v="7386"/>
          <ac:spMkLst>
            <pc:docMk/>
            <pc:sldMk cId="0" sldId="298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5-09T07:26:38.290" v="7399" actId="478"/>
          <ac:spMkLst>
            <pc:docMk/>
            <pc:sldMk cId="0" sldId="298"/>
            <ac:spMk id="50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25:27.114" v="7377" actId="478"/>
          <ac:spMkLst>
            <pc:docMk/>
            <pc:sldMk cId="0" sldId="298"/>
            <ac:spMk id="52" creationId="{3AC53D70-97C6-CE01-9C39-7ED6A470D7C5}"/>
          </ac:spMkLst>
        </pc:spChg>
      </pc:sldChg>
      <pc:sldChg chg="addSp delSp modSp mod">
        <pc:chgData name="Cheng Ran" userId="dbeed8448c6bb12c" providerId="LiveId" clId="{7B652751-AD77-416D-9E82-4E02BE8340D4}" dt="2022-05-16T06:55:04.982" v="8352" actId="20577"/>
        <pc:sldMkLst>
          <pc:docMk/>
          <pc:sldMk cId="0" sldId="299"/>
        </pc:sldMkLst>
        <pc:spChg chg="del">
          <ac:chgData name="Cheng Ran" userId="dbeed8448c6bb12c" providerId="LiveId" clId="{7B652751-AD77-416D-9E82-4E02BE8340D4}" dt="2022-05-09T07:25:59.275" v="7387" actId="478"/>
          <ac:spMkLst>
            <pc:docMk/>
            <pc:sldMk cId="0" sldId="299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26:30.800" v="7397"/>
          <ac:spMkLst>
            <pc:docMk/>
            <pc:sldMk cId="0" sldId="299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16T06:55:04.982" v="8352" actId="20577"/>
          <ac:spMkLst>
            <pc:docMk/>
            <pc:sldMk cId="0" sldId="299"/>
            <ac:spMk id="49" creationId="{00000000-0000-0000-0000-000000000000}"/>
          </ac:spMkLst>
        </pc:spChg>
        <pc:spChg chg="del">
          <ac:chgData name="Cheng Ran" userId="dbeed8448c6bb12c" providerId="LiveId" clId="{7B652751-AD77-416D-9E82-4E02BE8340D4}" dt="2022-05-09T07:26:35.306" v="7398" actId="478"/>
          <ac:spMkLst>
            <pc:docMk/>
            <pc:sldMk cId="0" sldId="299"/>
            <ac:spMk id="51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26:01.572" v="7388" actId="478"/>
          <ac:spMkLst>
            <pc:docMk/>
            <pc:sldMk cId="0" sldId="299"/>
            <ac:spMk id="53" creationId="{2E097E67-7E4F-FC63-25D2-6BD198FC4F88}"/>
          </ac:spMkLst>
        </pc:spChg>
      </pc:sldChg>
      <pc:sldChg chg="addSp delSp modSp del mod ord chgLayout">
        <pc:chgData name="Cheng Ran" userId="dbeed8448c6bb12c" providerId="LiveId" clId="{7B652751-AD77-416D-9E82-4E02BE8340D4}" dt="2022-05-09T07:31:32.999" v="7421" actId="478"/>
        <pc:sldMkLst>
          <pc:docMk/>
          <pc:sldMk cId="0" sldId="300"/>
        </pc:sldMkLst>
        <pc:spChg chg="del mod ord">
          <ac:chgData name="Cheng Ran" userId="dbeed8448c6bb12c" providerId="LiveId" clId="{7B652751-AD77-416D-9E82-4E02BE8340D4}" dt="2022-05-09T07:29:55.887" v="7402" actId="478"/>
          <ac:spMkLst>
            <pc:docMk/>
            <pc:sldMk cId="0" sldId="300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5-09T07:31:03.760" v="7412"/>
          <ac:spMkLst>
            <pc:docMk/>
            <pc:sldMk cId="0" sldId="300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3:20.519" v="3119"/>
          <ac:spMkLst>
            <pc:docMk/>
            <pc:sldMk cId="0" sldId="300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24T03:22:32.213" v="3099" actId="700"/>
          <ac:spMkLst>
            <pc:docMk/>
            <pc:sldMk cId="0" sldId="300"/>
            <ac:spMk id="1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7:08:55.130" v="3473" actId="1038"/>
          <ac:spMkLst>
            <pc:docMk/>
            <pc:sldMk cId="0" sldId="300"/>
            <ac:spMk id="15" creationId="{F45024F7-BF04-4678-B6E9-B938CD148893}"/>
          </ac:spMkLst>
        </pc:spChg>
        <pc:spChg chg="add mod">
          <ac:chgData name="Cheng Ran" userId="dbeed8448c6bb12c" providerId="LiveId" clId="{7B652751-AD77-416D-9E82-4E02BE8340D4}" dt="2022-04-24T03:24:19.513" v="3138" actId="20577"/>
          <ac:spMkLst>
            <pc:docMk/>
            <pc:sldMk cId="0" sldId="300"/>
            <ac:spMk id="16" creationId="{92F86FED-E97D-4793-BCF6-FE87E1E6F698}"/>
          </ac:spMkLst>
        </pc:spChg>
        <pc:spChg chg="add del mod">
          <ac:chgData name="Cheng Ran" userId="dbeed8448c6bb12c" providerId="LiveId" clId="{7B652751-AD77-416D-9E82-4E02BE8340D4}" dt="2022-04-24T03:51:17.282" v="3328" actId="478"/>
          <ac:spMkLst>
            <pc:docMk/>
            <pc:sldMk cId="0" sldId="300"/>
            <ac:spMk id="17" creationId="{DFF04A14-9F00-4483-8EAB-3F97940B6174}"/>
          </ac:spMkLst>
        </pc:spChg>
        <pc:spChg chg="add mod">
          <ac:chgData name="Cheng Ran" userId="dbeed8448c6bb12c" providerId="LiveId" clId="{7B652751-AD77-416D-9E82-4E02BE8340D4}" dt="2022-04-24T03:51:11.410" v="3326"/>
          <ac:spMkLst>
            <pc:docMk/>
            <pc:sldMk cId="0" sldId="300"/>
            <ac:spMk id="20" creationId="{577B6723-7776-4E49-B622-706CE1EA7386}"/>
          </ac:spMkLst>
        </pc:spChg>
        <pc:spChg chg="add mod">
          <ac:chgData name="Cheng Ran" userId="dbeed8448c6bb12c" providerId="LiveId" clId="{7B652751-AD77-416D-9E82-4E02BE8340D4}" dt="2022-04-24T03:51:11.410" v="3326"/>
          <ac:spMkLst>
            <pc:docMk/>
            <pc:sldMk cId="0" sldId="300"/>
            <ac:spMk id="22" creationId="{5EA1A925-86EA-4DD9-9097-81E2FE74C560}"/>
          </ac:spMkLst>
        </pc:spChg>
        <pc:spChg chg="mod">
          <ac:chgData name="Cheng Ran" userId="dbeed8448c6bb12c" providerId="LiveId" clId="{7B652751-AD77-416D-9E82-4E02BE8340D4}" dt="2022-05-09T07:30:11.416" v="7408"/>
          <ac:spMkLst>
            <pc:docMk/>
            <pc:sldMk cId="0" sldId="300"/>
            <ac:spMk id="51" creationId="{00000000-0000-0000-0000-000000000000}"/>
          </ac:spMkLst>
        </pc:spChg>
        <pc:spChg chg="del">
          <ac:chgData name="Cheng Ran" userId="dbeed8448c6bb12c" providerId="LiveId" clId="{7B652751-AD77-416D-9E82-4E02BE8340D4}" dt="2022-05-09T07:31:32.999" v="7421" actId="478"/>
          <ac:spMkLst>
            <pc:docMk/>
            <pc:sldMk cId="0" sldId="300"/>
            <ac:spMk id="5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29:57.869" v="7403" actId="478"/>
          <ac:spMkLst>
            <pc:docMk/>
            <pc:sldMk cId="0" sldId="300"/>
            <ac:spMk id="56" creationId="{F7077E20-D692-B1F5-50CB-90A287851DE3}"/>
          </ac:spMkLst>
        </pc:spChg>
        <pc:cxnChg chg="add del mod">
          <ac:chgData name="Cheng Ran" userId="dbeed8448c6bb12c" providerId="LiveId" clId="{7B652751-AD77-416D-9E82-4E02BE8340D4}" dt="2022-04-24T03:51:13.244" v="3327" actId="478"/>
          <ac:cxnSpMkLst>
            <pc:docMk/>
            <pc:sldMk cId="0" sldId="300"/>
            <ac:cxnSpMk id="19" creationId="{1352C02D-2FBE-47E5-9A48-2A08788B08FC}"/>
          </ac:cxnSpMkLst>
        </pc:cxnChg>
        <pc:cxnChg chg="add mod">
          <ac:chgData name="Cheng Ran" userId="dbeed8448c6bb12c" providerId="LiveId" clId="{7B652751-AD77-416D-9E82-4E02BE8340D4}" dt="2022-04-24T03:51:11.410" v="3326"/>
          <ac:cxnSpMkLst>
            <pc:docMk/>
            <pc:sldMk cId="0" sldId="300"/>
            <ac:cxnSpMk id="21" creationId="{4991906C-D2DC-4028-B2D7-786C7FB70D40}"/>
          </ac:cxnSpMkLst>
        </pc:cxnChg>
        <pc:cxnChg chg="add mod">
          <ac:chgData name="Cheng Ran" userId="dbeed8448c6bb12c" providerId="LiveId" clId="{7B652751-AD77-416D-9E82-4E02BE8340D4}" dt="2022-04-24T03:51:11.410" v="3326"/>
          <ac:cxnSpMkLst>
            <pc:docMk/>
            <pc:sldMk cId="0" sldId="300"/>
            <ac:cxnSpMk id="23" creationId="{04EC1BDA-AD5E-418F-B1C7-049A1A762E89}"/>
          </ac:cxnSpMkLst>
        </pc:cxnChg>
      </pc:sldChg>
      <pc:sldChg chg="addSp delSp modSp del mod chgLayout">
        <pc:chgData name="Cheng Ran" userId="dbeed8448c6bb12c" providerId="LiveId" clId="{7B652751-AD77-416D-9E82-4E02BE8340D4}" dt="2022-05-09T07:31:28.638" v="7420" actId="478"/>
        <pc:sldMkLst>
          <pc:docMk/>
          <pc:sldMk cId="0" sldId="301"/>
        </pc:sldMkLst>
        <pc:spChg chg="del mod ord">
          <ac:chgData name="Cheng Ran" userId="dbeed8448c6bb12c" providerId="LiveId" clId="{7B652751-AD77-416D-9E82-4E02BE8340D4}" dt="2022-05-09T07:31:08.515" v="7413" actId="478"/>
          <ac:spMkLst>
            <pc:docMk/>
            <pc:sldMk cId="0" sldId="301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5-09T07:31:19.652" v="7416" actId="2711"/>
          <ac:spMkLst>
            <pc:docMk/>
            <pc:sldMk cId="0" sldId="301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31:25.109" v="7419"/>
          <ac:spMkLst>
            <pc:docMk/>
            <pc:sldMk cId="0" sldId="301"/>
            <ac:spMk id="4" creationId="{00000000-0000-0000-0000-000000000000}"/>
          </ac:spMkLst>
        </pc:spChg>
        <pc:spChg chg="del">
          <ac:chgData name="Cheng Ran" userId="dbeed8448c6bb12c" providerId="LiveId" clId="{7B652751-AD77-416D-9E82-4E02BE8340D4}" dt="2022-04-24T03:26:54.273" v="3184" actId="478"/>
          <ac:spMkLst>
            <pc:docMk/>
            <pc:sldMk cId="0" sldId="301"/>
            <ac:spMk id="5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7:42.462" v="3216"/>
          <ac:spMkLst>
            <pc:docMk/>
            <pc:sldMk cId="0" sldId="301"/>
            <ac:spMk id="14" creationId="{00000000-0000-0000-0000-000000000000}"/>
          </ac:spMkLst>
        </pc:spChg>
        <pc:spChg chg="mod ord">
          <ac:chgData name="Cheng Ran" userId="dbeed8448c6bb12c" providerId="LiveId" clId="{7B652751-AD77-416D-9E82-4E02BE8340D4}" dt="2022-04-24T03:22:32.213" v="3099" actId="700"/>
          <ac:spMkLst>
            <pc:docMk/>
            <pc:sldMk cId="0" sldId="301"/>
            <ac:spMk id="1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3:54:14.743" v="3353" actId="20577"/>
          <ac:spMkLst>
            <pc:docMk/>
            <pc:sldMk cId="0" sldId="301"/>
            <ac:spMk id="16" creationId="{53DEF5D8-DF37-4601-8E08-82EA42D92AF0}"/>
          </ac:spMkLst>
        </pc:spChg>
        <pc:spChg chg="add mod">
          <ac:chgData name="Cheng Ran" userId="dbeed8448c6bb12c" providerId="LiveId" clId="{7B652751-AD77-416D-9E82-4E02BE8340D4}" dt="2022-04-24T03:26:54.846" v="3185"/>
          <ac:spMkLst>
            <pc:docMk/>
            <pc:sldMk cId="0" sldId="301"/>
            <ac:spMk id="17" creationId="{C277FD06-71FE-431E-B814-EDE6F20B495D}"/>
          </ac:spMkLst>
        </pc:spChg>
        <pc:spChg chg="add mod">
          <ac:chgData name="Cheng Ran" userId="dbeed8448c6bb12c" providerId="LiveId" clId="{7B652751-AD77-416D-9E82-4E02BE8340D4}" dt="2022-04-24T03:53:37.439" v="3334" actId="1076"/>
          <ac:spMkLst>
            <pc:docMk/>
            <pc:sldMk cId="0" sldId="301"/>
            <ac:spMk id="18" creationId="{66FE60C1-2982-4803-AC94-92016ACF11EB}"/>
          </ac:spMkLst>
        </pc:spChg>
        <pc:spChg chg="add mod">
          <ac:chgData name="Cheng Ran" userId="dbeed8448c6bb12c" providerId="LiveId" clId="{7B652751-AD77-416D-9E82-4E02BE8340D4}" dt="2022-04-24T03:41:45.187" v="3307" actId="20577"/>
          <ac:spMkLst>
            <pc:docMk/>
            <pc:sldMk cId="0" sldId="301"/>
            <ac:spMk id="20" creationId="{2AFED8D3-D8A0-41DE-A2B7-77C0B4228CFC}"/>
          </ac:spMkLst>
        </pc:spChg>
        <pc:spChg chg="del">
          <ac:chgData name="Cheng Ran" userId="dbeed8448c6bb12c" providerId="LiveId" clId="{7B652751-AD77-416D-9E82-4E02BE8340D4}" dt="2022-05-09T07:31:28.638" v="7420" actId="478"/>
          <ac:spMkLst>
            <pc:docMk/>
            <pc:sldMk cId="0" sldId="301"/>
            <ac:spMk id="54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31:10.556" v="7414" actId="478"/>
          <ac:spMkLst>
            <pc:docMk/>
            <pc:sldMk cId="0" sldId="301"/>
            <ac:spMk id="56" creationId="{33A2C034-646C-CF1E-DD30-6919EC610DAB}"/>
          </ac:spMkLst>
        </pc:spChg>
        <pc:cxnChg chg="add mod">
          <ac:chgData name="Cheng Ran" userId="dbeed8448c6bb12c" providerId="LiveId" clId="{7B652751-AD77-416D-9E82-4E02BE8340D4}" dt="2022-04-24T03:53:38.735" v="3336" actId="1076"/>
          <ac:cxnSpMkLst>
            <pc:docMk/>
            <pc:sldMk cId="0" sldId="301"/>
            <ac:cxnSpMk id="19" creationId="{4BDABE09-F54D-4784-BF26-20CEB7B57053}"/>
          </ac:cxnSpMkLst>
        </pc:cxnChg>
        <pc:cxnChg chg="add mod">
          <ac:chgData name="Cheng Ran" userId="dbeed8448c6bb12c" providerId="LiveId" clId="{7B652751-AD77-416D-9E82-4E02BE8340D4}" dt="2022-04-24T03:41:50.234" v="3308" actId="14100"/>
          <ac:cxnSpMkLst>
            <pc:docMk/>
            <pc:sldMk cId="0" sldId="301"/>
            <ac:cxnSpMk id="21" creationId="{8F113573-7FD8-4BCB-B716-5C720F2E2DEE}"/>
          </ac:cxnSpMkLst>
        </pc:cxnChg>
      </pc:sldChg>
      <pc:sldChg chg="addSp delSp modSp del mod chgLayout">
        <pc:chgData name="Cheng Ran" userId="dbeed8448c6bb12c" providerId="LiveId" clId="{7B652751-AD77-416D-9E82-4E02BE8340D4}" dt="2022-05-09T07:32:00.043" v="7427"/>
        <pc:sldMkLst>
          <pc:docMk/>
          <pc:sldMk cId="0" sldId="302"/>
        </pc:sldMkLst>
        <pc:spChg chg="del">
          <ac:chgData name="Cheng Ran" userId="dbeed8448c6bb12c" providerId="LiveId" clId="{7B652751-AD77-416D-9E82-4E02BE8340D4}" dt="2022-05-09T07:31:40.638" v="7422" actId="478"/>
          <ac:spMkLst>
            <pc:docMk/>
            <pc:sldMk cId="0" sldId="302"/>
            <ac:spMk id="2" creationId="{00000000-0000-0000-0000-000000000000}"/>
          </ac:spMkLst>
        </pc:spChg>
        <pc:spChg chg="mod ord">
          <ac:chgData name="Cheng Ran" userId="dbeed8448c6bb12c" providerId="LiveId" clId="{7B652751-AD77-416D-9E82-4E02BE8340D4}" dt="2022-05-09T07:31:49.495" v="7424" actId="2711"/>
          <ac:spMkLst>
            <pc:docMk/>
            <pc:sldMk cId="0" sldId="302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5-09T07:32:00.043" v="7427"/>
          <ac:spMkLst>
            <pc:docMk/>
            <pc:sldMk cId="0" sldId="302"/>
            <ac:spMk id="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7:08:46.702" v="3465" actId="1038"/>
          <ac:spMkLst>
            <pc:docMk/>
            <pc:sldMk cId="0" sldId="302"/>
            <ac:spMk id="5" creationId="{5731C5CC-2F42-421D-B77D-968463D2FB6D}"/>
          </ac:spMkLst>
        </pc:spChg>
        <pc:spChg chg="del">
          <ac:chgData name="Cheng Ran" userId="dbeed8448c6bb12c" providerId="LiveId" clId="{7B652751-AD77-416D-9E82-4E02BE8340D4}" dt="2022-04-24T03:28:24.895" v="3224" actId="478"/>
          <ac:spMkLst>
            <pc:docMk/>
            <pc:sldMk cId="0" sldId="302"/>
            <ac:spMk id="7" creationId="{00000000-0000-0000-0000-000000000000}"/>
          </ac:spMkLst>
        </pc:spChg>
        <pc:spChg chg="add mod">
          <ac:chgData name="Cheng Ran" userId="dbeed8448c6bb12c" providerId="LiveId" clId="{7B652751-AD77-416D-9E82-4E02BE8340D4}" dt="2022-04-24T03:29:05.669" v="3275"/>
          <ac:spMkLst>
            <pc:docMk/>
            <pc:sldMk cId="0" sldId="302"/>
            <ac:spMk id="16" creationId="{40608BE2-CC11-48C9-A59C-97C5FDC54E02}"/>
          </ac:spMkLst>
        </pc:spChg>
        <pc:spChg chg="add mod">
          <ac:chgData name="Cheng Ran" userId="dbeed8448c6bb12c" providerId="LiveId" clId="{7B652751-AD77-416D-9E82-4E02BE8340D4}" dt="2022-04-24T03:43:16.411" v="3315" actId="1076"/>
          <ac:spMkLst>
            <pc:docMk/>
            <pc:sldMk cId="0" sldId="302"/>
            <ac:spMk id="17" creationId="{AB7916D6-64FB-4ACB-A5D8-41E695495A19}"/>
          </ac:spMkLst>
        </pc:spChg>
        <pc:spChg chg="add mod">
          <ac:chgData name="Cheng Ran" userId="dbeed8448c6bb12c" providerId="LiveId" clId="{7B652751-AD77-416D-9E82-4E02BE8340D4}" dt="2022-04-24T03:47:40.823" v="3318" actId="1076"/>
          <ac:spMkLst>
            <pc:docMk/>
            <pc:sldMk cId="0" sldId="302"/>
            <ac:spMk id="19" creationId="{DD1741C6-E998-45F9-AFF7-164F42C7ACF6}"/>
          </ac:spMkLst>
        </pc:spChg>
        <pc:spChg chg="add del mod">
          <ac:chgData name="Cheng Ran" userId="dbeed8448c6bb12c" providerId="LiveId" clId="{7B652751-AD77-416D-9E82-4E02BE8340D4}" dt="2022-05-09T07:31:42.502" v="7423" actId="478"/>
          <ac:spMkLst>
            <pc:docMk/>
            <pc:sldMk cId="0" sldId="302"/>
            <ac:spMk id="57" creationId="{E8A54767-7B81-6733-E08E-D070D6EB3A82}"/>
          </ac:spMkLst>
        </pc:spChg>
        <pc:cxnChg chg="add mod">
          <ac:chgData name="Cheng Ran" userId="dbeed8448c6bb12c" providerId="LiveId" clId="{7B652751-AD77-416D-9E82-4E02BE8340D4}" dt="2022-04-24T03:43:11.627" v="3314" actId="14100"/>
          <ac:cxnSpMkLst>
            <pc:docMk/>
            <pc:sldMk cId="0" sldId="302"/>
            <ac:cxnSpMk id="18" creationId="{5B28B994-AB68-4987-86A3-BF32DE479A64}"/>
          </ac:cxnSpMkLst>
        </pc:cxnChg>
        <pc:cxnChg chg="add mod">
          <ac:chgData name="Cheng Ran" userId="dbeed8448c6bb12c" providerId="LiveId" clId="{7B652751-AD77-416D-9E82-4E02BE8340D4}" dt="2022-04-24T03:47:47.553" v="3320" actId="14100"/>
          <ac:cxnSpMkLst>
            <pc:docMk/>
            <pc:sldMk cId="0" sldId="302"/>
            <ac:cxnSpMk id="20" creationId="{30F836BB-CD30-4A88-B5F1-E73FBEB1C328}"/>
          </ac:cxnSpMkLst>
        </pc:cxnChg>
      </pc:sldChg>
      <pc:sldChg chg="addSp delSp modSp mod">
        <pc:chgData name="Cheng Ran" userId="dbeed8448c6bb12c" providerId="LiveId" clId="{7B652751-AD77-416D-9E82-4E02BE8340D4}" dt="2022-05-09T07:34:07.919" v="7453" actId="478"/>
        <pc:sldMkLst>
          <pc:docMk/>
          <pc:sldMk cId="0" sldId="303"/>
        </pc:sldMkLst>
        <pc:spChg chg="del">
          <ac:chgData name="Cheng Ran" userId="dbeed8448c6bb12c" providerId="LiveId" clId="{7B652751-AD77-416D-9E82-4E02BE8340D4}" dt="2022-05-09T07:32:59.679" v="7428" actId="478"/>
          <ac:spMkLst>
            <pc:docMk/>
            <pc:sldMk cId="0" sldId="303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09T07:34:02.852" v="7452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09T07:33:45.807" v="7441" actId="20577"/>
          <ac:spMkLst>
            <pc:docMk/>
            <pc:sldMk cId="0" sldId="303"/>
            <ac:spMk id="20" creationId="{00000000-0000-0000-0000-000000000000}"/>
          </ac:spMkLst>
        </pc:spChg>
        <pc:spChg chg="del">
          <ac:chgData name="Cheng Ran" userId="dbeed8448c6bb12c" providerId="LiveId" clId="{7B652751-AD77-416D-9E82-4E02BE8340D4}" dt="2022-05-09T07:34:07.919" v="7453" actId="478"/>
          <ac:spMkLst>
            <pc:docMk/>
            <pc:sldMk cId="0" sldId="303"/>
            <ac:spMk id="53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09T07:33:01.543" v="7429" actId="478"/>
          <ac:spMkLst>
            <pc:docMk/>
            <pc:sldMk cId="0" sldId="303"/>
            <ac:spMk id="55" creationId="{A548F9E1-C5AB-B381-C57A-DF5F9C004F08}"/>
          </ac:spMkLst>
        </pc:spChg>
      </pc:sldChg>
      <pc:sldChg chg="delSp modSp mod">
        <pc:chgData name="Cheng Ran" userId="dbeed8448c6bb12c" providerId="LiveId" clId="{7B652751-AD77-416D-9E82-4E02BE8340D4}" dt="2022-05-23T07:37:57.095" v="10054" actId="478"/>
        <pc:sldMkLst>
          <pc:docMk/>
          <pc:sldMk cId="0" sldId="327"/>
        </pc:sldMkLst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3:41.770" v="10046" actId="20577"/>
          <ac:spMkLst>
            <pc:docMk/>
            <pc:sldMk cId="0" sldId="327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9.664" v="8944" actId="14100"/>
          <ac:spMkLst>
            <pc:docMk/>
            <pc:sldMk cId="0" sldId="327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34.893" v="8941" actId="2711"/>
          <ac:spMkLst>
            <pc:docMk/>
            <pc:sldMk cId="0" sldId="327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7:57.095" v="10054" actId="478"/>
          <ac:spMkLst>
            <pc:docMk/>
            <pc:sldMk cId="0" sldId="327"/>
            <ac:spMk id="51" creationId="{00000000-0000-0000-0000-000000000000}"/>
          </ac:spMkLst>
        </pc:spChg>
      </pc:sldChg>
      <pc:sldChg chg="delSp modSp mod">
        <pc:chgData name="Cheng Ran" userId="dbeed8448c6bb12c" providerId="LiveId" clId="{7B652751-AD77-416D-9E82-4E02BE8340D4}" dt="2022-05-23T07:37:52.953" v="10053" actId="478"/>
        <pc:sldMkLst>
          <pc:docMk/>
          <pc:sldMk cId="0" sldId="328"/>
        </pc:sldMkLst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09.481" v="8948"/>
          <ac:spMkLst>
            <pc:docMk/>
            <pc:sldMk cId="0" sldId="328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02.286" v="8946"/>
          <ac:spMkLst>
            <pc:docMk/>
            <pc:sldMk cId="0" sldId="328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3:43.195" v="8942" actId="2711"/>
          <ac:spMkLst>
            <pc:docMk/>
            <pc:sldMk cId="0" sldId="328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7:52.953" v="10053" actId="478"/>
          <ac:spMkLst>
            <pc:docMk/>
            <pc:sldMk cId="0" sldId="328"/>
            <ac:spMk id="50" creationId="{00000000-0000-0000-0000-000000000000}"/>
          </ac:spMkLst>
        </pc:spChg>
      </pc:sldChg>
      <pc:sldChg chg="modSp mod">
        <pc:chgData name="Cheng Ran" userId="dbeed8448c6bb12c" providerId="LiveId" clId="{7B652751-AD77-416D-9E82-4E02BE8340D4}" dt="2022-05-16T01:21:54.485" v="7625" actId="14"/>
        <pc:sldMkLst>
          <pc:docMk/>
          <pc:sldMk cId="1004202419" sldId="329"/>
        </pc:sldMkLst>
        <pc:spChg chg="mod">
          <ac:chgData name="Cheng Ran" userId="dbeed8448c6bb12c" providerId="LiveId" clId="{7B652751-AD77-416D-9E82-4E02BE8340D4}" dt="2022-05-16T01:21:54.485" v="7625" actId="14"/>
          <ac:spMkLst>
            <pc:docMk/>
            <pc:sldMk cId="1004202419" sldId="329"/>
            <ac:spMk id="3" creationId="{90F6B18A-BB17-4C35-8DA9-D9083006732F}"/>
          </ac:spMkLst>
        </pc:spChg>
      </pc:sldChg>
      <pc:sldChg chg="delSp modSp mod">
        <pc:chgData name="Cheng Ran" userId="dbeed8448c6bb12c" providerId="LiveId" clId="{7B652751-AD77-416D-9E82-4E02BE8340D4}" dt="2022-05-23T07:37:44.339" v="10051" actId="478"/>
        <pc:sldMkLst>
          <pc:docMk/>
          <pc:sldMk cId="0" sldId="330"/>
        </pc:sldMkLst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8.806" v="8952" actId="14100"/>
          <ac:spMkLst>
            <pc:docMk/>
            <pc:sldMk cId="0" sldId="330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24.502" v="8950" actId="2711"/>
          <ac:spMkLst>
            <pc:docMk/>
            <pc:sldMk cId="0" sldId="330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31.005" v="8953"/>
          <ac:spMkLst>
            <pc:docMk/>
            <pc:sldMk cId="0" sldId="330"/>
            <ac:spMk id="51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7:44.339" v="10051" actId="478"/>
          <ac:spMkLst>
            <pc:docMk/>
            <pc:sldMk cId="0" sldId="330"/>
            <ac:spMk id="52" creationId="{00000000-0000-0000-0000-000000000000}"/>
          </ac:spMkLst>
        </pc:spChg>
      </pc:sldChg>
      <pc:sldChg chg="addSp delSp modSp new del mod">
        <pc:chgData name="Cheng Ran" userId="dbeed8448c6bb12c" providerId="LiveId" clId="{7B652751-AD77-416D-9E82-4E02BE8340D4}" dt="2022-05-09T02:11:17.999" v="5726" actId="47"/>
        <pc:sldMkLst>
          <pc:docMk/>
          <pc:sldMk cId="1336258425" sldId="330"/>
        </pc:sldMkLst>
        <pc:spChg chg="mod">
          <ac:chgData name="Cheng Ran" userId="dbeed8448c6bb12c" providerId="LiveId" clId="{7B652751-AD77-416D-9E82-4E02BE8340D4}" dt="2022-04-18T04:39:14.908" v="23"/>
          <ac:spMkLst>
            <pc:docMk/>
            <pc:sldMk cId="1336258425" sldId="330"/>
            <ac:spMk id="2" creationId="{305FE8C5-15C1-440B-ABAF-D413DCA8E63A}"/>
          </ac:spMkLst>
        </pc:spChg>
        <pc:spChg chg="mod">
          <ac:chgData name="Cheng Ran" userId="dbeed8448c6bb12c" providerId="LiveId" clId="{7B652751-AD77-416D-9E82-4E02BE8340D4}" dt="2022-04-18T05:39:24.422" v="1238" actId="114"/>
          <ac:spMkLst>
            <pc:docMk/>
            <pc:sldMk cId="1336258425" sldId="330"/>
            <ac:spMk id="3" creationId="{538AFCB2-9711-4726-875D-CED41EFFFDED}"/>
          </ac:spMkLst>
        </pc:spChg>
        <pc:spChg chg="add mod">
          <ac:chgData name="Cheng Ran" userId="dbeed8448c6bb12c" providerId="LiveId" clId="{7B652751-AD77-416D-9E82-4E02BE8340D4}" dt="2022-04-18T04:45:30.313" v="83" actId="1076"/>
          <ac:spMkLst>
            <pc:docMk/>
            <pc:sldMk cId="1336258425" sldId="330"/>
            <ac:spMk id="5" creationId="{0202C0B3-1EAE-4023-AA25-A343ADE7EA0A}"/>
          </ac:spMkLst>
        </pc:spChg>
        <pc:spChg chg="add del mod">
          <ac:chgData name="Cheng Ran" userId="dbeed8448c6bb12c" providerId="LiveId" clId="{7B652751-AD77-416D-9E82-4E02BE8340D4}" dt="2022-04-18T04:44:42.119" v="67" actId="478"/>
          <ac:spMkLst>
            <pc:docMk/>
            <pc:sldMk cId="1336258425" sldId="330"/>
            <ac:spMk id="6" creationId="{FA36C908-4CB6-4FEC-9CFF-D4BD6AFA3627}"/>
          </ac:spMkLst>
        </pc:spChg>
        <pc:spChg chg="add mod">
          <ac:chgData name="Cheng Ran" userId="dbeed8448c6bb12c" providerId="LiveId" clId="{7B652751-AD77-416D-9E82-4E02BE8340D4}" dt="2022-04-18T04:45:27.684" v="82" actId="1076"/>
          <ac:spMkLst>
            <pc:docMk/>
            <pc:sldMk cId="1336258425" sldId="330"/>
            <ac:spMk id="7" creationId="{28D3CA5A-1195-48C9-A562-ACE7E17ADCDB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119689428" sldId="330"/>
        </pc:sldMkLst>
      </pc:sldChg>
      <pc:sldChg chg="modSp mod">
        <pc:chgData name="Cheng Ran" userId="dbeed8448c6bb12c" providerId="LiveId" clId="{7B652751-AD77-416D-9E82-4E02BE8340D4}" dt="2022-05-23T03:26:25.156" v="8975" actId="14100"/>
        <pc:sldMkLst>
          <pc:docMk/>
          <pc:sldMk cId="0" sldId="331"/>
        </pc:sldMkLst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03.925" v="8958"/>
          <ac:spMkLst>
            <pc:docMk/>
            <pc:sldMk cId="0" sldId="331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25.156" v="8975" actId="14100"/>
          <ac:spMkLst>
            <pc:docMk/>
            <pc:sldMk cId="0" sldId="331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00.808" v="8957"/>
          <ac:spMkLst>
            <pc:docMk/>
            <pc:sldMk cId="0" sldId="331"/>
            <ac:spMk id="5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4:53.464" v="8954" actId="2711"/>
          <ac:spMkLst>
            <pc:docMk/>
            <pc:sldMk cId="0" sldId="331"/>
            <ac:spMk id="52" creationId="{00000000-0000-0000-0000-000000000000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050417990" sldId="331"/>
        </pc:sldMkLst>
      </pc:sldChg>
      <pc:sldChg chg="modSp new del mod">
        <pc:chgData name="Cheng Ran" userId="dbeed8448c6bb12c" providerId="LiveId" clId="{7B652751-AD77-416D-9E82-4E02BE8340D4}" dt="2022-05-09T02:11:17.999" v="5726" actId="47"/>
        <pc:sldMkLst>
          <pc:docMk/>
          <pc:sldMk cId="3556759388" sldId="331"/>
        </pc:sldMkLst>
        <pc:spChg chg="mod">
          <ac:chgData name="Cheng Ran" userId="dbeed8448c6bb12c" providerId="LiveId" clId="{7B652751-AD77-416D-9E82-4E02BE8340D4}" dt="2022-04-18T04:56:08.019" v="362"/>
          <ac:spMkLst>
            <pc:docMk/>
            <pc:sldMk cId="3556759388" sldId="331"/>
            <ac:spMk id="2" creationId="{DC07A069-3D5C-4FBA-9169-3ECC7D10CBFF}"/>
          </ac:spMkLst>
        </pc:spChg>
        <pc:spChg chg="mod">
          <ac:chgData name="Cheng Ran" userId="dbeed8448c6bb12c" providerId="LiveId" clId="{7B652751-AD77-416D-9E82-4E02BE8340D4}" dt="2022-04-18T05:39:34.627" v="1240" actId="114"/>
          <ac:spMkLst>
            <pc:docMk/>
            <pc:sldMk cId="3556759388" sldId="331"/>
            <ac:spMk id="3" creationId="{82ED3F25-8975-4C64-9B06-A87D22FE5483}"/>
          </ac:spMkLst>
        </pc:spChg>
      </pc:sldChg>
      <pc:sldChg chg="modSp mod">
        <pc:chgData name="Cheng Ran" userId="dbeed8448c6bb12c" providerId="LiveId" clId="{7B652751-AD77-416D-9E82-4E02BE8340D4}" dt="2022-05-23T03:25:19.256" v="8962"/>
        <pc:sldMkLst>
          <pc:docMk/>
          <pc:sldMk cId="0" sldId="332"/>
        </pc:sldMkLst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9.256" v="8962"/>
          <ac:spMkLst>
            <pc:docMk/>
            <pc:sldMk cId="0" sldId="332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6.173" v="8961"/>
          <ac:spMkLst>
            <pc:docMk/>
            <pc:sldMk cId="0" sldId="332"/>
            <ac:spMk id="5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12.848" v="8960" actId="2711"/>
          <ac:spMkLst>
            <pc:docMk/>
            <pc:sldMk cId="0" sldId="332"/>
            <ac:spMk id="52" creationId="{00000000-0000-0000-0000-000000000000}"/>
          </ac:spMkLst>
        </pc:spChg>
      </pc:sldChg>
      <pc:sldChg chg="modSp new del mod modAnim">
        <pc:chgData name="Cheng Ran" userId="dbeed8448c6bb12c" providerId="LiveId" clId="{7B652751-AD77-416D-9E82-4E02BE8340D4}" dt="2022-05-09T02:11:17.999" v="5726" actId="47"/>
        <pc:sldMkLst>
          <pc:docMk/>
          <pc:sldMk cId="3710956861" sldId="332"/>
        </pc:sldMkLst>
        <pc:spChg chg="mod">
          <ac:chgData name="Cheng Ran" userId="dbeed8448c6bb12c" providerId="LiveId" clId="{7B652751-AD77-416D-9E82-4E02BE8340D4}" dt="2022-04-18T04:49:21.726" v="272"/>
          <ac:spMkLst>
            <pc:docMk/>
            <pc:sldMk cId="3710956861" sldId="332"/>
            <ac:spMk id="2" creationId="{F7DCECFC-8259-4795-997D-DD0219E8C15A}"/>
          </ac:spMkLst>
        </pc:spChg>
        <pc:spChg chg="mod">
          <ac:chgData name="Cheng Ran" userId="dbeed8448c6bb12c" providerId="LiveId" clId="{7B652751-AD77-416D-9E82-4E02BE8340D4}" dt="2022-04-18T04:50:22.538" v="294" actId="20577"/>
          <ac:spMkLst>
            <pc:docMk/>
            <pc:sldMk cId="3710956861" sldId="332"/>
            <ac:spMk id="3" creationId="{741D2DF5-A7CB-41E7-9D50-07C1E07EA6CE}"/>
          </ac:spMkLst>
        </pc:spChg>
      </pc:sldChg>
      <pc:sldChg chg="delSp modSp mod">
        <pc:chgData name="Cheng Ran" userId="dbeed8448c6bb12c" providerId="LiveId" clId="{7B652751-AD77-416D-9E82-4E02BE8340D4}" dt="2022-05-23T07:41:12.619" v="10068"/>
        <pc:sldMkLst>
          <pc:docMk/>
          <pc:sldMk cId="0" sldId="333"/>
        </pc:sldMkLst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7:41:12.619" v="10068"/>
          <ac:spMkLst>
            <pc:docMk/>
            <pc:sldMk cId="0" sldId="333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33.977" v="8965" actId="2711"/>
          <ac:spMkLst>
            <pc:docMk/>
            <pc:sldMk cId="0" sldId="333"/>
            <ac:spMk id="51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09.127" v="10056" actId="478"/>
          <ac:spMkLst>
            <pc:docMk/>
            <pc:sldMk cId="0" sldId="333"/>
            <ac:spMk id="52" creationId="{00000000-0000-0000-0000-000000000000}"/>
          </ac:spMkLst>
        </pc:spChg>
      </pc:sldChg>
      <pc:sldChg chg="modSp new del mod modAnim">
        <pc:chgData name="Cheng Ran" userId="dbeed8448c6bb12c" providerId="LiveId" clId="{7B652751-AD77-416D-9E82-4E02BE8340D4}" dt="2022-05-09T02:11:17.999" v="5726" actId="47"/>
        <pc:sldMkLst>
          <pc:docMk/>
          <pc:sldMk cId="2281763487" sldId="333"/>
        </pc:sldMkLst>
        <pc:spChg chg="mod">
          <ac:chgData name="Cheng Ran" userId="dbeed8448c6bb12c" providerId="LiveId" clId="{7B652751-AD77-416D-9E82-4E02BE8340D4}" dt="2022-04-18T04:56:15.729" v="364" actId="20577"/>
          <ac:spMkLst>
            <pc:docMk/>
            <pc:sldMk cId="2281763487" sldId="333"/>
            <ac:spMk id="2" creationId="{63D32861-4EA1-40F2-8BD1-6ADE3F816404}"/>
          </ac:spMkLst>
        </pc:spChg>
        <pc:spChg chg="mod">
          <ac:chgData name="Cheng Ran" userId="dbeed8448c6bb12c" providerId="LiveId" clId="{7B652751-AD77-416D-9E82-4E02BE8340D4}" dt="2022-04-18T04:54:51.236" v="336" actId="20577"/>
          <ac:spMkLst>
            <pc:docMk/>
            <pc:sldMk cId="2281763487" sldId="333"/>
            <ac:spMk id="3" creationId="{D852E807-8D08-4F22-AD8A-16DC488B840D}"/>
          </ac:spMkLst>
        </pc:spChg>
      </pc:sldChg>
      <pc:sldChg chg="delSp modSp mod">
        <pc:chgData name="Cheng Ran" userId="dbeed8448c6bb12c" providerId="LiveId" clId="{7B652751-AD77-416D-9E82-4E02BE8340D4}" dt="2022-05-23T07:38:13.179" v="10057" actId="478"/>
        <pc:sldMkLst>
          <pc:docMk/>
          <pc:sldMk cId="0" sldId="334"/>
        </pc:sldMkLst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7.067" v="8968"/>
          <ac:spMkLst>
            <pc:docMk/>
            <pc:sldMk cId="0" sldId="334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4.160" v="8967"/>
          <ac:spMkLst>
            <pc:docMk/>
            <pc:sldMk cId="0" sldId="334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5:41.420" v="8966" actId="2711"/>
          <ac:spMkLst>
            <pc:docMk/>
            <pc:sldMk cId="0" sldId="334"/>
            <ac:spMk id="51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13.179" v="10057" actId="478"/>
          <ac:spMkLst>
            <pc:docMk/>
            <pc:sldMk cId="0" sldId="334"/>
            <ac:spMk id="52" creationId="{00000000-0000-0000-0000-000000000000}"/>
          </ac:spMkLst>
        </pc:spChg>
      </pc:sldChg>
      <pc:sldChg chg="addSp modSp new del mod modAnim">
        <pc:chgData name="Cheng Ran" userId="dbeed8448c6bb12c" providerId="LiveId" clId="{7B652751-AD77-416D-9E82-4E02BE8340D4}" dt="2022-05-09T02:11:17.999" v="5726" actId="47"/>
        <pc:sldMkLst>
          <pc:docMk/>
          <pc:sldMk cId="2125999221" sldId="334"/>
        </pc:sldMkLst>
        <pc:spChg chg="mod">
          <ac:chgData name="Cheng Ran" userId="dbeed8448c6bb12c" providerId="LiveId" clId="{7B652751-AD77-416D-9E82-4E02BE8340D4}" dt="2022-04-18T04:56:22.436" v="368"/>
          <ac:spMkLst>
            <pc:docMk/>
            <pc:sldMk cId="2125999221" sldId="334"/>
            <ac:spMk id="2" creationId="{C2F64EA1-2AE0-4AEE-83D4-754D22C587FB}"/>
          </ac:spMkLst>
        </pc:spChg>
        <pc:spChg chg="mod">
          <ac:chgData name="Cheng Ran" userId="dbeed8448c6bb12c" providerId="LiveId" clId="{7B652751-AD77-416D-9E82-4E02BE8340D4}" dt="2022-04-18T04:59:04.433" v="407" actId="20577"/>
          <ac:spMkLst>
            <pc:docMk/>
            <pc:sldMk cId="2125999221" sldId="334"/>
            <ac:spMk id="3" creationId="{E15EAA61-CA23-4188-96E7-821A50A98DAA}"/>
          </ac:spMkLst>
        </pc:spChg>
        <pc:picChg chg="add mod">
          <ac:chgData name="Cheng Ran" userId="dbeed8448c6bb12c" providerId="LiveId" clId="{7B652751-AD77-416D-9E82-4E02BE8340D4}" dt="2022-04-18T04:58:40.132" v="401" actId="1076"/>
          <ac:picMkLst>
            <pc:docMk/>
            <pc:sldMk cId="2125999221" sldId="334"/>
            <ac:picMk id="6" creationId="{984222BF-3AF9-4E34-8AB1-5E24AC0805AF}"/>
          </ac:picMkLst>
        </pc:picChg>
      </pc:sldChg>
      <pc:sldChg chg="delSp modSp mod">
        <pc:chgData name="Cheng Ran" userId="dbeed8448c6bb12c" providerId="LiveId" clId="{7B652751-AD77-416D-9E82-4E02BE8340D4}" dt="2022-05-23T07:38:17.143" v="10058" actId="478"/>
        <pc:sldMkLst>
          <pc:docMk/>
          <pc:sldMk cId="0" sldId="335"/>
        </pc:sldMkLst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5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11.057" v="8973" actId="2711"/>
          <ac:spMkLst>
            <pc:docMk/>
            <pc:sldMk cId="0" sldId="335"/>
            <ac:spMk id="52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17.143" v="10058" actId="478"/>
          <ac:spMkLst>
            <pc:docMk/>
            <pc:sldMk cId="0" sldId="335"/>
            <ac:spMk id="53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2:11:17.999" v="5726" actId="47"/>
        <pc:sldMkLst>
          <pc:docMk/>
          <pc:sldMk cId="3140754789" sldId="335"/>
        </pc:sldMkLst>
        <pc:spChg chg="mod">
          <ac:chgData name="Cheng Ran" userId="dbeed8448c6bb12c" providerId="LiveId" clId="{7B652751-AD77-416D-9E82-4E02BE8340D4}" dt="2022-04-18T04:59:30.790" v="410"/>
          <ac:spMkLst>
            <pc:docMk/>
            <pc:sldMk cId="3140754789" sldId="335"/>
            <ac:spMk id="2" creationId="{69DEDA8E-2925-4172-84B3-DA085E7DADF9}"/>
          </ac:spMkLst>
        </pc:spChg>
        <pc:spChg chg="mod">
          <ac:chgData name="Cheng Ran" userId="dbeed8448c6bb12c" providerId="LiveId" clId="{7B652751-AD77-416D-9E82-4E02BE8340D4}" dt="2022-04-18T05:04:54.287" v="521" actId="113"/>
          <ac:spMkLst>
            <pc:docMk/>
            <pc:sldMk cId="3140754789" sldId="335"/>
            <ac:spMk id="3" creationId="{613E4981-CDF2-4784-897E-4AD55896C6BB}"/>
          </ac:spMkLst>
        </pc:spChg>
      </pc:sldChg>
      <pc:sldChg chg="delSp modSp mod">
        <pc:chgData name="Cheng Ran" userId="dbeed8448c6bb12c" providerId="LiveId" clId="{7B652751-AD77-416D-9E82-4E02BE8340D4}" dt="2022-05-23T07:41:35.430" v="10090" actId="1076"/>
        <pc:sldMkLst>
          <pc:docMk/>
          <pc:sldMk cId="0" sldId="336"/>
        </pc:sldMkLst>
        <pc:spChg chg="del mod">
          <ac:chgData name="Cheng Ran" userId="dbeed8448c6bb12c" providerId="LiveId" clId="{7B652751-AD77-416D-9E82-4E02BE8340D4}" dt="2022-05-23T07:38:20.671" v="10059" actId="478"/>
          <ac:spMkLst>
            <pc:docMk/>
            <pc:sldMk cId="0" sldId="336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58.398" v="8982"/>
          <ac:spMkLst>
            <pc:docMk/>
            <pc:sldMk cId="0" sldId="336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7:41:35.430" v="10090" actId="1076"/>
          <ac:spMkLst>
            <pc:docMk/>
            <pc:sldMk cId="0" sldId="336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6:36.604" v="8976" actId="2711"/>
          <ac:spMkLst>
            <pc:docMk/>
            <pc:sldMk cId="0" sldId="336"/>
            <ac:spMk id="51" creationId="{00000000-0000-0000-0000-000000000000}"/>
          </ac:spMkLst>
        </pc:spChg>
      </pc:sldChg>
      <pc:sldChg chg="addSp modSp add del mod">
        <pc:chgData name="Cheng Ran" userId="dbeed8448c6bb12c" providerId="LiveId" clId="{7B652751-AD77-416D-9E82-4E02BE8340D4}" dt="2022-04-18T05:40:57.786" v="1242" actId="2696"/>
        <pc:sldMkLst>
          <pc:docMk/>
          <pc:sldMk cId="1395320802" sldId="336"/>
        </pc:sldMkLst>
        <pc:spChg chg="mod">
          <ac:chgData name="Cheng Ran" userId="dbeed8448c6bb12c" providerId="LiveId" clId="{7B652751-AD77-416D-9E82-4E02BE8340D4}" dt="2022-04-18T05:03:46.249" v="492"/>
          <ac:spMkLst>
            <pc:docMk/>
            <pc:sldMk cId="1395320802" sldId="336"/>
            <ac:spMk id="3" creationId="{613E4981-CDF2-4784-897E-4AD55896C6BB}"/>
          </ac:spMkLst>
        </pc:spChg>
        <pc:picChg chg="add mod">
          <ac:chgData name="Cheng Ran" userId="dbeed8448c6bb12c" providerId="LiveId" clId="{7B652751-AD77-416D-9E82-4E02BE8340D4}" dt="2022-04-18T05:05:42.652" v="539" actId="1076"/>
          <ac:picMkLst>
            <pc:docMk/>
            <pc:sldMk cId="1395320802" sldId="336"/>
            <ac:picMk id="6" creationId="{0C943A0E-D76A-4036-9919-6699B190E603}"/>
          </ac:picMkLst>
        </pc:picChg>
      </pc:sldChg>
      <pc:sldChg chg="addSp delSp modSp add del mod">
        <pc:chgData name="Cheng Ran" userId="dbeed8448c6bb12c" providerId="LiveId" clId="{7B652751-AD77-416D-9E82-4E02BE8340D4}" dt="2022-05-09T02:11:17.999" v="5726" actId="47"/>
        <pc:sldMkLst>
          <pc:docMk/>
          <pc:sldMk cId="4266100365" sldId="336"/>
        </pc:sldMkLst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7" creationId="{59527388-60A6-40B5-8870-8851854D57B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8" creationId="{10447462-A171-4780-9876-854AF335A5DC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9" creationId="{F45F2F88-1F32-43E6-8931-5F885C25383F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0" creationId="{3E3FD22A-EC13-472B-AF27-BB50107AA15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1" creationId="{2EC727EA-D992-4855-B2C4-CF485472B3FB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2" creationId="{DF062AE9-22C4-40CC-98DA-F1401351747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3" creationId="{E5C60F6C-BC07-4B93-85AD-622020DD46B7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4" creationId="{1D16B336-9F6C-417C-BE13-247E4B9D55FD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5" creationId="{DCE192F8-0469-403F-91FA-5A610BC6E86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6" creationId="{01AF32B6-6B6E-46B2-B1AB-72A57AC1823C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7" creationId="{353B1312-0BFE-4589-8A09-CC9DC01CA37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8" creationId="{8A641C9C-53A9-4635-83F0-C3ADE12CA3A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9" creationId="{371B47B5-70AD-4B3E-8549-D0DDD02A7D67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0" creationId="{81B49C80-0D8A-4BD5-9F06-2603680C7F9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1" creationId="{6D514D07-3F44-4A0A-A50D-2712F38B63C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2" creationId="{FDA269CB-B3CF-48C4-A8B3-E22E14DBCEC2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3" creationId="{5FBD55B6-888F-498A-AC69-2BDB8F486413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4" creationId="{C4C9AD98-5747-4E73-9A93-C611481A5B4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5" creationId="{1931107F-7373-4808-AA30-B3EFD5359958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6" creationId="{105F7213-AC85-4EA4-90F4-AC8223B7C4C1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7" creationId="{3A67A1BB-ADC1-499A-BAAC-C5D78172B00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8" creationId="{0A9D56BA-EFFA-46F9-A2D5-6B6516FF469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9" creationId="{DBF78C70-9E59-4101-8F44-8305B2134E3F}"/>
          </ac:spMkLst>
        </pc:spChg>
        <pc:spChg chg="add mod">
          <ac:chgData name="Cheng Ran" userId="dbeed8448c6bb12c" providerId="LiveId" clId="{7B652751-AD77-416D-9E82-4E02BE8340D4}" dt="2022-04-18T05:46:44.662" v="1472" actId="1076"/>
          <ac:spMkLst>
            <pc:docMk/>
            <pc:sldMk cId="4266100365" sldId="336"/>
            <ac:spMk id="30" creationId="{82EB0D5E-63C7-437D-B959-EFFB71768793}"/>
          </ac:spMkLst>
        </pc:spChg>
        <pc:picChg chg="del">
          <ac:chgData name="Cheng Ran" userId="dbeed8448c6bb12c" providerId="LiveId" clId="{7B652751-AD77-416D-9E82-4E02BE8340D4}" dt="2022-04-18T05:46:29.904" v="1416" actId="478"/>
          <ac:picMkLst>
            <pc:docMk/>
            <pc:sldMk cId="4266100365" sldId="336"/>
            <ac:picMk id="6" creationId="{0C943A0E-D76A-4036-9919-6699B190E603}"/>
          </ac:picMkLst>
        </pc:picChg>
      </pc:sldChg>
      <pc:sldChg chg="delSp modSp mod">
        <pc:chgData name="Cheng Ran" userId="dbeed8448c6bb12c" providerId="LiveId" clId="{7B652751-AD77-416D-9E82-4E02BE8340D4}" dt="2022-05-23T07:38:25.619" v="10060" actId="478"/>
        <pc:sldMkLst>
          <pc:docMk/>
          <pc:sldMk cId="0" sldId="337"/>
        </pc:sldMkLst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25.044" v="8998" actId="20577"/>
          <ac:spMkLst>
            <pc:docMk/>
            <pc:sldMk cId="0" sldId="337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5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2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3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4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5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6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7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8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69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70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71" creationId="{00000000-0000-0000-0000-000000000000}"/>
          </ac:spMkLst>
        </pc:spChg>
        <pc:spChg chg="mod">
          <ac:chgData name="Cheng Ran" userId="dbeed8448c6bb12c" providerId="LiveId" clId="{7B652751-AD77-416D-9E82-4E02BE8340D4}" dt="2022-05-23T03:28:16.740" v="8996" actId="2711"/>
          <ac:spMkLst>
            <pc:docMk/>
            <pc:sldMk cId="0" sldId="337"/>
            <ac:spMk id="72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25.619" v="10060" actId="478"/>
          <ac:spMkLst>
            <pc:docMk/>
            <pc:sldMk cId="0" sldId="337"/>
            <ac:spMk id="73" creationId="{00000000-0000-0000-0000-000000000000}"/>
          </ac:spMkLst>
        </pc:spChg>
      </pc:sldChg>
      <pc:sldChg chg="addSp delSp modSp add del mod">
        <pc:chgData name="Cheng Ran" userId="dbeed8448c6bb12c" providerId="LiveId" clId="{7B652751-AD77-416D-9E82-4E02BE8340D4}" dt="2022-04-18T05:46:59.141" v="1473" actId="47"/>
        <pc:sldMkLst>
          <pc:docMk/>
          <pc:sldMk cId="718847203" sldId="337"/>
        </pc:sldMkLst>
        <pc:spChg chg="mod">
          <ac:chgData name="Cheng Ran" userId="dbeed8448c6bb12c" providerId="LiveId" clId="{7B652751-AD77-416D-9E82-4E02BE8340D4}" dt="2022-04-18T05:09:47.907" v="625" actId="113"/>
          <ac:spMkLst>
            <pc:docMk/>
            <pc:sldMk cId="718847203" sldId="337"/>
            <ac:spMk id="3" creationId="{613E4981-CDF2-4784-897E-4AD55896C6BB}"/>
          </ac:spMkLst>
        </pc:spChg>
        <pc:spChg chg="add del mod">
          <ac:chgData name="Cheng Ran" userId="dbeed8448c6bb12c" providerId="LiveId" clId="{7B652751-AD77-416D-9E82-4E02BE8340D4}" dt="2022-04-18T05:04:17.437" v="499"/>
          <ac:spMkLst>
            <pc:docMk/>
            <pc:sldMk cId="718847203" sldId="337"/>
            <ac:spMk id="7" creationId="{81D194D3-0EC2-41D6-B191-C90363AB4A0C}"/>
          </ac:spMkLst>
        </pc:spChg>
        <pc:picChg chg="del">
          <ac:chgData name="Cheng Ran" userId="dbeed8448c6bb12c" providerId="LiveId" clId="{7B652751-AD77-416D-9E82-4E02BE8340D4}" dt="2022-04-18T05:04:16.218" v="497" actId="478"/>
          <ac:picMkLst>
            <pc:docMk/>
            <pc:sldMk cId="718847203" sldId="337"/>
            <ac:picMk id="6" creationId="{0C943A0E-D76A-4036-9919-6699B190E603}"/>
          </ac:picMkLst>
        </pc:picChg>
        <pc:picChg chg="add mod">
          <ac:chgData name="Cheng Ran" userId="dbeed8448c6bb12c" providerId="LiveId" clId="{7B652751-AD77-416D-9E82-4E02BE8340D4}" dt="2022-04-18T05:05:16.004" v="535" actId="1076"/>
          <ac:picMkLst>
            <pc:docMk/>
            <pc:sldMk cId="718847203" sldId="337"/>
            <ac:picMk id="8" creationId="{2965BAC1-3E8E-4A37-A0BC-FB2DCA556C48}"/>
          </ac:picMkLst>
        </pc:picChg>
      </pc:sldChg>
      <pc:sldChg chg="addSp delSp modSp add del mod">
        <pc:chgData name="Cheng Ran" userId="dbeed8448c6bb12c" providerId="LiveId" clId="{7B652751-AD77-416D-9E82-4E02BE8340D4}" dt="2022-04-18T05:46:59.141" v="1473" actId="47"/>
        <pc:sldMkLst>
          <pc:docMk/>
          <pc:sldMk cId="537819403" sldId="338"/>
        </pc:sldMkLst>
        <pc:spChg chg="mod">
          <ac:chgData name="Cheng Ran" userId="dbeed8448c6bb12c" providerId="LiveId" clId="{7B652751-AD77-416D-9E82-4E02BE8340D4}" dt="2022-04-18T05:10:02.012" v="628" actId="113"/>
          <ac:spMkLst>
            <pc:docMk/>
            <pc:sldMk cId="537819403" sldId="338"/>
            <ac:spMk id="3" creationId="{613E4981-CDF2-4784-897E-4AD55896C6BB}"/>
          </ac:spMkLst>
        </pc:spChg>
        <pc:picChg chg="add del">
          <ac:chgData name="Cheng Ran" userId="dbeed8448c6bb12c" providerId="LiveId" clId="{7B652751-AD77-416D-9E82-4E02BE8340D4}" dt="2022-04-18T05:05:59.653" v="541" actId="22"/>
          <ac:picMkLst>
            <pc:docMk/>
            <pc:sldMk cId="537819403" sldId="338"/>
            <ac:picMk id="6" creationId="{444DA02A-7860-49B2-B59B-B56827E55215}"/>
          </ac:picMkLst>
        </pc:picChg>
        <pc:picChg chg="mod">
          <ac:chgData name="Cheng Ran" userId="dbeed8448c6bb12c" providerId="LiveId" clId="{7B652751-AD77-416D-9E82-4E02BE8340D4}" dt="2022-04-18T05:08:24.690" v="610" actId="1076"/>
          <ac:picMkLst>
            <pc:docMk/>
            <pc:sldMk cId="537819403" sldId="338"/>
            <ac:picMk id="8" creationId="{2965BAC1-3E8E-4A37-A0BC-FB2DCA556C48}"/>
          </ac:picMkLst>
        </pc:picChg>
      </pc:sldChg>
      <pc:sldChg chg="new del">
        <pc:chgData name="Cheng Ran" userId="dbeed8448c6bb12c" providerId="LiveId" clId="{7B652751-AD77-416D-9E82-4E02BE8340D4}" dt="2022-04-18T05:08:35.859" v="613" actId="47"/>
        <pc:sldMkLst>
          <pc:docMk/>
          <pc:sldMk cId="475597556" sldId="339"/>
        </pc:sldMkLst>
      </pc:sldChg>
      <pc:sldChg chg="modSp add del mod">
        <pc:chgData name="Cheng Ran" userId="dbeed8448c6bb12c" providerId="LiveId" clId="{7B652751-AD77-416D-9E82-4E02BE8340D4}" dt="2022-04-18T05:46:59.141" v="1473" actId="47"/>
        <pc:sldMkLst>
          <pc:docMk/>
          <pc:sldMk cId="879432614" sldId="340"/>
        </pc:sldMkLst>
        <pc:spChg chg="mod">
          <ac:chgData name="Cheng Ran" userId="dbeed8448c6bb12c" providerId="LiveId" clId="{7B652751-AD77-416D-9E82-4E02BE8340D4}" dt="2022-04-18T05:10:14.505" v="630" actId="113"/>
          <ac:spMkLst>
            <pc:docMk/>
            <pc:sldMk cId="879432614" sldId="340"/>
            <ac:spMk id="3" creationId="{613E4981-CDF2-4784-897E-4AD55896C6BB}"/>
          </ac:spMkLst>
        </pc:spChg>
        <pc:picChg chg="mod">
          <ac:chgData name="Cheng Ran" userId="dbeed8448c6bb12c" providerId="LiveId" clId="{7B652751-AD77-416D-9E82-4E02BE8340D4}" dt="2022-04-18T05:08:59.868" v="614" actId="14826"/>
          <ac:picMkLst>
            <pc:docMk/>
            <pc:sldMk cId="879432614" sldId="340"/>
            <ac:picMk id="8" creationId="{2965BAC1-3E8E-4A37-A0BC-FB2DCA556C48}"/>
          </ac:picMkLst>
        </pc:picChg>
      </pc:sldChg>
      <pc:sldChg chg="modSp new del mod">
        <pc:chgData name="Cheng Ran" userId="dbeed8448c6bb12c" providerId="LiveId" clId="{7B652751-AD77-416D-9E82-4E02BE8340D4}" dt="2022-05-09T02:11:17.999" v="5726" actId="47"/>
        <pc:sldMkLst>
          <pc:docMk/>
          <pc:sldMk cId="2419950129" sldId="341"/>
        </pc:sldMkLst>
        <pc:spChg chg="mod">
          <ac:chgData name="Cheng Ran" userId="dbeed8448c6bb12c" providerId="LiveId" clId="{7B652751-AD77-416D-9E82-4E02BE8340D4}" dt="2022-04-18T05:10:26.651" v="632"/>
          <ac:spMkLst>
            <pc:docMk/>
            <pc:sldMk cId="2419950129" sldId="341"/>
            <ac:spMk id="2" creationId="{4D1D08C2-4692-469F-ACE0-03E09F44602C}"/>
          </ac:spMkLst>
        </pc:spChg>
        <pc:spChg chg="mod">
          <ac:chgData name="Cheng Ran" userId="dbeed8448c6bb12c" providerId="LiveId" clId="{7B652751-AD77-416D-9E82-4E02BE8340D4}" dt="2022-04-18T05:13:42.975" v="712" actId="113"/>
          <ac:spMkLst>
            <pc:docMk/>
            <pc:sldMk cId="2419950129" sldId="341"/>
            <ac:spMk id="3" creationId="{D62A338B-55A0-4D40-9101-84B3CB187377}"/>
          </ac:spMkLst>
        </pc:spChg>
      </pc:sldChg>
      <pc:sldChg chg="addSp delSp modSp new del mod chgLayout">
        <pc:chgData name="Cheng Ran" userId="dbeed8448c6bb12c" providerId="LiveId" clId="{7B652751-AD77-416D-9E82-4E02BE8340D4}" dt="2022-04-18T05:27:08.960" v="946" actId="47"/>
        <pc:sldMkLst>
          <pc:docMk/>
          <pc:sldMk cId="2036179504" sldId="342"/>
        </pc:sldMkLst>
        <pc:spChg chg="mod ord">
          <ac:chgData name="Cheng Ran" userId="dbeed8448c6bb12c" providerId="LiveId" clId="{7B652751-AD77-416D-9E82-4E02BE8340D4}" dt="2022-04-18T05:27:07.122" v="944"/>
          <ac:spMkLst>
            <pc:docMk/>
            <pc:sldMk cId="2036179504" sldId="342"/>
            <ac:spMk id="2" creationId="{769B37CE-63E3-4FEB-B9E2-4E7AB794EE56}"/>
          </ac:spMkLst>
        </pc:spChg>
        <pc:spChg chg="del">
          <ac:chgData name="Cheng Ran" userId="dbeed8448c6bb12c" providerId="LiveId" clId="{7B652751-AD77-416D-9E82-4E02BE8340D4}" dt="2022-04-18T05:26:41.575" v="931" actId="22"/>
          <ac:spMkLst>
            <pc:docMk/>
            <pc:sldMk cId="2036179504" sldId="342"/>
            <ac:spMk id="3" creationId="{A7AA242B-EE4C-49C5-B951-1FCFAB0233FC}"/>
          </ac:spMkLst>
        </pc:spChg>
        <pc:spChg chg="mod ord">
          <ac:chgData name="Cheng Ran" userId="dbeed8448c6bb12c" providerId="LiveId" clId="{7B652751-AD77-416D-9E82-4E02BE8340D4}" dt="2022-04-18T05:27:06.284" v="942" actId="700"/>
          <ac:spMkLst>
            <pc:docMk/>
            <pc:sldMk cId="2036179504" sldId="342"/>
            <ac:spMk id="4" creationId="{65C5A69C-778D-4BB4-BC0B-19915E1742E0}"/>
          </ac:spMkLst>
        </pc:spChg>
        <pc:spChg chg="add del">
          <ac:chgData name="Cheng Ran" userId="dbeed8448c6bb12c" providerId="LiveId" clId="{7B652751-AD77-416D-9E82-4E02BE8340D4}" dt="2022-04-18T05:26:57.798" v="939" actId="22"/>
          <ac:spMkLst>
            <pc:docMk/>
            <pc:sldMk cId="2036179504" sldId="342"/>
            <ac:spMk id="8" creationId="{53156A4F-CE91-4E02-A924-4F4268B21427}"/>
          </ac:spMkLst>
        </pc:spChg>
        <pc:picChg chg="add mod ord">
          <ac:chgData name="Cheng Ran" userId="dbeed8448c6bb12c" providerId="LiveId" clId="{7B652751-AD77-416D-9E82-4E02BE8340D4}" dt="2022-04-18T05:27:07.640" v="945" actId="1076"/>
          <ac:picMkLst>
            <pc:docMk/>
            <pc:sldMk cId="2036179504" sldId="342"/>
            <ac:picMk id="6" creationId="{E3536D5C-85C6-4519-83C2-DD7511D629BD}"/>
          </ac:picMkLst>
        </pc:picChg>
      </pc:sldChg>
      <pc:sldChg chg="addSp modSp new del mod">
        <pc:chgData name="Cheng Ran" userId="dbeed8448c6bb12c" providerId="LiveId" clId="{7B652751-AD77-416D-9E82-4E02BE8340D4}" dt="2022-05-09T02:11:17.999" v="5726" actId="47"/>
        <pc:sldMkLst>
          <pc:docMk/>
          <pc:sldMk cId="2796447205" sldId="342"/>
        </pc:sldMkLst>
        <pc:spChg chg="mod">
          <ac:chgData name="Cheng Ran" userId="dbeed8448c6bb12c" providerId="LiveId" clId="{7B652751-AD77-416D-9E82-4E02BE8340D4}" dt="2022-04-18T05:27:47.973" v="953"/>
          <ac:spMkLst>
            <pc:docMk/>
            <pc:sldMk cId="2796447205" sldId="342"/>
            <ac:spMk id="2" creationId="{1D968FB4-4431-493D-9F4D-BBA26185C556}"/>
          </ac:spMkLst>
        </pc:spChg>
        <pc:spChg chg="mod">
          <ac:chgData name="Cheng Ran" userId="dbeed8448c6bb12c" providerId="LiveId" clId="{7B652751-AD77-416D-9E82-4E02BE8340D4}" dt="2022-04-18T05:28:55.132" v="977" actId="113"/>
          <ac:spMkLst>
            <pc:docMk/>
            <pc:sldMk cId="2796447205" sldId="342"/>
            <ac:spMk id="3" creationId="{ABB367EF-9150-4DF6-8171-CB1BC22A6C96}"/>
          </ac:spMkLst>
        </pc:spChg>
        <pc:picChg chg="add mod">
          <ac:chgData name="Cheng Ran" userId="dbeed8448c6bb12c" providerId="LiveId" clId="{7B652751-AD77-416D-9E82-4E02BE8340D4}" dt="2022-04-18T05:29:33.016" v="980" actId="1076"/>
          <ac:picMkLst>
            <pc:docMk/>
            <pc:sldMk cId="2796447205" sldId="342"/>
            <ac:picMk id="6" creationId="{4EC8672E-72D0-4C2A-8105-BE1770810DDA}"/>
          </ac:picMkLst>
        </pc:picChg>
      </pc:sldChg>
      <pc:sldChg chg="delSp modSp add del mod modAnim">
        <pc:chgData name="Cheng Ran" userId="dbeed8448c6bb12c" providerId="LiveId" clId="{7B652751-AD77-416D-9E82-4E02BE8340D4}" dt="2022-05-09T02:11:17.999" v="5726" actId="47"/>
        <pc:sldMkLst>
          <pc:docMk/>
          <pc:sldMk cId="2637134740" sldId="343"/>
        </pc:sldMkLst>
        <pc:spChg chg="mod">
          <ac:chgData name="Cheng Ran" userId="dbeed8448c6bb12c" providerId="LiveId" clId="{7B652751-AD77-416D-9E82-4E02BE8340D4}" dt="2022-04-18T05:31:38.565" v="1063" actId="20577"/>
          <ac:spMkLst>
            <pc:docMk/>
            <pc:sldMk cId="2637134740" sldId="343"/>
            <ac:spMk id="3" creationId="{ABB367EF-9150-4DF6-8171-CB1BC22A6C96}"/>
          </ac:spMkLst>
        </pc:spChg>
        <pc:picChg chg="del">
          <ac:chgData name="Cheng Ran" userId="dbeed8448c6bb12c" providerId="LiveId" clId="{7B652751-AD77-416D-9E82-4E02BE8340D4}" dt="2022-04-18T05:29:57.471" v="984" actId="478"/>
          <ac:picMkLst>
            <pc:docMk/>
            <pc:sldMk cId="2637134740" sldId="343"/>
            <ac:picMk id="6" creationId="{4EC8672E-72D0-4C2A-8105-BE1770810DDA}"/>
          </ac:picMkLst>
        </pc:picChg>
      </pc:sldChg>
      <pc:sldChg chg="modSp new del mod">
        <pc:chgData name="Cheng Ran" userId="dbeed8448c6bb12c" providerId="LiveId" clId="{7B652751-AD77-416D-9E82-4E02BE8340D4}" dt="2022-05-09T02:11:17.999" v="5726" actId="47"/>
        <pc:sldMkLst>
          <pc:docMk/>
          <pc:sldMk cId="2002104238" sldId="344"/>
        </pc:sldMkLst>
        <pc:spChg chg="mod">
          <ac:chgData name="Cheng Ran" userId="dbeed8448c6bb12c" providerId="LiveId" clId="{7B652751-AD77-416D-9E82-4E02BE8340D4}" dt="2022-04-18T05:35:07.453" v="1169" actId="20577"/>
          <ac:spMkLst>
            <pc:docMk/>
            <pc:sldMk cId="2002104238" sldId="344"/>
            <ac:spMk id="2" creationId="{7BE4D90D-9D7D-4AF8-8912-6B9963CF3E1F}"/>
          </ac:spMkLst>
        </pc:spChg>
        <pc:spChg chg="mod">
          <ac:chgData name="Cheng Ran" userId="dbeed8448c6bb12c" providerId="LiveId" clId="{7B652751-AD77-416D-9E82-4E02BE8340D4}" dt="2022-04-18T05:38:39.238" v="1229" actId="14100"/>
          <ac:spMkLst>
            <pc:docMk/>
            <pc:sldMk cId="2002104238" sldId="344"/>
            <ac:spMk id="3" creationId="{1F36C490-FF1F-443F-B4C7-72A3FAD87AC1}"/>
          </ac:spMkLst>
        </pc:spChg>
      </pc:sldChg>
      <pc:sldChg chg="modSp new del mod">
        <pc:chgData name="Cheng Ran" userId="dbeed8448c6bb12c" providerId="LiveId" clId="{7B652751-AD77-416D-9E82-4E02BE8340D4}" dt="2022-04-18T05:33:56.949" v="1112" actId="47"/>
        <pc:sldMkLst>
          <pc:docMk/>
          <pc:sldMk cId="2787870246" sldId="344"/>
        </pc:sldMkLst>
        <pc:spChg chg="mod">
          <ac:chgData name="Cheng Ran" userId="dbeed8448c6bb12c" providerId="LiveId" clId="{7B652751-AD77-416D-9E82-4E02BE8340D4}" dt="2022-04-18T05:33:50.189" v="1111" actId="20577"/>
          <ac:spMkLst>
            <pc:docMk/>
            <pc:sldMk cId="2787870246" sldId="344"/>
            <ac:spMk id="2" creationId="{2F1429E9-C336-46B7-94A7-68314AD8339D}"/>
          </ac:spMkLst>
        </pc:spChg>
      </pc:sldChg>
      <pc:sldChg chg="addSp modSp add del mod">
        <pc:chgData name="Cheng Ran" userId="dbeed8448c6bb12c" providerId="LiveId" clId="{7B652751-AD77-416D-9E82-4E02BE8340D4}" dt="2022-05-09T04:47:11.450" v="6898" actId="47"/>
        <pc:sldMkLst>
          <pc:docMk/>
          <pc:sldMk cId="1853112509" sldId="345"/>
        </pc:sldMkLst>
        <pc:spChg chg="add mod">
          <ac:chgData name="Cheng Ran" userId="dbeed8448c6bb12c" providerId="LiveId" clId="{7B652751-AD77-416D-9E82-4E02BE8340D4}" dt="2022-04-18T05:49:44.096" v="1476" actId="1076"/>
          <ac:spMkLst>
            <pc:docMk/>
            <pc:sldMk cId="1853112509" sldId="345"/>
            <ac:spMk id="5" creationId="{F1E7C22A-94C5-4D98-BA2B-2DE5ADF7E2C5}"/>
          </ac:spMkLst>
        </pc:spChg>
      </pc:sldChg>
      <pc:sldChg chg="addSp delSp modSp add del mod">
        <pc:chgData name="Cheng Ran" userId="dbeed8448c6bb12c" providerId="LiveId" clId="{7B652751-AD77-416D-9E82-4E02BE8340D4}" dt="2022-04-18T05:45:38.783" v="1385" actId="47"/>
        <pc:sldMkLst>
          <pc:docMk/>
          <pc:sldMk cId="2001902943" sldId="345"/>
        </pc:sldMkLst>
        <pc:spChg chg="add del mod">
          <ac:chgData name="Cheng Ran" userId="dbeed8448c6bb12c" providerId="LiveId" clId="{7B652751-AD77-416D-9E82-4E02BE8340D4}" dt="2022-04-18T05:45:30.688" v="1383" actId="478"/>
          <ac:spMkLst>
            <pc:docMk/>
            <pc:sldMk cId="2001902943" sldId="34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45:34.455" v="1384" actId="21"/>
          <ac:spMkLst>
            <pc:docMk/>
            <pc:sldMk cId="2001902943" sldId="345"/>
            <ac:spMk id="5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3301616138" sldId="346"/>
        </pc:sldMkLst>
        <pc:spChg chg="mod">
          <ac:chgData name="Cheng Ran" userId="dbeed8448c6bb12c" providerId="LiveId" clId="{7B652751-AD77-416D-9E82-4E02BE8340D4}" dt="2022-04-18T05:50:06.571" v="1478"/>
          <ac:spMkLst>
            <pc:docMk/>
            <pc:sldMk cId="3301616138" sldId="346"/>
            <ac:spMk id="2" creationId="{9E587B2A-F3F3-4561-B5DE-DFC3383887A6}"/>
          </ac:spMkLst>
        </pc:spChg>
        <pc:spChg chg="mod">
          <ac:chgData name="Cheng Ran" userId="dbeed8448c6bb12c" providerId="LiveId" clId="{7B652751-AD77-416D-9E82-4E02BE8340D4}" dt="2022-04-18T05:50:53.966" v="1493"/>
          <ac:spMkLst>
            <pc:docMk/>
            <pc:sldMk cId="3301616138" sldId="346"/>
            <ac:spMk id="3" creationId="{9FA469D6-6989-4725-9E39-913EB1561F0F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854325582" sldId="347"/>
        </pc:sldMkLst>
        <pc:spChg chg="mod">
          <ac:chgData name="Cheng Ran" userId="dbeed8448c6bb12c" providerId="LiveId" clId="{7B652751-AD77-416D-9E82-4E02BE8340D4}" dt="2022-04-18T05:51:30.902" v="1500" actId="20577"/>
          <ac:spMkLst>
            <pc:docMk/>
            <pc:sldMk cId="854325582" sldId="347"/>
            <ac:spMk id="2" creationId="{1009E113-D55C-4A7A-8425-C04DDE88997E}"/>
          </ac:spMkLst>
        </pc:spChg>
        <pc:spChg chg="mod">
          <ac:chgData name="Cheng Ran" userId="dbeed8448c6bb12c" providerId="LiveId" clId="{7B652751-AD77-416D-9E82-4E02BE8340D4}" dt="2022-04-18T05:52:57.595" v="1546"/>
          <ac:spMkLst>
            <pc:docMk/>
            <pc:sldMk cId="854325582" sldId="347"/>
            <ac:spMk id="3" creationId="{AC0A2464-059C-48EF-AC80-9030C2005D8E}"/>
          </ac:spMkLst>
        </pc:spChg>
      </pc:sldChg>
      <pc:sldChg chg="modSp del mod">
        <pc:chgData name="Cheng Ran" userId="dbeed8448c6bb12c" providerId="LiveId" clId="{7B652751-AD77-416D-9E82-4E02BE8340D4}" dt="2022-05-23T04:16:06.740" v="9346"/>
        <pc:sldMkLst>
          <pc:docMk/>
          <pc:sldMk cId="0" sldId="348"/>
        </pc:sldMkLst>
        <pc:spChg chg="mod">
          <ac:chgData name="Cheng Ran" userId="dbeed8448c6bb12c" providerId="LiveId" clId="{7B652751-AD77-416D-9E82-4E02BE8340D4}" dt="2022-05-23T04:16:06.559" v="9345" actId="2711"/>
          <ac:spMkLst>
            <pc:docMk/>
            <pc:sldMk cId="0" sldId="348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6:06.559" v="9345" actId="2711"/>
          <ac:spMkLst>
            <pc:docMk/>
            <pc:sldMk cId="0" sldId="348"/>
            <ac:spMk id="3" creationId="{00000000-0000-0000-0000-000000000000}"/>
          </ac:spMkLst>
        </pc:spChg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879892776" sldId="348"/>
        </pc:sldMkLst>
        <pc:spChg chg="mod">
          <ac:chgData name="Cheng Ran" userId="dbeed8448c6bb12c" providerId="LiveId" clId="{7B652751-AD77-416D-9E82-4E02BE8340D4}" dt="2022-04-18T05:53:25.853" v="1581" actId="20577"/>
          <ac:spMkLst>
            <pc:docMk/>
            <pc:sldMk cId="879892776" sldId="348"/>
            <ac:spMk id="2" creationId="{46FB1820-2155-4517-946F-D0C5E42487AE}"/>
          </ac:spMkLst>
        </pc:spChg>
        <pc:spChg chg="mod">
          <ac:chgData name="Cheng Ran" userId="dbeed8448c6bb12c" providerId="LiveId" clId="{7B652751-AD77-416D-9E82-4E02BE8340D4}" dt="2022-04-18T05:55:06.397" v="1605" actId="27636"/>
          <ac:spMkLst>
            <pc:docMk/>
            <pc:sldMk cId="879892776" sldId="348"/>
            <ac:spMk id="3" creationId="{5998D923-99A9-4A8E-A1CA-11591F0444C2}"/>
          </ac:spMkLst>
        </pc:spChg>
        <pc:spChg chg="add del">
          <ac:chgData name="Cheng Ran" userId="dbeed8448c6bb12c" providerId="LiveId" clId="{7B652751-AD77-416D-9E82-4E02BE8340D4}" dt="2022-04-18T05:55:58.813" v="1619" actId="11529"/>
          <ac:spMkLst>
            <pc:docMk/>
            <pc:sldMk cId="879892776" sldId="348"/>
            <ac:spMk id="13" creationId="{D9B5845B-8250-4AC5-A00C-9C64C3716E56}"/>
          </ac:spMkLst>
        </pc:spChg>
        <pc:spChg chg="add mod">
          <ac:chgData name="Cheng Ran" userId="dbeed8448c6bb12c" providerId="LiveId" clId="{7B652751-AD77-416D-9E82-4E02BE8340D4}" dt="2022-04-18T05:56:21.750" v="1625" actId="13822"/>
          <ac:spMkLst>
            <pc:docMk/>
            <pc:sldMk cId="879892776" sldId="348"/>
            <ac:spMk id="14" creationId="{C37D0266-C0A1-4CB9-9F06-CA3BB857D1A0}"/>
          </ac:spMkLst>
        </pc:spChg>
        <pc:picChg chg="add del mod">
          <ac:chgData name="Cheng Ran" userId="dbeed8448c6bb12c" providerId="LiveId" clId="{7B652751-AD77-416D-9E82-4E02BE8340D4}" dt="2022-04-18T05:54:52.958" v="1603" actId="478"/>
          <ac:picMkLst>
            <pc:docMk/>
            <pc:sldMk cId="879892776" sldId="348"/>
            <ac:picMk id="6" creationId="{6F813F26-21CD-424E-8D1F-D07D039F948C}"/>
          </ac:picMkLst>
        </pc:picChg>
        <pc:picChg chg="add del mod">
          <ac:chgData name="Cheng Ran" userId="dbeed8448c6bb12c" providerId="LiveId" clId="{7B652751-AD77-416D-9E82-4E02BE8340D4}" dt="2022-04-18T05:55:10.561" v="1608" actId="478"/>
          <ac:picMkLst>
            <pc:docMk/>
            <pc:sldMk cId="879892776" sldId="348"/>
            <ac:picMk id="8" creationId="{FE211560-6F34-4125-8605-9BBD61AC8F7C}"/>
          </ac:picMkLst>
        </pc:picChg>
        <pc:picChg chg="add mod">
          <ac:chgData name="Cheng Ran" userId="dbeed8448c6bb12c" providerId="LiveId" clId="{7B652751-AD77-416D-9E82-4E02BE8340D4}" dt="2022-04-18T05:56:00.873" v="1620" actId="1076"/>
          <ac:picMkLst>
            <pc:docMk/>
            <pc:sldMk cId="879892776" sldId="348"/>
            <ac:picMk id="10" creationId="{166D5EA7-095E-4ADF-8F10-3BA4E0D626D1}"/>
          </ac:picMkLst>
        </pc:picChg>
        <pc:picChg chg="add mod">
          <ac:chgData name="Cheng Ran" userId="dbeed8448c6bb12c" providerId="LiveId" clId="{7B652751-AD77-416D-9E82-4E02BE8340D4}" dt="2022-04-18T05:55:41.491" v="1615" actId="1076"/>
          <ac:picMkLst>
            <pc:docMk/>
            <pc:sldMk cId="879892776" sldId="348"/>
            <ac:picMk id="12" creationId="{BB0CCBC3-E1AB-49BE-950B-81265B9AB51C}"/>
          </ac:picMkLst>
        </pc:picChg>
      </pc:sldChg>
      <pc:sldChg chg="del">
        <pc:chgData name="Cheng Ran" userId="dbeed8448c6bb12c" providerId="LiveId" clId="{7B652751-AD77-416D-9E82-4E02BE8340D4}" dt="2022-05-23T04:16:06.740" v="9346"/>
        <pc:sldMkLst>
          <pc:docMk/>
          <pc:sldMk cId="0" sldId="349"/>
        </pc:sldMkLst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967580955" sldId="349"/>
        </pc:sldMkLst>
        <pc:spChg chg="mod">
          <ac:chgData name="Cheng Ran" userId="dbeed8448c6bb12c" providerId="LiveId" clId="{7B652751-AD77-416D-9E82-4E02BE8340D4}" dt="2022-04-18T05:56:36.392" v="1636" actId="20577"/>
          <ac:spMkLst>
            <pc:docMk/>
            <pc:sldMk cId="967580955" sldId="349"/>
            <ac:spMk id="2" creationId="{4019B112-0532-4665-A525-67093F1A2110}"/>
          </ac:spMkLst>
        </pc:spChg>
        <pc:spChg chg="mod">
          <ac:chgData name="Cheng Ran" userId="dbeed8448c6bb12c" providerId="LiveId" clId="{7B652751-AD77-416D-9E82-4E02BE8340D4}" dt="2022-04-18T05:58:58.908" v="1718" actId="20577"/>
          <ac:spMkLst>
            <pc:docMk/>
            <pc:sldMk cId="967580955" sldId="349"/>
            <ac:spMk id="3" creationId="{53A46FEA-1E15-486A-842C-FE33F745D7CD}"/>
          </ac:spMkLst>
        </pc:spChg>
      </pc:sldChg>
      <pc:sldChg chg="delSp modSp mod">
        <pc:chgData name="Cheng Ran" userId="dbeed8448c6bb12c" providerId="LiveId" clId="{7B652751-AD77-416D-9E82-4E02BE8340D4}" dt="2022-05-23T07:54:23.479" v="10114" actId="1076"/>
        <pc:sldMkLst>
          <pc:docMk/>
          <pc:sldMk cId="0" sldId="350"/>
        </pc:sldMkLst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07:26.488" v="9259" actId="20577"/>
          <ac:spMkLst>
            <pc:docMk/>
            <pc:sldMk cId="0" sldId="350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07:35.791" v="9260" actId="1076"/>
          <ac:spMkLst>
            <pc:docMk/>
            <pc:sldMk cId="0" sldId="350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7:54:23.479" v="10114" actId="1076"/>
          <ac:spMkLst>
            <pc:docMk/>
            <pc:sldMk cId="0" sldId="350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05:32.110" v="9219" actId="2711"/>
          <ac:spMkLst>
            <pc:docMk/>
            <pc:sldMk cId="0" sldId="350"/>
            <ac:spMk id="48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59.331" v="10067" actId="478"/>
          <ac:spMkLst>
            <pc:docMk/>
            <pc:sldMk cId="0" sldId="350"/>
            <ac:spMk id="50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3527892531" sldId="350"/>
        </pc:sldMkLst>
        <pc:spChg chg="mod">
          <ac:chgData name="Cheng Ran" userId="dbeed8448c6bb12c" providerId="LiveId" clId="{7B652751-AD77-416D-9E82-4E02BE8340D4}" dt="2022-04-18T05:59:14.174" v="1734" actId="20577"/>
          <ac:spMkLst>
            <pc:docMk/>
            <pc:sldMk cId="3527892531" sldId="350"/>
            <ac:spMk id="2" creationId="{077C7AF7-7564-453C-BC2F-1E09FE7FB72F}"/>
          </ac:spMkLst>
        </pc:spChg>
        <pc:spChg chg="mod">
          <ac:chgData name="Cheng Ran" userId="dbeed8448c6bb12c" providerId="LiveId" clId="{7B652751-AD77-416D-9E82-4E02BE8340D4}" dt="2022-04-18T06:05:36.560" v="1937" actId="113"/>
          <ac:spMkLst>
            <pc:docMk/>
            <pc:sldMk cId="3527892531" sldId="350"/>
            <ac:spMk id="3" creationId="{7754F350-B988-4D49-822C-99BE65E11E2B}"/>
          </ac:spMkLst>
        </pc:spChg>
      </pc:sldChg>
      <pc:sldChg chg="delSp modSp mod">
        <pc:chgData name="Cheng Ran" userId="dbeed8448c6bb12c" providerId="LiveId" clId="{7B652751-AD77-416D-9E82-4E02BE8340D4}" dt="2022-05-23T07:38:55.817" v="10066" actId="478"/>
        <pc:sldMkLst>
          <pc:docMk/>
          <pc:sldMk cId="0" sldId="351"/>
        </pc:sldMkLst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00.752" v="9274"/>
          <ac:spMkLst>
            <pc:docMk/>
            <pc:sldMk cId="0" sldId="351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0:23.608" v="9261" actId="2711"/>
          <ac:spMkLst>
            <pc:docMk/>
            <pc:sldMk cId="0" sldId="351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55.817" v="10066" actId="478"/>
          <ac:spMkLst>
            <pc:docMk/>
            <pc:sldMk cId="0" sldId="351"/>
            <ac:spMk id="51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792016073" sldId="351"/>
        </pc:sldMkLst>
        <pc:spChg chg="mod">
          <ac:chgData name="Cheng Ran" userId="dbeed8448c6bb12c" providerId="LiveId" clId="{7B652751-AD77-416D-9E82-4E02BE8340D4}" dt="2022-04-18T06:08:19.523" v="1956"/>
          <ac:spMkLst>
            <pc:docMk/>
            <pc:sldMk cId="792016073" sldId="351"/>
            <ac:spMk id="2" creationId="{FE362352-EF0D-44BF-BF23-9D3D3574A7E0}"/>
          </ac:spMkLst>
        </pc:spChg>
        <pc:spChg chg="mod">
          <ac:chgData name="Cheng Ran" userId="dbeed8448c6bb12c" providerId="LiveId" clId="{7B652751-AD77-416D-9E82-4E02BE8340D4}" dt="2022-04-18T06:08:49.171" v="1965" actId="114"/>
          <ac:spMkLst>
            <pc:docMk/>
            <pc:sldMk cId="792016073" sldId="351"/>
            <ac:spMk id="3" creationId="{D0F304C0-4A73-4228-9A0D-FA80E1D36F55}"/>
          </ac:spMkLst>
        </pc:spChg>
      </pc:sldChg>
      <pc:sldChg chg="addSp delSp modSp new del mod">
        <pc:chgData name="Cheng Ran" userId="dbeed8448c6bb12c" providerId="LiveId" clId="{7B652751-AD77-416D-9E82-4E02BE8340D4}" dt="2022-04-18T06:06:12.911" v="1950" actId="47"/>
        <pc:sldMkLst>
          <pc:docMk/>
          <pc:sldMk cId="1737729666" sldId="351"/>
        </pc:sldMkLst>
        <pc:spChg chg="mod">
          <ac:chgData name="Cheng Ran" userId="dbeed8448c6bb12c" providerId="LiveId" clId="{7B652751-AD77-416D-9E82-4E02BE8340D4}" dt="2022-04-18T06:05:56.988" v="1947" actId="20577"/>
          <ac:spMkLst>
            <pc:docMk/>
            <pc:sldMk cId="1737729666" sldId="351"/>
            <ac:spMk id="2" creationId="{10574758-81A3-4B17-802D-964C2258E758}"/>
          </ac:spMkLst>
        </pc:sp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5" creationId="{286ABE88-1312-4705-97B3-F93265A56294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6" creationId="{E7F6B602-1AA1-4345-BFDF-B242FD36F51B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7" creationId="{1B2797B4-6BEE-4875-A5D1-9D6096686992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8" creationId="{852AA581-185E-43C7-A2CC-265BC075C47F}"/>
          </ac:graphicFrameMkLst>
        </pc:graphicFrameChg>
      </pc:sldChg>
      <pc:sldChg chg="delSp modSp mod">
        <pc:chgData name="Cheng Ran" userId="dbeed8448c6bb12c" providerId="LiveId" clId="{7B652751-AD77-416D-9E82-4E02BE8340D4}" dt="2022-05-23T07:38:52.613" v="10065" actId="478"/>
        <pc:sldMkLst>
          <pc:docMk/>
          <pc:sldMk cId="0" sldId="352"/>
        </pc:sldMkLst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54.896" v="9290"/>
          <ac:spMkLst>
            <pc:docMk/>
            <pc:sldMk cId="0" sldId="352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1:19.153" v="9275" actId="2711"/>
          <ac:spMkLst>
            <pc:docMk/>
            <pc:sldMk cId="0" sldId="352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52.613" v="10065" actId="478"/>
          <ac:spMkLst>
            <pc:docMk/>
            <pc:sldMk cId="0" sldId="352"/>
            <ac:spMk id="51" creationId="{00000000-0000-0000-0000-000000000000}"/>
          </ac:spMkLst>
        </pc:spChg>
      </pc:sldChg>
      <pc:sldChg chg="modSp new del mod modAnim">
        <pc:chgData name="Cheng Ran" userId="dbeed8448c6bb12c" providerId="LiveId" clId="{7B652751-AD77-416D-9E82-4E02BE8340D4}" dt="2022-05-09T04:47:52.407" v="6907" actId="47"/>
        <pc:sldMkLst>
          <pc:docMk/>
          <pc:sldMk cId="775406906" sldId="352"/>
        </pc:sldMkLst>
        <pc:spChg chg="mod">
          <ac:chgData name="Cheng Ran" userId="dbeed8448c6bb12c" providerId="LiveId" clId="{7B652751-AD77-416D-9E82-4E02BE8340D4}" dt="2022-04-18T06:21:03.656" v="2212" actId="20577"/>
          <ac:spMkLst>
            <pc:docMk/>
            <pc:sldMk cId="775406906" sldId="352"/>
            <ac:spMk id="2" creationId="{328E5200-35BE-4EE1-B2A3-81AE4A98B393}"/>
          </ac:spMkLst>
        </pc:spChg>
        <pc:spChg chg="mod">
          <ac:chgData name="Cheng Ran" userId="dbeed8448c6bb12c" providerId="LiveId" clId="{7B652751-AD77-416D-9E82-4E02BE8340D4}" dt="2022-04-18T06:17:54.987" v="2075" actId="20577"/>
          <ac:spMkLst>
            <pc:docMk/>
            <pc:sldMk cId="775406906" sldId="352"/>
            <ac:spMk id="3" creationId="{C4916897-C8EB-4FDE-8D16-BFB243F8FE8F}"/>
          </ac:spMkLst>
        </pc:spChg>
      </pc:sldChg>
      <pc:sldChg chg="delSp modSp mod">
        <pc:chgData name="Cheng Ran" userId="dbeed8448c6bb12c" providerId="LiveId" clId="{7B652751-AD77-416D-9E82-4E02BE8340D4}" dt="2022-05-23T07:38:49.179" v="10064" actId="478"/>
        <pc:sldMkLst>
          <pc:docMk/>
          <pc:sldMk cId="0" sldId="353"/>
        </pc:sldMkLst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46.821" v="9300"/>
          <ac:spMkLst>
            <pc:docMk/>
            <pc:sldMk cId="0" sldId="353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15.746" v="9291" actId="2711"/>
          <ac:spMkLst>
            <pc:docMk/>
            <pc:sldMk cId="0" sldId="353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49.179" v="10064" actId="478"/>
          <ac:spMkLst>
            <pc:docMk/>
            <pc:sldMk cId="0" sldId="353"/>
            <ac:spMk id="51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2177637958" sldId="353"/>
        </pc:sldMkLst>
        <pc:spChg chg="mod">
          <ac:chgData name="Cheng Ran" userId="dbeed8448c6bb12c" providerId="LiveId" clId="{7B652751-AD77-416D-9E82-4E02BE8340D4}" dt="2022-04-18T06:21:06.825" v="2213" actId="20577"/>
          <ac:spMkLst>
            <pc:docMk/>
            <pc:sldMk cId="2177637958" sldId="353"/>
            <ac:spMk id="2" creationId="{85263D1E-FAE5-49B1-A038-738DC4E0D903}"/>
          </ac:spMkLst>
        </pc:spChg>
        <pc:spChg chg="mod">
          <ac:chgData name="Cheng Ran" userId="dbeed8448c6bb12c" providerId="LiveId" clId="{7B652751-AD77-416D-9E82-4E02BE8340D4}" dt="2022-04-18T06:20:36.022" v="2188" actId="113"/>
          <ac:spMkLst>
            <pc:docMk/>
            <pc:sldMk cId="2177637958" sldId="353"/>
            <ac:spMk id="3" creationId="{B3276E8A-60BC-405F-B23F-CA73A70F5B54}"/>
          </ac:spMkLst>
        </pc:spChg>
      </pc:sldChg>
      <pc:sldChg chg="delSp modSp mod">
        <pc:chgData name="Cheng Ran" userId="dbeed8448c6bb12c" providerId="LiveId" clId="{7B652751-AD77-416D-9E82-4E02BE8340D4}" dt="2022-05-23T08:00:37.332" v="10124"/>
        <pc:sldMkLst>
          <pc:docMk/>
          <pc:sldMk cId="0" sldId="354"/>
        </pc:sldMkLst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20.052" v="9311"/>
          <ac:spMkLst>
            <pc:docMk/>
            <pc:sldMk cId="0" sldId="354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2:52.311" v="9301" actId="2711"/>
          <ac:spMkLst>
            <pc:docMk/>
            <pc:sldMk cId="0" sldId="354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45.891" v="10063" actId="478"/>
          <ac:spMkLst>
            <pc:docMk/>
            <pc:sldMk cId="0" sldId="354"/>
            <ac:spMk id="51" creationId="{00000000-0000-0000-0000-000000000000}"/>
          </ac:spMkLst>
        </pc:spChg>
        <pc:graphicFrameChg chg="mod modGraphic">
          <ac:chgData name="Cheng Ran" userId="dbeed8448c6bb12c" providerId="LiveId" clId="{7B652751-AD77-416D-9E82-4E02BE8340D4}" dt="2022-05-23T08:00:37.332" v="10124"/>
          <ac:graphicFrameMkLst>
            <pc:docMk/>
            <pc:sldMk cId="0" sldId="354"/>
            <ac:graphicFrameMk id="50" creationId="{00000000-0000-0000-0000-000000000000}"/>
          </ac:graphicFrameMkLst>
        </pc:graphicFrameChg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979389273" sldId="354"/>
        </pc:sldMkLst>
        <pc:spChg chg="mod">
          <ac:chgData name="Cheng Ran" userId="dbeed8448c6bb12c" providerId="LiveId" clId="{7B652751-AD77-416D-9E82-4E02BE8340D4}" dt="2022-04-18T06:21:48.099" v="2220" actId="1076"/>
          <ac:spMkLst>
            <pc:docMk/>
            <pc:sldMk cId="979389273" sldId="354"/>
            <ac:spMk id="2" creationId="{E7DABF11-A9AA-448A-8955-4D3D2F970809}"/>
          </ac:spMkLst>
        </pc:spChg>
        <pc:spChg chg="del">
          <ac:chgData name="Cheng Ran" userId="dbeed8448c6bb12c" providerId="LiveId" clId="{7B652751-AD77-416D-9E82-4E02BE8340D4}" dt="2022-04-18T06:21:57.221" v="2222" actId="478"/>
          <ac:spMkLst>
            <pc:docMk/>
            <pc:sldMk cId="979389273" sldId="354"/>
            <ac:spMk id="3" creationId="{DBD76BD7-99A8-4671-B5BE-F3CC52EBB768}"/>
          </ac:spMkLst>
        </pc:spChg>
        <pc:spChg chg="del">
          <ac:chgData name="Cheng Ran" userId="dbeed8448c6bb12c" providerId="LiveId" clId="{7B652751-AD77-416D-9E82-4E02BE8340D4}" dt="2022-04-18T06:21:52.050" v="2221" actId="478"/>
          <ac:spMkLst>
            <pc:docMk/>
            <pc:sldMk cId="979389273" sldId="354"/>
            <ac:spMk id="4" creationId="{296313FF-75DD-422C-82ED-67AF2003688C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5" creationId="{96D2D2E2-0BC9-44E1-A98E-EA674B50C5C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6" creationId="{C7CBFA58-0F51-463D-8D78-6DF0810286AF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7" creationId="{2D7DEC97-9E13-4228-A139-4BC5208BDCA1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8" creationId="{60A43488-DAAE-4F0C-84B7-87DDF5ABE7BF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9" creationId="{5759BBE2-6769-4730-8B20-117F18E11F3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0" creationId="{B8F81F64-995E-44D8-BA53-BEB874CB501D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1" creationId="{BFCF23F0-DD58-4D41-BE39-2720FB1C0A34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2" creationId="{1A408C02-0D71-416F-AC17-C97D2BB75FC0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3" creationId="{F3CAAE5D-51AF-451F-A3D4-82939118E68E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4" creationId="{0ECD3979-0BC0-4555-8C18-AAE313694D2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5" creationId="{9806A106-87F0-46B0-BBD8-8C62BAAD2B11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6" creationId="{BF7F6466-287C-4C4F-B71A-503928EE9F6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7" creationId="{9CB87228-78A0-42F6-A775-583265EC0C77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8" creationId="{4427E271-7B77-4DD7-B21B-ABBC5EDE29E8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9" creationId="{41EAF809-A2B7-430A-BAC7-589986716B20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0" creationId="{4D6842E9-F5D9-4973-9E96-41F564DDB8F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1" creationId="{490D39C2-4F63-4E15-B2A0-2E2A61D1F85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2" creationId="{8A003018-FFCB-4162-9BDF-6EACFD679812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3" creationId="{D63F4025-CAD3-4B6B-82C8-F198955D8885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4" creationId="{D6A1699E-BCBD-4127-A766-C99716023951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5" creationId="{6EB1E8BC-338E-4DF7-B70B-ECD6C8AFDDA1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6" creationId="{A611A5C9-9038-40D2-83B7-B78E0CE79416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7" creationId="{F9860CBA-6FD1-4B4D-9F97-D80F32BBDD7A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8" creationId="{4F269DAC-B60B-474F-850B-1F837771646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9" creationId="{DAA3365F-EF62-4F53-8747-4E9C21333B6A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0" creationId="{EC999864-ED77-45FD-AC7E-C228B3F5CB6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1" creationId="{1429AA24-6218-4770-84CA-CAD6CF094A6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2" creationId="{57089418-D2C5-4654-9AD7-E09951D7D21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3" creationId="{69991629-74E8-4E1A-A094-640C6D5B2966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4" creationId="{2B1696B0-1F64-41C1-AD6E-F76B66753EE7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5" creationId="{A6594734-638C-4DCD-BE00-020F1D78C1A9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6" creationId="{0C933B7E-AB0A-402F-B2EB-5255439EF77B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7" creationId="{5F07C45B-F70C-4F48-8892-BA624C10A188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8" creationId="{ABBBFEA5-6DD7-4D7E-A49B-5F212849231E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9" creationId="{6DD4E5E9-52A8-4040-B567-6803F9D12F8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0" creationId="{83301DC8-4551-41DD-9EEE-CA0DB0E6A40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1" creationId="{BF20C939-601F-4BB6-8A0D-3BE9A978A099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2" creationId="{C7A79DBC-B949-447B-BBA5-6550C5366E4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3" creationId="{DE3452B7-9504-4680-88CF-B9B890BF881B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4" creationId="{C2B249D2-47DE-4541-B661-700BEF5869FF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5" creationId="{1489B064-3A07-40FC-BE4D-BF2C7783567C}"/>
          </ac:spMkLst>
        </pc:spChg>
      </pc:sldChg>
      <pc:sldChg chg="delSp modSp mod">
        <pc:chgData name="Cheng Ran" userId="dbeed8448c6bb12c" providerId="LiveId" clId="{7B652751-AD77-416D-9E82-4E02BE8340D4}" dt="2022-05-23T07:38:42.219" v="10062" actId="478"/>
        <pc:sldMkLst>
          <pc:docMk/>
          <pc:sldMk cId="0" sldId="355"/>
        </pc:sldMkLst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12.562" v="9326"/>
          <ac:spMkLst>
            <pc:docMk/>
            <pc:sldMk cId="0" sldId="355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3:37.726" v="9312" actId="2711"/>
          <ac:spMkLst>
            <pc:docMk/>
            <pc:sldMk cId="0" sldId="355"/>
            <ac:spMk id="49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8:42.219" v="10062" actId="478"/>
          <ac:spMkLst>
            <pc:docMk/>
            <pc:sldMk cId="0" sldId="355"/>
            <ac:spMk id="51" creationId="{00000000-0000-0000-0000-00000000000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1509797683" sldId="355"/>
        </pc:sldMkLst>
        <pc:spChg chg="mod">
          <ac:chgData name="Cheng Ran" userId="dbeed8448c6bb12c" providerId="LiveId" clId="{7B652751-AD77-416D-9E82-4E02BE8340D4}" dt="2022-04-18T06:22:58.647" v="2264" actId="20577"/>
          <ac:spMkLst>
            <pc:docMk/>
            <pc:sldMk cId="1509797683" sldId="355"/>
            <ac:spMk id="2" creationId="{953F4EA6-6281-4AE4-AD5E-1187F2CEB93D}"/>
          </ac:spMkLst>
        </pc:spChg>
        <pc:spChg chg="mod">
          <ac:chgData name="Cheng Ran" userId="dbeed8448c6bb12c" providerId="LiveId" clId="{7B652751-AD77-416D-9E82-4E02BE8340D4}" dt="2022-04-18T06:25:05.583" v="2384" actId="20577"/>
          <ac:spMkLst>
            <pc:docMk/>
            <pc:sldMk cId="1509797683" sldId="355"/>
            <ac:spMk id="3" creationId="{42F42FAB-820E-4C4F-BB42-48409AA587BA}"/>
          </ac:spMkLst>
        </pc:spChg>
      </pc:sldChg>
      <pc:sldChg chg="addSp delSp modSp mod">
        <pc:chgData name="Cheng Ran" userId="dbeed8448c6bb12c" providerId="LiveId" clId="{7B652751-AD77-416D-9E82-4E02BE8340D4}" dt="2022-05-23T07:38:38.250" v="10061" actId="478"/>
        <pc:sldMkLst>
          <pc:docMk/>
          <pc:sldMk cId="0" sldId="356"/>
        </pc:sldMkLst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4:15:06.293" v="9340"/>
          <ac:spMkLst>
            <pc:docMk/>
            <pc:sldMk cId="0" sldId="356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4:14:22.782" v="9327" actId="2711"/>
          <ac:spMkLst>
            <pc:docMk/>
            <pc:sldMk cId="0" sldId="356"/>
            <ac:spMk id="49" creationId="{00000000-0000-0000-0000-000000000000}"/>
          </ac:spMkLst>
        </pc:spChg>
        <pc:spChg chg="add del mod">
          <ac:chgData name="Cheng Ran" userId="dbeed8448c6bb12c" providerId="LiveId" clId="{7B652751-AD77-416D-9E82-4E02BE8340D4}" dt="2022-05-23T07:38:38.250" v="10061" actId="478"/>
          <ac:spMkLst>
            <pc:docMk/>
            <pc:sldMk cId="0" sldId="356"/>
            <ac:spMk id="51" creationId="{00000000-0000-0000-0000-000000000000}"/>
          </ac:spMkLst>
        </pc:spChg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2183985685" sldId="356"/>
        </pc:sldMkLst>
        <pc:spChg chg="mod">
          <ac:chgData name="Cheng Ran" userId="dbeed8448c6bb12c" providerId="LiveId" clId="{7B652751-AD77-416D-9E82-4E02BE8340D4}" dt="2022-04-18T06:25:57.910" v="2500" actId="1035"/>
          <ac:spMkLst>
            <pc:docMk/>
            <pc:sldMk cId="2183985685" sldId="356"/>
            <ac:spMk id="2" creationId="{4F4FD6A1-E8C4-4350-8CF0-F07E69DC8A80}"/>
          </ac:spMkLst>
        </pc:spChg>
        <pc:spChg chg="add del">
          <ac:chgData name="Cheng Ran" userId="dbeed8448c6bb12c" providerId="LiveId" clId="{7B652751-AD77-416D-9E82-4E02BE8340D4}" dt="2022-04-25T01:19:25.400" v="4943" actId="11529"/>
          <ac:spMkLst>
            <pc:docMk/>
            <pc:sldMk cId="2183985685" sldId="356"/>
            <ac:spMk id="3" creationId="{65F8CCAF-3925-4E7C-9F01-42980D77AF1C}"/>
          </ac:spMkLst>
        </pc:spChg>
        <pc:spChg chg="del">
          <ac:chgData name="Cheng Ran" userId="dbeed8448c6bb12c" providerId="LiveId" clId="{7B652751-AD77-416D-9E82-4E02BE8340D4}" dt="2022-04-18T06:25:41.340" v="2423" actId="478"/>
          <ac:spMkLst>
            <pc:docMk/>
            <pc:sldMk cId="2183985685" sldId="356"/>
            <ac:spMk id="3" creationId="{853449E4-1D53-43AF-B68F-BD887EF0C6B2}"/>
          </ac:spMkLst>
        </pc:spChg>
        <pc:spChg chg="add del mod">
          <ac:chgData name="Cheng Ran" userId="dbeed8448c6bb12c" providerId="LiveId" clId="{7B652751-AD77-416D-9E82-4E02BE8340D4}" dt="2022-04-18T06:26:07.582" v="2501" actId="478"/>
          <ac:spMkLst>
            <pc:docMk/>
            <pc:sldMk cId="2183985685" sldId="356"/>
            <ac:spMk id="5" creationId="{0B48269D-2338-49C0-BC48-FF8314F46EF6}"/>
          </ac:spMkLst>
        </pc:spChg>
        <pc:spChg chg="add mod">
          <ac:chgData name="Cheng Ran" userId="dbeed8448c6bb12c" providerId="LiveId" clId="{7B652751-AD77-416D-9E82-4E02BE8340D4}" dt="2022-04-25T01:21:12.595" v="4948" actId="2711"/>
          <ac:spMkLst>
            <pc:docMk/>
            <pc:sldMk cId="2183985685" sldId="356"/>
            <ac:spMk id="11" creationId="{30D9CB03-D370-420C-B84B-9A17BAF9A767}"/>
          </ac:spMkLst>
        </pc:spChg>
        <pc:graphicFrameChg chg="add mod modGraphic">
          <ac:chgData name="Cheng Ran" userId="dbeed8448c6bb12c" providerId="LiveId" clId="{7B652751-AD77-416D-9E82-4E02BE8340D4}" dt="2022-04-25T01:05:33.829" v="4890" actId="1036"/>
          <ac:graphicFrameMkLst>
            <pc:docMk/>
            <pc:sldMk cId="2183985685" sldId="356"/>
            <ac:graphicFrameMk id="6" creationId="{C48298D5-0FFD-4030-A6D4-F8798DE1057C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7" creationId="{E271D89A-9BE4-4529-88E4-33A52F6A4CC8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8" creationId="{23D636AB-9F19-401F-9E84-71FB68E52198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9" creationId="{CEAD1762-A570-4EDC-86D5-CA5D4D0FB35B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10" creationId="{EC7CD344-5864-42B5-B8DE-3019BB06651A}"/>
          </ac:graphicFrameMkLst>
        </pc:graphicFrameChg>
        <pc:cxnChg chg="add">
          <ac:chgData name="Cheng Ran" userId="dbeed8448c6bb12c" providerId="LiveId" clId="{7B652751-AD77-416D-9E82-4E02BE8340D4}" dt="2022-04-25T01:19:34.635" v="4944" actId="11529"/>
          <ac:cxnSpMkLst>
            <pc:docMk/>
            <pc:sldMk cId="2183985685" sldId="356"/>
            <ac:cxnSpMk id="12" creationId="{7C416265-7A7A-41FD-9E06-D9C523C298B8}"/>
          </ac:cxnSpMkLst>
        </pc:cxnChg>
        <pc:cxnChg chg="add">
          <ac:chgData name="Cheng Ran" userId="dbeed8448c6bb12c" providerId="LiveId" clId="{7B652751-AD77-416D-9E82-4E02BE8340D4}" dt="2022-04-25T01:20:41.835" v="4945" actId="11529"/>
          <ac:cxnSpMkLst>
            <pc:docMk/>
            <pc:sldMk cId="2183985685" sldId="356"/>
            <ac:cxnSpMk id="14" creationId="{3A128D0C-08FF-4BB9-9025-EF9EDB27A3E9}"/>
          </ac:cxnSpMkLst>
        </pc:cxnChg>
        <pc:cxnChg chg="add">
          <ac:chgData name="Cheng Ran" userId="dbeed8448c6bb12c" providerId="LiveId" clId="{7B652751-AD77-416D-9E82-4E02BE8340D4}" dt="2022-04-25T01:20:52.298" v="4946" actId="11529"/>
          <ac:cxnSpMkLst>
            <pc:docMk/>
            <pc:sldMk cId="2183985685" sldId="356"/>
            <ac:cxnSpMk id="16" creationId="{14F31DA5-1A41-4B7F-8636-7A7DE7B65932}"/>
          </ac:cxnSpMkLst>
        </pc:cxn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927713339" sldId="357"/>
        </pc:sldMkLst>
        <pc:spChg chg="mod">
          <ac:chgData name="Cheng Ran" userId="dbeed8448c6bb12c" providerId="LiveId" clId="{7B652751-AD77-416D-9E82-4E02BE8340D4}" dt="2022-04-18T06:26:52.747" v="2521" actId="20577"/>
          <ac:spMkLst>
            <pc:docMk/>
            <pc:sldMk cId="927713339" sldId="357"/>
            <ac:spMk id="2" creationId="{91F4D3D3-E13F-48A7-8E29-F8D5A57445FE}"/>
          </ac:spMkLst>
        </pc:spChg>
        <pc:spChg chg="mod">
          <ac:chgData name="Cheng Ran" userId="dbeed8448c6bb12c" providerId="LiveId" clId="{7B652751-AD77-416D-9E82-4E02BE8340D4}" dt="2022-04-18T06:30:43.978" v="2745" actId="20577"/>
          <ac:spMkLst>
            <pc:docMk/>
            <pc:sldMk cId="927713339" sldId="357"/>
            <ac:spMk id="3" creationId="{E8FFEAC8-A4D3-4CD6-BABD-B19F9EDE8274}"/>
          </ac:spMkLst>
        </pc:spChg>
      </pc:sldChg>
      <pc:sldChg chg="addSp modSp add del mod">
        <pc:chgData name="Cheng Ran" userId="dbeed8448c6bb12c" providerId="LiveId" clId="{7B652751-AD77-416D-9E82-4E02BE8340D4}" dt="2022-05-09T04:47:52.407" v="6907" actId="47"/>
        <pc:sldMkLst>
          <pc:docMk/>
          <pc:sldMk cId="2074612455" sldId="358"/>
        </pc:sldMkLst>
        <pc:spChg chg="add mod">
          <ac:chgData name="Cheng Ran" userId="dbeed8448c6bb12c" providerId="LiveId" clId="{7B652751-AD77-416D-9E82-4E02BE8340D4}" dt="2022-04-18T06:32:38.508" v="2748" actId="1076"/>
          <ac:spMkLst>
            <pc:docMk/>
            <pc:sldMk cId="2074612455" sldId="358"/>
            <ac:spMk id="6" creationId="{59B0E386-8C48-443C-A7F4-18B2010C6AAD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3253362528" sldId="359"/>
        </pc:sldMkLst>
        <pc:spChg chg="mod">
          <ac:chgData name="Cheng Ran" userId="dbeed8448c6bb12c" providerId="LiveId" clId="{7B652751-AD77-416D-9E82-4E02BE8340D4}" dt="2022-04-24T03:09:05.329" v="2834" actId="20577"/>
          <ac:spMkLst>
            <pc:docMk/>
            <pc:sldMk cId="3253362528" sldId="359"/>
            <ac:spMk id="2" creationId="{02DDB44C-4C6C-45DE-B203-13DF9C4BDF11}"/>
          </ac:spMkLst>
        </pc:spChg>
        <pc:spChg chg="mod">
          <ac:chgData name="Cheng Ran" userId="dbeed8448c6bb12c" providerId="LiveId" clId="{7B652751-AD77-416D-9E82-4E02BE8340D4}" dt="2022-04-24T03:11:44.457" v="2878" actId="5793"/>
          <ac:spMkLst>
            <pc:docMk/>
            <pc:sldMk cId="3253362528" sldId="359"/>
            <ac:spMk id="3" creationId="{A21BEC73-BCA5-46D6-9201-391192325980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2686973270" sldId="360"/>
        </pc:sldMkLst>
        <pc:spChg chg="mod">
          <ac:chgData name="Cheng Ran" userId="dbeed8448c6bb12c" providerId="LiveId" clId="{7B652751-AD77-416D-9E82-4E02BE8340D4}" dt="2022-04-24T03:11:34.175" v="2873" actId="20577"/>
          <ac:spMkLst>
            <pc:docMk/>
            <pc:sldMk cId="2686973270" sldId="360"/>
            <ac:spMk id="2" creationId="{408B6CFF-9A41-4BF0-ADE2-D43F65D0329F}"/>
          </ac:spMkLst>
        </pc:spChg>
        <pc:spChg chg="mod">
          <ac:chgData name="Cheng Ran" userId="dbeed8448c6bb12c" providerId="LiveId" clId="{7B652751-AD77-416D-9E82-4E02BE8340D4}" dt="2022-04-25T01:31:23.229" v="4949" actId="20577"/>
          <ac:spMkLst>
            <pc:docMk/>
            <pc:sldMk cId="2686973270" sldId="360"/>
            <ac:spMk id="3" creationId="{14D5395F-3D9F-4106-9AD6-B0C0A465DB69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3540831209" sldId="361"/>
        </pc:sldMkLst>
        <pc:spChg chg="mod">
          <ac:chgData name="Cheng Ran" userId="dbeed8448c6bb12c" providerId="LiveId" clId="{7B652751-AD77-416D-9E82-4E02BE8340D4}" dt="2022-04-24T03:12:57.728" v="2904"/>
          <ac:spMkLst>
            <pc:docMk/>
            <pc:sldMk cId="3540831209" sldId="361"/>
            <ac:spMk id="2" creationId="{524F7579-24B2-4D6D-927A-DAB5C6D270B5}"/>
          </ac:spMkLst>
        </pc:spChg>
        <pc:spChg chg="mod">
          <ac:chgData name="Cheng Ran" userId="dbeed8448c6bb12c" providerId="LiveId" clId="{7B652751-AD77-416D-9E82-4E02BE8340D4}" dt="2022-04-24T03:14:04.676" v="2932" actId="20577"/>
          <ac:spMkLst>
            <pc:docMk/>
            <pc:sldMk cId="3540831209" sldId="361"/>
            <ac:spMk id="3" creationId="{CA193C76-4799-4BD9-A365-D84D6EE82396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2125194984" sldId="362"/>
        </pc:sldMkLst>
        <pc:spChg chg="mod">
          <ac:chgData name="Cheng Ran" userId="dbeed8448c6bb12c" providerId="LiveId" clId="{7B652751-AD77-416D-9E82-4E02BE8340D4}" dt="2022-04-24T03:14:22.783" v="2935"/>
          <ac:spMkLst>
            <pc:docMk/>
            <pc:sldMk cId="2125194984" sldId="362"/>
            <ac:spMk id="2" creationId="{D987DD58-4032-4F24-94B4-2B70972402B4}"/>
          </ac:spMkLst>
        </pc:spChg>
        <pc:spChg chg="mod">
          <ac:chgData name="Cheng Ran" userId="dbeed8448c6bb12c" providerId="LiveId" clId="{7B652751-AD77-416D-9E82-4E02BE8340D4}" dt="2022-04-24T03:17:33.764" v="3020" actId="20577"/>
          <ac:spMkLst>
            <pc:docMk/>
            <pc:sldMk cId="2125194984" sldId="362"/>
            <ac:spMk id="3" creationId="{FA718C7E-A616-4734-95CE-90BA3A1B8004}"/>
          </ac:spMkLst>
        </pc:spChg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591645246" sldId="363"/>
        </pc:sldMkLst>
        <pc:spChg chg="mod">
          <ac:chgData name="Cheng Ran" userId="dbeed8448c6bb12c" providerId="LiveId" clId="{7B652751-AD77-416D-9E82-4E02BE8340D4}" dt="2022-04-24T03:16:38.974" v="2986" actId="20577"/>
          <ac:spMkLst>
            <pc:docMk/>
            <pc:sldMk cId="591645246" sldId="363"/>
            <ac:spMk id="2" creationId="{F51C822C-B495-40E8-B195-627A85A8A5CE}"/>
          </ac:spMkLst>
        </pc:spChg>
        <pc:spChg chg="mod">
          <ac:chgData name="Cheng Ran" userId="dbeed8448c6bb12c" providerId="LiveId" clId="{7B652751-AD77-416D-9E82-4E02BE8340D4}" dt="2022-04-24T03:18:19.392" v="3029" actId="20577"/>
          <ac:spMkLst>
            <pc:docMk/>
            <pc:sldMk cId="591645246" sldId="363"/>
            <ac:spMk id="3" creationId="{66EF6414-0024-4CC6-BCEA-A1A8FE0E1DDB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5" creationId="{D71E6056-C358-4323-9607-F7CD9548D3F6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6" creationId="{00CFD3A6-BD1D-45DA-8C17-E9CD43CB93BF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7" creationId="{8ED037BD-D49C-45AB-92A6-0710144BE744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8" creationId="{BAE30046-BD43-4453-A82C-B818ED040FA3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9" creationId="{072ABE31-0531-4C71-8637-B6331AF0B3F3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0" creationId="{A05CA753-D42B-4CED-AE77-DB6DA2D9C93E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1" creationId="{C70B3E56-CDF3-480A-BB8D-81F2795508F1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2" creationId="{AE3D3253-7A8F-4840-AB86-EDA2CEB55DBB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3" creationId="{86BF6BB4-3BA7-4C1F-B1C9-40D066949D75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4" creationId="{ADEFA9F8-51FA-473A-B007-D48876BB2BAE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5" creationId="{700C476B-69AB-4578-B8EF-B6DA37207640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6" creationId="{98CEE90A-1B4C-4DDA-A119-71BC3838D0FF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7" creationId="{3539C7BC-1B1E-43A2-9FE2-70FE7E83261A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8" creationId="{2E789A56-D0BB-440B-B1E8-FE7264407068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9" creationId="{198D1988-742C-41E2-8FAD-5F62CD527479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0" creationId="{C3256833-F16A-4D27-97DE-0C5785C12680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1" creationId="{1114EB01-F7C9-4C76-A937-63ACA9F908AF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2" creationId="{7B00338F-63FA-4078-AB5F-E6C1C1FEF158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3" creationId="{7DEBDC01-C8E9-44B7-BE9F-83349DA26F33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4" creationId="{5B5D6863-B98C-4D77-8B25-5FA045AEA56B}"/>
          </ac:spMkLst>
        </pc:spChg>
        <pc:spChg chg="add del mod">
          <ac:chgData name="Cheng Ran" userId="dbeed8448c6bb12c" providerId="LiveId" clId="{7B652751-AD77-416D-9E82-4E02BE8340D4}" dt="2022-04-24T03:40:36.114" v="3293" actId="21"/>
          <ac:spMkLst>
            <pc:docMk/>
            <pc:sldMk cId="591645246" sldId="363"/>
            <ac:spMk id="25" creationId="{7B28C5AD-9548-4468-AC99-02F4A800F0FB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1248073407" sldId="364"/>
        </pc:sldMkLst>
        <pc:spChg chg="mod">
          <ac:chgData name="Cheng Ran" userId="dbeed8448c6bb12c" providerId="LiveId" clId="{7B652751-AD77-416D-9E82-4E02BE8340D4}" dt="2022-04-24T03:18:31.906" v="3031"/>
          <ac:spMkLst>
            <pc:docMk/>
            <pc:sldMk cId="1248073407" sldId="364"/>
            <ac:spMk id="2" creationId="{C40311E2-D7D2-4C2E-80EC-6827D56E0F28}"/>
          </ac:spMkLst>
        </pc:spChg>
        <pc:spChg chg="mod">
          <ac:chgData name="Cheng Ran" userId="dbeed8448c6bb12c" providerId="LiveId" clId="{7B652751-AD77-416D-9E82-4E02BE8340D4}" dt="2022-04-25T02:53:45.181" v="4980" actId="113"/>
          <ac:spMkLst>
            <pc:docMk/>
            <pc:sldMk cId="1248073407" sldId="364"/>
            <ac:spMk id="3" creationId="{443B0149-2B8D-4524-83CC-A80EAD1A4176}"/>
          </ac:spMkLst>
        </pc:spChg>
      </pc:sldChg>
      <pc:sldChg chg="add del">
        <pc:chgData name="Cheng Ran" userId="dbeed8448c6bb12c" providerId="LiveId" clId="{7B652751-AD77-416D-9E82-4E02BE8340D4}" dt="2022-04-24T03:26:13.333" v="3182"/>
        <pc:sldMkLst>
          <pc:docMk/>
          <pc:sldMk cId="2834468855" sldId="365"/>
        </pc:sldMkLst>
      </pc:sldChg>
      <pc:sldChg chg="addSp delSp modSp new del mod">
        <pc:chgData name="Cheng Ran" userId="dbeed8448c6bb12c" providerId="LiveId" clId="{7B652751-AD77-416D-9E82-4E02BE8340D4}" dt="2022-04-24T03:22:09.319" v="3097" actId="47"/>
        <pc:sldMkLst>
          <pc:docMk/>
          <pc:sldMk cId="3827663137" sldId="365"/>
        </pc:sldMkLst>
        <pc:spChg chg="mod">
          <ac:chgData name="Cheng Ran" userId="dbeed8448c6bb12c" providerId="LiveId" clId="{7B652751-AD77-416D-9E82-4E02BE8340D4}" dt="2022-04-24T03:21:44.105" v="3093"/>
          <ac:spMkLst>
            <pc:docMk/>
            <pc:sldMk cId="3827663137" sldId="365"/>
            <ac:spMk id="2" creationId="{56813AF2-B7DD-45AD-B1FC-FADE883B6698}"/>
          </ac:spMkLst>
        </pc:spChg>
        <pc:spChg chg="del mod">
          <ac:chgData name="Cheng Ran" userId="dbeed8448c6bb12c" providerId="LiveId" clId="{7B652751-AD77-416D-9E82-4E02BE8340D4}" dt="2022-04-24T03:22:06.186" v="3096" actId="478"/>
          <ac:spMkLst>
            <pc:docMk/>
            <pc:sldMk cId="3827663137" sldId="365"/>
            <ac:spMk id="3" creationId="{53F6FD4D-6CB9-433E-82F2-62B652108555}"/>
          </ac:spMkLst>
        </pc:spChg>
        <pc:spChg chg="add mod">
          <ac:chgData name="Cheng Ran" userId="dbeed8448c6bb12c" providerId="LiveId" clId="{7B652751-AD77-416D-9E82-4E02BE8340D4}" dt="2022-04-24T03:22:06.186" v="3096" actId="478"/>
          <ac:spMkLst>
            <pc:docMk/>
            <pc:sldMk cId="3827663137" sldId="365"/>
            <ac:spMk id="6" creationId="{C6760387-9E79-4C52-9980-C9C6D0121B66}"/>
          </ac:spMkLst>
        </pc:spChg>
      </pc:sldChg>
      <pc:sldChg chg="modSp add del mod">
        <pc:chgData name="Cheng Ran" userId="dbeed8448c6bb12c" providerId="LiveId" clId="{7B652751-AD77-416D-9E82-4E02BE8340D4}" dt="2022-05-09T04:47:52.407" v="6907" actId="47"/>
        <pc:sldMkLst>
          <pc:docMk/>
          <pc:sldMk cId="3981960871" sldId="365"/>
        </pc:sldMkLst>
        <pc:spChg chg="mod">
          <ac:chgData name="Cheng Ran" userId="dbeed8448c6bb12c" providerId="LiveId" clId="{7B652751-AD77-416D-9E82-4E02BE8340D4}" dt="2022-04-24T07:08:30.007" v="3455" actId="1036"/>
          <ac:spMkLst>
            <pc:docMk/>
            <pc:sldMk cId="3981960871" sldId="365"/>
            <ac:spMk id="5" creationId="{5731C5CC-2F42-421D-B77D-968463D2FB6D}"/>
          </ac:spMkLst>
        </pc:spChg>
        <pc:spChg chg="mod">
          <ac:chgData name="Cheng Ran" userId="dbeed8448c6bb12c" providerId="LiveId" clId="{7B652751-AD77-416D-9E82-4E02BE8340D4}" dt="2022-04-24T03:48:19.154" v="3324" actId="1076"/>
          <ac:spMkLst>
            <pc:docMk/>
            <pc:sldMk cId="3981960871" sldId="365"/>
            <ac:spMk id="19" creationId="{DD1741C6-E998-45F9-AFF7-164F42C7ACF6}"/>
          </ac:spMkLst>
        </pc:spChg>
        <pc:cxnChg chg="mod">
          <ac:chgData name="Cheng Ran" userId="dbeed8448c6bb12c" providerId="LiveId" clId="{7B652751-AD77-416D-9E82-4E02BE8340D4}" dt="2022-04-24T03:48:15.146" v="3323" actId="14100"/>
          <ac:cxnSpMkLst>
            <pc:docMk/>
            <pc:sldMk cId="3981960871" sldId="365"/>
            <ac:cxnSpMk id="20" creationId="{30F836BB-CD30-4A88-B5F1-E73FBEB1C328}"/>
          </ac:cxnSpMkLst>
        </pc:cxnChg>
      </pc:sldChg>
      <pc:sldChg chg="modSp add del mod">
        <pc:chgData name="Cheng Ran" userId="dbeed8448c6bb12c" providerId="LiveId" clId="{7B652751-AD77-416D-9E82-4E02BE8340D4}" dt="2022-05-09T04:47:52.407" v="6907" actId="47"/>
        <pc:sldMkLst>
          <pc:docMk/>
          <pc:sldMk cId="1100414638" sldId="366"/>
        </pc:sldMkLst>
        <pc:spChg chg="mod">
          <ac:chgData name="Cheng Ran" userId="dbeed8448c6bb12c" providerId="LiveId" clId="{7B652751-AD77-416D-9E82-4E02BE8340D4}" dt="2022-04-24T03:59:19.117" v="3414" actId="20577"/>
          <ac:spMkLst>
            <pc:docMk/>
            <pc:sldMk cId="1100414638" sldId="366"/>
            <ac:spMk id="15" creationId="{F45024F7-BF04-4678-B6E9-B938CD148893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701046899" sldId="367"/>
        </pc:sldMkLst>
        <pc:spChg chg="mod">
          <ac:chgData name="Cheng Ran" userId="dbeed8448c6bb12c" providerId="LiveId" clId="{7B652751-AD77-416D-9E82-4E02BE8340D4}" dt="2022-04-24T03:59:51.740" v="3443" actId="20577"/>
          <ac:spMkLst>
            <pc:docMk/>
            <pc:sldMk cId="701046899" sldId="367"/>
            <ac:spMk id="2" creationId="{7D8EA4A8-D13A-48D5-8B74-8D614902FD01}"/>
          </ac:spMkLst>
        </pc:spChg>
        <pc:spChg chg="mod">
          <ac:chgData name="Cheng Ran" userId="dbeed8448c6bb12c" providerId="LiveId" clId="{7B652751-AD77-416D-9E82-4E02BE8340D4}" dt="2022-04-24T04:00:09.083" v="3448"/>
          <ac:spMkLst>
            <pc:docMk/>
            <pc:sldMk cId="701046899" sldId="367"/>
            <ac:spMk id="3" creationId="{5983D694-B659-428A-92C5-E5BCB7D8ED54}"/>
          </ac:spMkLst>
        </pc:spChg>
      </pc:sldChg>
      <pc:sldChg chg="add del">
        <pc:chgData name="Cheng Ran" userId="dbeed8448c6bb12c" providerId="LiveId" clId="{7B652751-AD77-416D-9E82-4E02BE8340D4}" dt="2022-04-24T03:53:42.236" v="3338"/>
        <pc:sldMkLst>
          <pc:docMk/>
          <pc:sldMk cId="1555762251" sldId="367"/>
        </pc:sldMkLst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157275428" sldId="368"/>
        </pc:sldMkLst>
        <pc:spChg chg="mod">
          <ac:chgData name="Cheng Ran" userId="dbeed8448c6bb12c" providerId="LiveId" clId="{7B652751-AD77-416D-9E82-4E02BE8340D4}" dt="2022-04-24T07:09:33.031" v="3495" actId="20577"/>
          <ac:spMkLst>
            <pc:docMk/>
            <pc:sldMk cId="157275428" sldId="368"/>
            <ac:spMk id="2" creationId="{BE75336D-0465-46F5-A445-38C41E2AF45B}"/>
          </ac:spMkLst>
        </pc:spChg>
        <pc:spChg chg="mod">
          <ac:chgData name="Cheng Ran" userId="dbeed8448c6bb12c" providerId="LiveId" clId="{7B652751-AD77-416D-9E82-4E02BE8340D4}" dt="2022-04-24T07:11:23.230" v="3516" actId="20577"/>
          <ac:spMkLst>
            <pc:docMk/>
            <pc:sldMk cId="157275428" sldId="368"/>
            <ac:spMk id="3" creationId="{21107136-7E9A-4C88-95B1-4A6C406DCCE9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1575099016" sldId="369"/>
        </pc:sldMkLst>
        <pc:spChg chg="mod">
          <ac:chgData name="Cheng Ran" userId="dbeed8448c6bb12c" providerId="LiveId" clId="{7B652751-AD77-416D-9E82-4E02BE8340D4}" dt="2022-04-24T07:11:36.958" v="3518"/>
          <ac:spMkLst>
            <pc:docMk/>
            <pc:sldMk cId="1575099016" sldId="369"/>
            <ac:spMk id="2" creationId="{F8E47ED1-64F9-4BCD-B868-D425B3274C0D}"/>
          </ac:spMkLst>
        </pc:spChg>
        <pc:spChg chg="mod">
          <ac:chgData name="Cheng Ran" userId="dbeed8448c6bb12c" providerId="LiveId" clId="{7B652751-AD77-416D-9E82-4E02BE8340D4}" dt="2022-04-24T07:30:42.264" v="3664" actId="113"/>
          <ac:spMkLst>
            <pc:docMk/>
            <pc:sldMk cId="1575099016" sldId="369"/>
            <ac:spMk id="3" creationId="{BACA4633-CBE9-4BB5-B298-FE86733A2045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02126989" sldId="36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395283626" sldId="370"/>
        </pc:sldMkLst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3812359230" sldId="370"/>
        </pc:sldMkLst>
        <pc:spChg chg="mod">
          <ac:chgData name="Cheng Ran" userId="dbeed8448c6bb12c" providerId="LiveId" clId="{7B652751-AD77-416D-9E82-4E02BE8340D4}" dt="2022-04-24T07:22:59.785" v="3581" actId="20577"/>
          <ac:spMkLst>
            <pc:docMk/>
            <pc:sldMk cId="3812359230" sldId="370"/>
            <ac:spMk id="2" creationId="{F28D5527-270C-402C-B94E-CF04BA9F049B}"/>
          </ac:spMkLst>
        </pc:spChg>
        <pc:spChg chg="mod">
          <ac:chgData name="Cheng Ran" userId="dbeed8448c6bb12c" providerId="LiveId" clId="{7B652751-AD77-416D-9E82-4E02BE8340D4}" dt="2022-04-24T07:27:22.408" v="3659" actId="14100"/>
          <ac:spMkLst>
            <pc:docMk/>
            <pc:sldMk cId="3812359230" sldId="370"/>
            <ac:spMk id="3" creationId="{D163BD75-5B7A-4AD2-BAAB-D3E6198C18AC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5" creationId="{CEABAC45-8C1E-438F-BE87-30D79E86FDD6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6" creationId="{6301A402-00AA-46FA-BC93-09834CFEF76B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7" creationId="{C5F6F4B9-E17C-44DA-8834-6A83EA0CA6BA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8" creationId="{54A78A6F-049F-4E6A-85D6-03DA7EB8F5B5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9" creationId="{091A8EC0-E4B6-436C-8916-0E2614F17E3E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0" creationId="{B447C42D-E0ED-46CF-802E-82DA3F65E7D6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1" creationId="{CB433743-B752-45B4-8F8C-204A4F369110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2" creationId="{0FD1F2EF-A399-4908-AE17-DB52E8481CEB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3" creationId="{CCA7E3EB-9837-47F4-83D5-6948289C111C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4" creationId="{0BCD97CD-DDB1-4038-8C03-5CDB8599D71E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559679085" sldId="371"/>
        </pc:sldMkLst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4215188302" sldId="371"/>
        </pc:sldMkLst>
        <pc:spChg chg="mod">
          <ac:chgData name="Cheng Ran" userId="dbeed8448c6bb12c" providerId="LiveId" clId="{7B652751-AD77-416D-9E82-4E02BE8340D4}" dt="2022-04-24T07:30:56.036" v="3671"/>
          <ac:spMkLst>
            <pc:docMk/>
            <pc:sldMk cId="4215188302" sldId="371"/>
            <ac:spMk id="2" creationId="{38185953-3D5E-4BBF-B769-FCF284305B27}"/>
          </ac:spMkLst>
        </pc:spChg>
        <pc:spChg chg="mod">
          <ac:chgData name="Cheng Ran" userId="dbeed8448c6bb12c" providerId="LiveId" clId="{7B652751-AD77-416D-9E82-4E02BE8340D4}" dt="2022-04-24T07:31:54.044" v="3701" actId="1035"/>
          <ac:spMkLst>
            <pc:docMk/>
            <pc:sldMk cId="4215188302" sldId="371"/>
            <ac:spMk id="3" creationId="{37B719B1-BF8F-41DC-8644-3601F4DA9791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5" creationId="{2165F07D-B585-4C9F-9B43-4486D7D7492E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6" creationId="{F9D03AE7-E5F8-40C9-BB05-91AE92F119D5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7" creationId="{71B65991-007D-4C98-8CB4-9C62A7EF0825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8" creationId="{13D9E5C8-40DD-470B-BE46-2650E382D638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9" creationId="{DC030E00-2FAD-4D43-A96D-3A6972B2334C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0" creationId="{9081B9C4-2855-4E00-A373-9335E5CA00C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1" creationId="{3B101283-9C1F-42C2-B9DD-23F55E802013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2" creationId="{86387B78-52F3-44B8-A9AB-83884CD5CAEC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3" creationId="{9D4DDC21-DB63-4C75-8D90-44E047AEA872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4" creationId="{604ED7CD-2E7E-48FD-BC1E-378F2475D4AF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5" creationId="{AD404530-1AA0-4911-AB1C-711A44580183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6" creationId="{E8783CA5-2AD9-4C15-B1D0-03A4AB5ABAD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7" creationId="{95256C7F-C027-47D0-829B-254CA275C73F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8" creationId="{C39E04FD-D4CC-4EEC-8D3D-8BE1DAD209BB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9" creationId="{A32968E1-405B-48BB-B540-2C748EEEE788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0" creationId="{15C14FB5-23B6-45C2-A29B-696668536C27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1" creationId="{2A14B899-DDB1-4B28-A1B7-C28A37D12104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2" creationId="{26ADD35E-97E7-4254-A4A9-9F4F8DDFD81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3" creationId="{131C84CA-608F-43FC-A998-83819DDE4AD9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4" creationId="{53DC72F6-CE84-48DA-BC61-E774D720A6D6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2106219412" sldId="372"/>
        </pc:sldMkLst>
        <pc:spChg chg="mod">
          <ac:chgData name="Cheng Ran" userId="dbeed8448c6bb12c" providerId="LiveId" clId="{7B652751-AD77-416D-9E82-4E02BE8340D4}" dt="2022-04-24T07:32:13.409" v="3710"/>
          <ac:spMkLst>
            <pc:docMk/>
            <pc:sldMk cId="2106219412" sldId="372"/>
            <ac:spMk id="2" creationId="{3EBE4EEE-CF2F-4F2B-9E36-EE8D1B3E4D11}"/>
          </ac:spMkLst>
        </pc:spChg>
        <pc:spChg chg="mod">
          <ac:chgData name="Cheng Ran" userId="dbeed8448c6bb12c" providerId="LiveId" clId="{7B652751-AD77-416D-9E82-4E02BE8340D4}" dt="2022-04-24T07:34:31.921" v="3742"/>
          <ac:spMkLst>
            <pc:docMk/>
            <pc:sldMk cId="2106219412" sldId="372"/>
            <ac:spMk id="3" creationId="{D28881DB-9CD6-473E-BA67-CDADBB4FB4FF}"/>
          </ac:spMkLst>
        </pc:spChg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1149787340" sldId="373"/>
        </pc:sldMkLst>
        <pc:spChg chg="mod">
          <ac:chgData name="Cheng Ran" userId="dbeed8448c6bb12c" providerId="LiveId" clId="{7B652751-AD77-416D-9E82-4E02BE8340D4}" dt="2022-04-24T07:36:50.400" v="3770" actId="20577"/>
          <ac:spMkLst>
            <pc:docMk/>
            <pc:sldMk cId="1149787340" sldId="373"/>
            <ac:spMk id="2" creationId="{E7E5A845-029B-426C-8E9E-2782615BD8BF}"/>
          </ac:spMkLst>
        </pc:spChg>
        <pc:spChg chg="mod">
          <ac:chgData name="Cheng Ran" userId="dbeed8448c6bb12c" providerId="LiveId" clId="{7B652751-AD77-416D-9E82-4E02BE8340D4}" dt="2022-04-24T07:38:36.615" v="3826" actId="5793"/>
          <ac:spMkLst>
            <pc:docMk/>
            <pc:sldMk cId="1149787340" sldId="373"/>
            <ac:spMk id="3" creationId="{07472AD4-14D0-4868-A202-5B5C134F3A0A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5" creationId="{E3E6E043-01D4-48C9-8F8F-CFBE83230E2F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6" creationId="{0AF0E31A-7FB2-4732-8FE1-AC0ABDFCDAA3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7" creationId="{8E6677DF-1ACA-4149-8F29-4CAE62A6FDBE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8" creationId="{86AE1E3D-577D-4AF6-9212-A489D65107B9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9" creationId="{061739DA-8FF7-4311-8076-93A15FB49BDF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0" creationId="{4F740F96-FDF6-4FC5-94EA-065E3DD8395C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1" creationId="{2D28C4A6-6B81-4562-A003-21353CE5272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2" creationId="{8DB0C20E-86E5-4070-9C86-21598DF791CE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3" creationId="{AFF2651A-F767-4D28-80A2-9788C658A98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4" creationId="{0377396E-9A22-47F2-8E90-81AAC32414A5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5" creationId="{612EB436-51DB-448B-92CE-249F033064C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6" creationId="{15ECC76F-051E-4343-B803-BF6F35650B57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7" creationId="{005B74CF-88E6-48D9-81E3-20E059CD30BD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8" creationId="{FB841436-E01B-43E3-A8D4-2648E36202CB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9" creationId="{FA2D020E-D537-4031-8C63-0DED68471DA0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0" creationId="{F9DEDCA6-F8A4-4C74-9043-580AD8F8DE34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1" creationId="{FFB8C4FC-85CA-473A-84AF-04E5F57DF5A5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2" creationId="{D3ABC206-7585-415D-9F47-39C13DCAA9E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668238566" sldId="373"/>
        </pc:sldMkLst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2039594976" sldId="374"/>
        </pc:sldMkLst>
        <pc:spChg chg="mod">
          <ac:chgData name="Cheng Ran" userId="dbeed8448c6bb12c" providerId="LiveId" clId="{7B652751-AD77-416D-9E82-4E02BE8340D4}" dt="2022-04-24T07:38:19.905" v="3820" actId="20577"/>
          <ac:spMkLst>
            <pc:docMk/>
            <pc:sldMk cId="2039594976" sldId="374"/>
            <ac:spMk id="2" creationId="{F5583670-8E36-472A-AE44-4AB2FA87345F}"/>
          </ac:spMkLst>
        </pc:spChg>
        <pc:spChg chg="mod">
          <ac:chgData name="Cheng Ran" userId="dbeed8448c6bb12c" providerId="LiveId" clId="{7B652751-AD77-416D-9E82-4E02BE8340D4}" dt="2022-04-24T07:39:36.409" v="3854" actId="14100"/>
          <ac:spMkLst>
            <pc:docMk/>
            <pc:sldMk cId="2039594976" sldId="374"/>
            <ac:spMk id="3" creationId="{EF77CD5B-52B7-42F6-B1F3-EB5926815EB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5" creationId="{DDA5A366-82D7-4EBB-8237-A0349F8F40B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6" creationId="{4AF0F8AC-42CD-4BD6-B4C5-56A4C817253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7" creationId="{1A2FEDF0-E278-4CBC-9F47-1CD189FFAE74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8" creationId="{23137005-27E0-44AB-BE74-8F244B994653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9" creationId="{F5A9E09A-8BD0-4F8C-A0B2-7D2808B45C1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0" creationId="{082CD311-5C5E-4F15-98C9-3325237D8915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1" creationId="{E0DF42E9-B5F8-452F-8ED6-090054C7A880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2" creationId="{EB622CDC-9E20-4906-890C-FE54EF6850F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3" creationId="{BF634439-9136-4690-9252-0540FF07FC5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4" creationId="{E34FF710-904A-498C-99CC-BCEBC82248F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5" creationId="{369CD576-4061-4D01-8264-CCDF9CDA7190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6" creationId="{6E6969F1-82B7-4325-99A8-E06104F04A18}"/>
          </ac:spMkLst>
        </pc:spChg>
        <pc:spChg chg="add mod">
          <ac:chgData name="Cheng Ran" userId="dbeed8448c6bb12c" providerId="LiveId" clId="{7B652751-AD77-416D-9E82-4E02BE8340D4}" dt="2022-04-24T07:39:50.127" v="3860" actId="20577"/>
          <ac:spMkLst>
            <pc:docMk/>
            <pc:sldMk cId="2039594976" sldId="374"/>
            <ac:spMk id="17" creationId="{2604C913-5D46-487F-97FD-4173A687F863}"/>
          </ac:spMkLst>
        </pc:spChg>
        <pc:spChg chg="add mod">
          <ac:chgData name="Cheng Ran" userId="dbeed8448c6bb12c" providerId="LiveId" clId="{7B652751-AD77-416D-9E82-4E02BE8340D4}" dt="2022-04-24T07:39:56.867" v="3864" actId="20577"/>
          <ac:spMkLst>
            <pc:docMk/>
            <pc:sldMk cId="2039594976" sldId="374"/>
            <ac:spMk id="18" creationId="{01F80845-ADFD-4BC8-B01B-7E9306FBCF3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56420334" sldId="374"/>
        </pc:sldMkLst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1209679447" sldId="375"/>
        </pc:sldMkLst>
        <pc:spChg chg="mod">
          <ac:chgData name="Cheng Ran" userId="dbeed8448c6bb12c" providerId="LiveId" clId="{7B652751-AD77-416D-9E82-4E02BE8340D4}" dt="2022-04-24T07:40:56.859" v="3885" actId="20577"/>
          <ac:spMkLst>
            <pc:docMk/>
            <pc:sldMk cId="1209679447" sldId="375"/>
            <ac:spMk id="2" creationId="{1A4C61F2-32CE-4A7E-928B-752A2E4C4DD9}"/>
          </ac:spMkLst>
        </pc:spChg>
        <pc:spChg chg="mod">
          <ac:chgData name="Cheng Ran" userId="dbeed8448c6bb12c" providerId="LiveId" clId="{7B652751-AD77-416D-9E82-4E02BE8340D4}" dt="2022-04-24T07:41:32.326" v="3911" actId="1035"/>
          <ac:spMkLst>
            <pc:docMk/>
            <pc:sldMk cId="1209679447" sldId="375"/>
            <ac:spMk id="3" creationId="{6382D39E-6A68-43B2-90EB-DE3B34D5C811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5" creationId="{C7EBA002-88EE-484C-8841-007B3AF1CF25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6" creationId="{75BF2982-7B2D-4109-89DD-D541F635B2CB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7" creationId="{980B4C0B-0064-4233-BEA5-1D04A2488FED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8" creationId="{E01689B2-454C-4C65-A8C8-46AC21660F39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9" creationId="{9EFFBC29-6DFE-40BD-9A87-7B243B8F0A72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0" creationId="{A3692152-D147-4B56-8272-64DE766013E9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1" creationId="{2C1CCA74-756C-427A-832A-5D2D0F36F7E7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2" creationId="{A03DDB65-0BE3-49DF-B6EB-D5E7A590BD3C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3" creationId="{F280302C-11C7-43E5-8A36-E99315E65CF0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4" creationId="{9BB124D9-5B88-4DCB-A12D-48081047CF05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5" creationId="{47BDED96-8FF8-4E9A-9B3D-085CF16A6868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6" creationId="{A8C4A943-5084-4F82-A834-377B394DFF18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7" creationId="{59F3D026-AE41-4865-A029-41CC9D4B0A62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8" creationId="{659C102C-8444-4A36-871B-01AD6ED9F6D1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9" creationId="{8B56BFA7-A9ED-42BC-BAE9-399B344D454A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20" creationId="{45A7FA50-9DA9-4D8A-93DD-621B845E863E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21" creationId="{622E5E77-EEEC-4C14-893C-D0215DC7BB16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2" creationId="{C5166164-2500-48A2-B2AB-B5C64016BB6D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3" creationId="{277A0EDA-8E9F-491E-A825-92A65EDF81EF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4" creationId="{4E9BAB90-1221-412D-9E7D-A5BCE6F75365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5" creationId="{FBAC4C5B-05CA-4DD8-B388-048C723514FA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6" creationId="{B42CFC9E-F99E-48A6-AF99-9487AC0D6DE2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7" creationId="{6D6F0FF3-3A23-418B-A0E4-DDC5BA8B266C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8" creationId="{A20A5AF4-58EB-48B2-8B19-94AE272E899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9" creationId="{C2C23C6F-D760-4273-BA7A-A05606F17597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0" creationId="{6843BF55-ED17-40C4-8A07-DAC1685B60BF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1" creationId="{28B39C68-7951-4C7B-8289-5553AC84D716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2" creationId="{22A00F51-BEBB-4E47-AA99-229FA404495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3" creationId="{E9496259-B078-4A4F-8FAC-94FAA32E796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4" creationId="{8C6454D4-ED81-4582-824C-02EAB127FC9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5" creationId="{B59139F2-465C-4031-8718-A0DE6973EE0B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6" creationId="{C29CC495-4E94-415F-B4F9-5998EAD468B4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7" creationId="{D90C4E71-2204-430A-B38D-9A7143599760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8" creationId="{A6348E48-EF87-4453-AFAD-89C90713912E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9" creationId="{50DE0AFD-6CBC-4221-A7DA-F1E19F8F284E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601859765" sldId="375"/>
        </pc:sldMkLst>
      </pc:sldChg>
      <pc:sldChg chg="modSp new del mod modAnim">
        <pc:chgData name="Cheng Ran" userId="dbeed8448c6bb12c" providerId="LiveId" clId="{7B652751-AD77-416D-9E82-4E02BE8340D4}" dt="2022-05-09T04:47:52.407" v="6907" actId="47"/>
        <pc:sldMkLst>
          <pc:docMk/>
          <pc:sldMk cId="1620021128" sldId="376"/>
        </pc:sldMkLst>
        <pc:spChg chg="mod">
          <ac:chgData name="Cheng Ran" userId="dbeed8448c6bb12c" providerId="LiveId" clId="{7B652751-AD77-416D-9E82-4E02BE8340D4}" dt="2022-04-24T08:30:05.822" v="4841" actId="20577"/>
          <ac:spMkLst>
            <pc:docMk/>
            <pc:sldMk cId="1620021128" sldId="376"/>
            <ac:spMk id="2" creationId="{C230E991-BAFC-4FFC-900A-CD4138382AA5}"/>
          </ac:spMkLst>
        </pc:spChg>
        <pc:spChg chg="mod">
          <ac:chgData name="Cheng Ran" userId="dbeed8448c6bb12c" providerId="LiveId" clId="{7B652751-AD77-416D-9E82-4E02BE8340D4}" dt="2022-04-24T07:43:58.470" v="3998" actId="20577"/>
          <ac:spMkLst>
            <pc:docMk/>
            <pc:sldMk cId="1620021128" sldId="376"/>
            <ac:spMk id="3" creationId="{E4E671D3-AE19-4595-BD1B-A4348A35779D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710002654" sldId="376"/>
        </pc:sldMkLst>
      </pc:sldChg>
      <pc:sldChg chg="modSp new del mod">
        <pc:chgData name="Cheng Ran" userId="dbeed8448c6bb12c" providerId="LiveId" clId="{7B652751-AD77-416D-9E82-4E02BE8340D4}" dt="2022-04-24T07:45:37.206" v="4031" actId="47"/>
        <pc:sldMkLst>
          <pc:docMk/>
          <pc:sldMk cId="1790947775" sldId="377"/>
        </pc:sldMkLst>
        <pc:spChg chg="mod">
          <ac:chgData name="Cheng Ran" userId="dbeed8448c6bb12c" providerId="LiveId" clId="{7B652751-AD77-416D-9E82-4E02BE8340D4}" dt="2022-04-24T07:45:05.613" v="4030" actId="20577"/>
          <ac:spMkLst>
            <pc:docMk/>
            <pc:sldMk cId="1790947775" sldId="377"/>
            <ac:spMk id="2" creationId="{9337A7E6-B178-4804-92B6-29288711CED5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925317656" sldId="377"/>
        </pc:sldMkLst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3131557951" sldId="377"/>
        </pc:sldMkLst>
        <pc:spChg chg="mod">
          <ac:chgData name="Cheng Ran" userId="dbeed8448c6bb12c" providerId="LiveId" clId="{7B652751-AD77-416D-9E82-4E02BE8340D4}" dt="2022-04-24T07:46:36.202" v="4094" actId="20577"/>
          <ac:spMkLst>
            <pc:docMk/>
            <pc:sldMk cId="3131557951" sldId="377"/>
            <ac:spMk id="2" creationId="{109C2FF9-433E-4593-8E73-4690CB1937FD}"/>
          </ac:spMkLst>
        </pc:spChg>
        <pc:spChg chg="mod">
          <ac:chgData name="Cheng Ran" userId="dbeed8448c6bb12c" providerId="LiveId" clId="{7B652751-AD77-416D-9E82-4E02BE8340D4}" dt="2022-04-24T07:48:14.474" v="4138" actId="1076"/>
          <ac:spMkLst>
            <pc:docMk/>
            <pc:sldMk cId="3131557951" sldId="377"/>
            <ac:spMk id="3" creationId="{F97DDC69-E784-4B25-A5CD-921DE4BAFF75}"/>
          </ac:spMkLst>
        </pc:spChg>
        <pc:spChg chg="add del mod">
          <ac:chgData name="Cheng Ran" userId="dbeed8448c6bb12c" providerId="LiveId" clId="{7B652751-AD77-416D-9E82-4E02BE8340D4}" dt="2022-04-24T07:48:01.466" v="4136" actId="478"/>
          <ac:spMkLst>
            <pc:docMk/>
            <pc:sldMk cId="3131557951" sldId="377"/>
            <ac:spMk id="5" creationId="{29C8D55A-A0D2-4B3B-93B8-701AFE2E32C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6" creationId="{4D688EC4-91C0-40CB-A6F8-21B8218E8D5E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7" creationId="{93C43550-07A7-480E-A9FD-1BFDF1B072D2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8" creationId="{CF89D9D5-3CCB-424E-A570-B5FF72AE578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9" creationId="{784FDF2C-383B-4F34-9A38-A18AF407DC1B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0" creationId="{1B8515F2-AF79-486D-83F5-AF04759DD0F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1" creationId="{FBC80C6E-C332-4EF1-B6DC-0EAC8CACC99D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2" creationId="{9A9E0755-3152-43C5-B224-761BF2C5C9B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3" creationId="{35AA19DB-C546-4F5A-801F-ED442ED418B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4" creationId="{4CCA8B27-88C5-4A23-81FE-D46A4EC59C22}"/>
          </ac:spMkLst>
        </pc:spChg>
        <pc:spChg chg="add mod">
          <ac:chgData name="Cheng Ran" userId="dbeed8448c6bb12c" providerId="LiveId" clId="{7B652751-AD77-416D-9E82-4E02BE8340D4}" dt="2022-04-24T07:48:12.539" v="4137" actId="1076"/>
          <ac:spMkLst>
            <pc:docMk/>
            <pc:sldMk cId="3131557951" sldId="377"/>
            <ac:spMk id="15" creationId="{F1C7645E-40B3-4D00-9CE1-484D57C0AE43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6" creationId="{4FC660A4-D351-4244-B2A1-7D55A958E4C2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7" creationId="{71E20814-4140-468B-ABC9-C12EECE510EE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8" creationId="{FEE4A4F6-A48E-4E13-A62E-320AF162E543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9" creationId="{F79B0B94-7E26-4627-ADB1-9D63CE7437D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0" creationId="{59F8D59A-36EB-4208-81A4-1772314E0A2A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1" creationId="{8B57C3C7-E08B-420C-9B5D-D8E7E46F0435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2" creationId="{DE1DF4EC-6D14-428B-A7D9-4266A8039A27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3" creationId="{797B2BD4-D767-44CF-BFE3-9DC7A7CBB7D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4" creationId="{F242B3A6-D768-4DC6-A5F6-5B84C2EFAEB9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5" creationId="{C75E5157-6B3F-427D-8554-280A98B5E4A1}"/>
          </ac:spMkLst>
        </pc:spChg>
        <pc:spChg chg="add mod">
          <ac:chgData name="Cheng Ran" userId="dbeed8448c6bb12c" providerId="LiveId" clId="{7B652751-AD77-416D-9E82-4E02BE8340D4}" dt="2022-04-24T07:48:21.849" v="4139" actId="2711"/>
          <ac:spMkLst>
            <pc:docMk/>
            <pc:sldMk cId="3131557951" sldId="377"/>
            <ac:spMk id="26" creationId="{3627A6B5-6BA5-4489-A9E0-0F2E48814B56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3272280995" sldId="378"/>
        </pc:sldMkLst>
        <pc:spChg chg="mod">
          <ac:chgData name="Cheng Ran" userId="dbeed8448c6bb12c" providerId="LiveId" clId="{7B652751-AD77-416D-9E82-4E02BE8340D4}" dt="2022-04-24T07:52:51.910" v="4279" actId="20577"/>
          <ac:spMkLst>
            <pc:docMk/>
            <pc:sldMk cId="3272280995" sldId="378"/>
            <ac:spMk id="2" creationId="{A05F756F-880C-4829-8469-3AA95E744A96}"/>
          </ac:spMkLst>
        </pc:spChg>
        <pc:spChg chg="mod">
          <ac:chgData name="Cheng Ran" userId="dbeed8448c6bb12c" providerId="LiveId" clId="{7B652751-AD77-416D-9E82-4E02BE8340D4}" dt="2022-04-24T08:00:34.349" v="4293" actId="20577"/>
          <ac:spMkLst>
            <pc:docMk/>
            <pc:sldMk cId="3272280995" sldId="378"/>
            <ac:spMk id="3" creationId="{E89088E5-8632-4852-83B3-E942338FE558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645338155" sldId="378"/>
        </pc:sldMkLst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2524913945" sldId="379"/>
        </pc:sldMkLst>
        <pc:spChg chg="mod">
          <ac:chgData name="Cheng Ran" userId="dbeed8448c6bb12c" providerId="LiveId" clId="{7B652751-AD77-416D-9E82-4E02BE8340D4}" dt="2022-04-24T07:52:34.938" v="4253" actId="20577"/>
          <ac:spMkLst>
            <pc:docMk/>
            <pc:sldMk cId="2524913945" sldId="379"/>
            <ac:spMk id="2" creationId="{1D81AFA1-6BFD-4ECC-9EDB-39045124C719}"/>
          </ac:spMkLst>
        </pc:spChg>
        <pc:spChg chg="mod">
          <ac:chgData name="Cheng Ran" userId="dbeed8448c6bb12c" providerId="LiveId" clId="{7B652751-AD77-416D-9E82-4E02BE8340D4}" dt="2022-04-24T08:04:54.875" v="4367" actId="1076"/>
          <ac:spMkLst>
            <pc:docMk/>
            <pc:sldMk cId="2524913945" sldId="379"/>
            <ac:spMk id="3" creationId="{B2B45627-8DCD-489E-9597-E46336DC2832}"/>
          </ac:spMkLst>
        </pc:spChg>
        <pc:spChg chg="add del mod">
          <ac:chgData name="Cheng Ran" userId="dbeed8448c6bb12c" providerId="LiveId" clId="{7B652751-AD77-416D-9E82-4E02BE8340D4}" dt="2022-04-24T08:02:53.576" v="4328"/>
          <ac:spMkLst>
            <pc:docMk/>
            <pc:sldMk cId="2524913945" sldId="379"/>
            <ac:spMk id="5" creationId="{0A21D1C0-DAC4-44EB-871C-3337AE5333A2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6" creationId="{25C03A4F-0D2C-49F7-9F93-1599C07C2DB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7" creationId="{B414CDE1-CB26-43BB-9D06-DE7BD4BE8B5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8" creationId="{68589597-8B89-4E97-8846-D7422E6A00CA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9" creationId="{128258B8-DD46-4AD4-AE57-3317E0E39C7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0" creationId="{47A82BC8-FA0C-4DF2-AD8C-0FA9DB9DFB50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1" creationId="{D9B2903D-895D-47AF-B80B-7EE271B3B95C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2" creationId="{5FF0EC2E-2C60-4A77-9A21-FF2E893667F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3" creationId="{B888E8FE-B372-4E63-8C2D-73DD59B6C4A9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4" creationId="{8C93F9D9-8A69-46A4-B619-B1AED838C20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5" creationId="{C22A205C-FC1C-45AA-AD96-B74876D883FC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6" creationId="{070E13CA-5AA8-4E35-AFD2-3C91A1D6000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7" creationId="{FEA0CE71-FAC9-4EC4-8974-E4A3AD1F1777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8" creationId="{0DA08634-CA46-4840-9045-56A92CE77C1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457283510" sldId="37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74180137" sldId="380"/>
        </pc:sldMkLst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1022473606" sldId="380"/>
        </pc:sldMkLst>
        <pc:spChg chg="mod">
          <ac:chgData name="Cheng Ran" userId="dbeed8448c6bb12c" providerId="LiveId" clId="{7B652751-AD77-416D-9E82-4E02BE8340D4}" dt="2022-04-24T08:05:25.982" v="4381" actId="20577"/>
          <ac:spMkLst>
            <pc:docMk/>
            <pc:sldMk cId="1022473606" sldId="380"/>
            <ac:spMk id="2" creationId="{78367F98-70FA-4C51-8C43-B6A3CDC99D1A}"/>
          </ac:spMkLst>
        </pc:spChg>
        <pc:spChg chg="mod">
          <ac:chgData name="Cheng Ran" userId="dbeed8448c6bb12c" providerId="LiveId" clId="{7B652751-AD77-416D-9E82-4E02BE8340D4}" dt="2022-04-27T09:06:15.485" v="4998" actId="20577"/>
          <ac:spMkLst>
            <pc:docMk/>
            <pc:sldMk cId="1022473606" sldId="380"/>
            <ac:spMk id="3" creationId="{7D8BFE77-A35F-47B8-8DD7-10E57754B71D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203915791" sldId="381"/>
        </pc:sldMkLst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3815289736" sldId="381"/>
        </pc:sldMkLst>
        <pc:spChg chg="mod">
          <ac:chgData name="Cheng Ran" userId="dbeed8448c6bb12c" providerId="LiveId" clId="{7B652751-AD77-416D-9E82-4E02BE8340D4}" dt="2022-04-24T08:06:52.064" v="4426" actId="20577"/>
          <ac:spMkLst>
            <pc:docMk/>
            <pc:sldMk cId="3815289736" sldId="381"/>
            <ac:spMk id="2" creationId="{FA908518-DD35-4CEE-AEFA-5864E5765DD0}"/>
          </ac:spMkLst>
        </pc:spChg>
        <pc:spChg chg="mod">
          <ac:chgData name="Cheng Ran" userId="dbeed8448c6bb12c" providerId="LiveId" clId="{7B652751-AD77-416D-9E82-4E02BE8340D4}" dt="2022-04-24T08:07:07.308" v="4430" actId="14100"/>
          <ac:spMkLst>
            <pc:docMk/>
            <pc:sldMk cId="3815289736" sldId="381"/>
            <ac:spMk id="3" creationId="{A2BABB3E-82C8-4758-91BA-BDDA541B15D8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5" creationId="{483C13FA-7E45-4C96-9D24-E408FC98A1B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6" creationId="{F0B0ECB2-95CA-4C0A-9BA8-2A3E5F833A4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7" creationId="{43B027D6-F13F-4983-BC0B-C6E8F572AD2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8" creationId="{4E81A25C-7776-4662-8FFC-7F092B10090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9" creationId="{940F3843-FABF-40B8-B653-0F00A854DD3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0" creationId="{A9F8B8BA-C679-4928-AFB9-698B3F15303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1" creationId="{989B3719-E6A2-4C81-8009-37CF246674EC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2" creationId="{C64ACBA3-02C9-43CD-88FF-31B62158B5F3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3" creationId="{6D84D88B-4228-451E-90F8-5883979283AA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4" creationId="{04BD5EB0-620E-4D3F-B7FC-9234AD2D2686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5" creationId="{F83FA4BE-1BEB-4A0E-A0E2-6AC9F763A12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6" creationId="{ABAACA50-D94B-42DC-874F-7F2DAA025B9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7" creationId="{769C83C8-00BC-4717-8397-9F8C975E623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8" creationId="{CC3C6928-FCA7-4B20-9DDC-3EC8AC93069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9" creationId="{53FEAB75-93BB-4593-9E86-6BE566B2EA5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0" creationId="{7017C0C6-CFA6-49CD-9893-49FB48E3F567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1" creationId="{BB15390B-E82A-498A-A182-8806063A33A6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2" creationId="{CF994EB5-9CB6-4B80-BE76-2EFD3FDA29E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3" creationId="{91AC2738-8EAB-452E-971C-7948DC5DFB28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4" creationId="{111A439A-9EE8-46C9-A282-AC1DAF456DD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5" creationId="{5136E05B-7D2C-4EDD-B3AA-A700E68C9AA0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6" creationId="{11266765-0FA2-46BC-A082-7DBDC8DEFCB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7" creationId="{D318CF0C-3D78-4D90-A605-CE822E2ED990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8" creationId="{ECD175E3-938A-4AE6-B290-09445F7E6411}"/>
          </ac:spMkLst>
        </pc:spChg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51693592" sldId="382"/>
        </pc:sldMkLst>
        <pc:spChg chg="mod">
          <ac:chgData name="Cheng Ran" userId="dbeed8448c6bb12c" providerId="LiveId" clId="{7B652751-AD77-416D-9E82-4E02BE8340D4}" dt="2022-04-24T08:07:45.661" v="4452" actId="20577"/>
          <ac:spMkLst>
            <pc:docMk/>
            <pc:sldMk cId="51693592" sldId="382"/>
            <ac:spMk id="2" creationId="{2321FA7E-4D3B-4A68-8080-E8E48AC21199}"/>
          </ac:spMkLst>
        </pc:spChg>
        <pc:spChg chg="mod">
          <ac:chgData name="Cheng Ran" userId="dbeed8448c6bb12c" providerId="LiveId" clId="{7B652751-AD77-416D-9E82-4E02BE8340D4}" dt="2022-04-24T08:08:51.050" v="4476" actId="20577"/>
          <ac:spMkLst>
            <pc:docMk/>
            <pc:sldMk cId="51693592" sldId="382"/>
            <ac:spMk id="3" creationId="{563D8B2A-0105-4A9C-8910-809EDF2AC1B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5" creationId="{DA23EEC0-8414-435A-958F-24B2710F7D7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6" creationId="{F82E337E-7865-4565-9D96-95AA1FBB2D4B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7" creationId="{5F7655D3-B9C1-476F-B58D-AD7C4AF52F70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8" creationId="{B0269336-206B-4944-BD04-E7A0145DC0D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9" creationId="{2CB78022-C576-4235-A42B-87551CB1FE5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0" creationId="{C6A81042-389B-4202-8F90-855DDA954FE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1" creationId="{0E20FD3E-8506-460A-8CB4-ECDD21FB7AA0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2" creationId="{625C145C-1EF4-4AED-9540-9FA542FF5169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3" creationId="{8BBC013E-9DA6-40E5-8F55-83DD7E218066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4" creationId="{8277DD27-8568-4116-8F08-1ACF093603B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5" creationId="{22431D88-29FA-4825-8E99-606FDB06BAB1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6" creationId="{742693E7-2CEE-4803-B6BB-1E6BBE2BDE8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7" creationId="{9566A36B-B440-4DAA-8AC7-FCFFC271A76D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8" creationId="{62E681E1-7880-41D9-93B6-201703D1C0C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9" creationId="{D88561D6-3017-45DE-B7DF-465EB8A9533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0" creationId="{D9D6C7AA-834C-4745-B836-7D264B492CB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1" creationId="{4B3DD439-DF3F-4247-A79E-C97B99CF91A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2" creationId="{DC078672-8BCB-4986-A8B6-9861AFEA638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3" creationId="{A1D5563D-3D10-4E07-8151-95367E2E493F}"/>
          </ac:spMkLst>
        </pc:spChg>
        <pc:spChg chg="add mod">
          <ac:chgData name="Cheng Ran" userId="dbeed8448c6bb12c" providerId="LiveId" clId="{7B652751-AD77-416D-9E82-4E02BE8340D4}" dt="2022-04-24T08:09:10.689" v="4477" actId="113"/>
          <ac:spMkLst>
            <pc:docMk/>
            <pc:sldMk cId="51693592" sldId="382"/>
            <ac:spMk id="24" creationId="{11D00211-DDC5-4EF8-897C-0769EBEE158E}"/>
          </ac:spMkLst>
        </pc:spChg>
        <pc:spChg chg="add mod">
          <ac:chgData name="Cheng Ran" userId="dbeed8448c6bb12c" providerId="LiveId" clId="{7B652751-AD77-416D-9E82-4E02BE8340D4}" dt="2022-04-24T08:09:15.865" v="4478" actId="113"/>
          <ac:spMkLst>
            <pc:docMk/>
            <pc:sldMk cId="51693592" sldId="382"/>
            <ac:spMk id="25" creationId="{91ECE9AE-375A-4C4F-93B9-CB2F017D25E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6" creationId="{C818FBD0-B29F-45E4-8627-A64AA7EF0C7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7" creationId="{B40C350A-E8DC-4068-80D2-81026AF2245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8" creationId="{35D08A2C-F972-4BFE-8B05-D586063DB61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9" creationId="{3349C7E9-ECBA-47AF-8EC4-9425014280F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0" creationId="{E94AD16B-0EA6-4C5F-B909-37D2B04B864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1" creationId="{E16AE8B8-E961-4077-AE76-4EE9C7E2367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2" creationId="{78AAC10E-4B92-4C43-9056-00039A8E1EF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3" creationId="{0660A7DE-D482-4682-9350-E599D7B80677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4" creationId="{1CDBE7C8-0CE1-49D6-8BB8-79C31E61229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5" creationId="{D5E11841-6032-4903-8267-34FAD289974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6" creationId="{766B82BF-9F74-467E-BB4A-633E15E413D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7" creationId="{6FA480E3-5B63-4353-838B-CEEE0DFC276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8" creationId="{0A88C49E-02E8-4951-98CA-6E4EFEF071C1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9" creationId="{BAD78BD0-EF3F-447F-A949-1F34CFE83FF6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0" creationId="{B411563A-1C7D-42A0-8F6E-8DAEF3746CBB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1" creationId="{E2EC6548-1666-4DE9-9FD7-B894EBE4F3F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2" creationId="{6942916E-8C96-416C-A3BE-34D73BC96F2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3" creationId="{7BBE707F-4008-42F3-84DC-FFAB0129870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4" creationId="{0A4A8BB3-7407-44BB-AB33-5A16A7F2F4DD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5" creationId="{6824FB11-C09A-4FCF-BCFA-619FEBBF76FB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232609266" sldId="382"/>
        </pc:sldMkLst>
      </pc:sldChg>
      <pc:sldChg chg="addSp modSp new del mod">
        <pc:chgData name="Cheng Ran" userId="dbeed8448c6bb12c" providerId="LiveId" clId="{7B652751-AD77-416D-9E82-4E02BE8340D4}" dt="2022-05-09T04:47:52.407" v="6907" actId="47"/>
        <pc:sldMkLst>
          <pc:docMk/>
          <pc:sldMk cId="2177794899" sldId="383"/>
        </pc:sldMkLst>
        <pc:spChg chg="mod">
          <ac:chgData name="Cheng Ran" userId="dbeed8448c6bb12c" providerId="LiveId" clId="{7B652751-AD77-416D-9E82-4E02BE8340D4}" dt="2022-04-24T08:11:17.833" v="4556" actId="20577"/>
          <ac:spMkLst>
            <pc:docMk/>
            <pc:sldMk cId="2177794899" sldId="383"/>
            <ac:spMk id="2" creationId="{544DA757-B9B6-40F4-A602-8A4A7C11F81D}"/>
          </ac:spMkLst>
        </pc:spChg>
        <pc:spChg chg="mod">
          <ac:chgData name="Cheng Ran" userId="dbeed8448c6bb12c" providerId="LiveId" clId="{7B652751-AD77-416D-9E82-4E02BE8340D4}" dt="2022-04-24T08:21:44.399" v="4715" actId="113"/>
          <ac:spMkLst>
            <pc:docMk/>
            <pc:sldMk cId="2177794899" sldId="383"/>
            <ac:spMk id="3" creationId="{FE11D23B-5E31-433E-A377-43717250926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" creationId="{A9E05CE6-F1F1-4ADA-A956-DF1E7439DC8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6" creationId="{68F5DD91-64F2-47EB-B641-96561AC40E5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7" creationId="{E456200C-2AB9-42C6-A69F-C6B34A1BB89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8" creationId="{586EA86A-CAC5-4C64-B73F-E551C5F3E2D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9" creationId="{E7023D96-2860-4595-9936-4F7947F1DAE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0" creationId="{504559BD-1B90-4E82-B655-39B5FC3FF3D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1" creationId="{481DD69B-8407-4E27-AFDB-3035F88D1DF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2" creationId="{A9545C39-11EB-4B12-899B-76C873DE6499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3" creationId="{14E1ACF4-CC3D-4A10-A72C-3C49B6F1C09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4" creationId="{7CFD36A6-F6B1-4D9A-8B1D-8308D06CEA8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5" creationId="{A279A5F0-2C69-4CEB-B44C-55A74328619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6" creationId="{10DDEE32-4677-4C06-AF6D-63D40F88B0BB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7" creationId="{BA38BF78-AB62-4158-84D1-576FFBB1F58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8" creationId="{E57C7BFD-4B96-4288-A96E-8790D55E21AA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9" creationId="{DD8B14A9-D85E-4596-B9A0-8F33A38922A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0" creationId="{342A0B0B-072D-4068-94A4-C3CBA8DAAFA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1" creationId="{0E506C5A-36CF-48AF-8171-8E580EAB4DE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2" creationId="{B59D97FC-15DA-45C9-97E9-CAB84B58F62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3" creationId="{91189C3A-6082-4B10-9CED-E2E9EB9A34B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4" creationId="{EB9E355E-3D8F-40E7-9EF6-2DB5E957A68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5" creationId="{7B6B5DF0-8B88-45DA-82C0-CB1D4AE1ADF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6" creationId="{3884293B-9D56-48D9-B23F-7CE609602CC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7" creationId="{EEB654C4-CFD9-4396-BE2A-F9F7CAA6D4C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8" creationId="{4AD7C576-E31C-480A-9D2A-FC6C957D778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9" creationId="{268BC96D-3EB0-4C01-94C0-12712714110A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0" creationId="{95FC8DD6-815E-4F04-8BF0-53A71DF9B97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1" creationId="{5154D1B9-DBB7-487C-A018-E9B2780D9EB8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2" creationId="{FB96F4AA-7518-4326-AC29-1E6478325FF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3" creationId="{37FDBF67-B11D-4A78-ABA3-4BF1D72B9EB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4" creationId="{72A6AD6C-0B82-45D6-AB23-DE1475DDA1E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5" creationId="{1074A585-0786-40B8-A551-C08F893C226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6" creationId="{B0D9A0E4-B1CD-4EDE-84B0-889BF8F97CE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7" creationId="{68C66129-6CD5-4763-BBFA-6BE44177FD1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8" creationId="{F3CC607E-DD37-4818-8DAB-028CEBA9B72C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9" creationId="{03F86ECD-0414-4615-85EE-9A4A8D22F49B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0" creationId="{3ABA5FDB-2056-4387-A7F0-D90FB6CBBDC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1" creationId="{308C66FD-7725-4CC7-876B-DCA7C129E9A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2" creationId="{A53FE672-F961-4756-813B-87C0425A75B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3" creationId="{0F94DAAA-89C0-440F-B1C9-D5F389C0F71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4" creationId="{79EA04B3-3F98-482F-95BF-9ECFF707A3E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5" creationId="{53C79C8D-9B47-4DB3-B0B9-528D46AC077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6" creationId="{7D610F76-3E9C-4888-AC29-CABF5F2DD58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7" creationId="{480FCD9B-E338-40EF-B628-80B778F6A72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8" creationId="{77321291-CC9F-44C4-9BBE-0EA0D3CC544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9" creationId="{00764866-D08D-4B36-8BB8-5E6183B10B7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0" creationId="{B4D317A8-F000-4155-83C0-A7364C61DCE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1" creationId="{06E4C99F-48A9-4F69-AEF7-F0886507FD9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2" creationId="{66DCBC12-881C-47C9-AC93-96A33EBFEE3C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3" creationId="{B6378977-D760-47FD-8BF1-4C05A75AE13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4" creationId="{8085E9D7-7CDE-4F75-AD01-6AFBC11BC9A3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554119928" sldId="383"/>
        </pc:sldMkLst>
      </pc:sldChg>
      <pc:sldChg chg="addSp delSp modSp new del mod modAnim">
        <pc:chgData name="Cheng Ran" userId="dbeed8448c6bb12c" providerId="LiveId" clId="{7B652751-AD77-416D-9E82-4E02BE8340D4}" dt="2022-05-09T04:47:52.407" v="6907" actId="47"/>
        <pc:sldMkLst>
          <pc:docMk/>
          <pc:sldMk cId="587235806" sldId="384"/>
        </pc:sldMkLst>
        <pc:spChg chg="mod">
          <ac:chgData name="Cheng Ran" userId="dbeed8448c6bb12c" providerId="LiveId" clId="{7B652751-AD77-416D-9E82-4E02BE8340D4}" dt="2022-04-24T08:11:21.926" v="4561" actId="20577"/>
          <ac:spMkLst>
            <pc:docMk/>
            <pc:sldMk cId="587235806" sldId="384"/>
            <ac:spMk id="2" creationId="{963BFA84-2B70-41EF-9335-BF06735CE1C8}"/>
          </ac:spMkLst>
        </pc:spChg>
        <pc:spChg chg="del">
          <ac:chgData name="Cheng Ran" userId="dbeed8448c6bb12c" providerId="LiveId" clId="{7B652751-AD77-416D-9E82-4E02BE8340D4}" dt="2022-04-24T08:11:29.502" v="4562" actId="478"/>
          <ac:spMkLst>
            <pc:docMk/>
            <pc:sldMk cId="587235806" sldId="384"/>
            <ac:spMk id="3" creationId="{C79660E2-3060-47B9-B15E-5E9E43F607FC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5" creationId="{50D1A42B-B629-409B-B6CB-0121B5FAB7DE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6" creationId="{57E81641-7860-4EDB-B24D-BAF0AC47FD7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7" creationId="{7B7E4F58-FA0C-484A-88DA-287C5FB3EE7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8" creationId="{B9B27DCA-D57B-4D3C-B824-BC1DBE2D25FA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9" creationId="{A4872A0D-8815-42DC-B591-FCA03B68C2E6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0" creationId="{554FBDAB-9F00-4BF5-983B-EDC3DFBCEA31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1" creationId="{73516E26-FD18-4099-B59D-3DCA7C51914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2" creationId="{94191B89-CBE1-429A-8B57-C4B3E46A3808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3" creationId="{CA572DD8-4E2D-4C0A-9E6A-3FD111742F6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4" creationId="{DD0EBB2E-D08A-4336-AC4A-19098EBF6EE7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5" creationId="{EFDA24FA-3EA5-422B-8A4F-71B9341F6EB8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6" creationId="{890C8EA6-612A-4A3D-8391-FA155AA047AD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7" creationId="{6ABD36EC-8F69-46BB-86CD-7CC803C3BC14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8" creationId="{62869DCB-F561-4CF7-804E-0A086CA88EF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9" creationId="{4F17315A-9458-44CE-9F85-E4C71C0657F3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0" creationId="{BB11DE35-FDF4-4598-9763-B04E21EB5111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1" creationId="{6EB39F85-8909-4B1E-B1C2-E61FCF9F990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2" creationId="{7AC705F2-13EC-408E-989A-59277693EF57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3" creationId="{18B1FEA4-A4A1-4710-8736-CC4B2E5B0656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4" creationId="{6EB9BC70-B0D9-4982-A9E3-8C88595A98D2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5" creationId="{3B6261C4-D1FC-4977-84DC-6B7A48A21822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6" creationId="{ADB56726-CA71-4391-82A4-1D41A67FEBFD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7" creationId="{B9563D49-B7EB-4388-BB15-64661F769714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8" creationId="{FAA5FB94-ADD4-490F-81BC-74A5988B361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9" creationId="{40BFDAF8-ECEE-4B55-A55C-96EB38BA1FEC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0" creationId="{D1C000C6-91D2-4870-8D59-F50E3BA230E4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1" creationId="{4859B5C2-1012-4104-A6B4-3D1A91BB2D45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2" creationId="{7CD32CF6-3F56-4497-90F6-B58AF4AF0968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3" creationId="{7D3AA612-7B2B-4B38-B0B5-2A2AC638FB6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4" creationId="{31BA9718-6262-4EB4-9E44-D0F597D69A51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5" creationId="{A97ADC57-BB03-4DC2-8179-EBC5E1CA366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6" creationId="{12BBE5CA-42C3-4660-B842-F1863A21DDD9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7" creationId="{0EEF31A2-5B92-4CAB-80CD-EFA7A5C63568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8" creationId="{73C27286-C629-4DCB-8C92-E0E4081F350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9" creationId="{D14FDCA1-F013-41C2-B3F1-8CF3E8940C65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0" creationId="{5C5A13A8-C697-4F18-B852-7415762FF2EF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1" creationId="{495FEC5A-3514-423B-A89D-7BB7E3EB6F2B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2" creationId="{E22EAC8B-081F-4B6D-9867-F258E1E41C78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3" creationId="{C38B3E33-6D4E-4709-997D-F76A203E3A33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4" creationId="{227AA345-B1A3-49FB-8374-93A62AF5085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5" creationId="{85B84493-175E-475E-AB68-42D7B8E162F3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6" creationId="{510A8985-4B2F-4639-9DFA-4C53AA5755F5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7" creationId="{50A51963-7879-4730-BA09-71796AFD423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8" creationId="{8D277EC3-EED2-42C5-B25B-7675B1FC1195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9" creationId="{CE7F9504-92D9-4030-B744-94DDB1446343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448687341" sldId="384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83573792" sldId="385"/>
        </pc:sldMkLst>
      </pc:sldChg>
      <pc:sldChg chg="addSp delSp modSp new del mod modAnim">
        <pc:chgData name="Cheng Ran" userId="dbeed8448c6bb12c" providerId="LiveId" clId="{7B652751-AD77-416D-9E82-4E02BE8340D4}" dt="2022-05-09T04:47:52.407" v="6907" actId="47"/>
        <pc:sldMkLst>
          <pc:docMk/>
          <pc:sldMk cId="316075421" sldId="385"/>
        </pc:sldMkLst>
        <pc:spChg chg="mod">
          <ac:chgData name="Cheng Ran" userId="dbeed8448c6bb12c" providerId="LiveId" clId="{7B652751-AD77-416D-9E82-4E02BE8340D4}" dt="2022-04-24T08:12:34.709" v="4603" actId="20577"/>
          <ac:spMkLst>
            <pc:docMk/>
            <pc:sldMk cId="316075421" sldId="385"/>
            <ac:spMk id="2" creationId="{3B097FA7-6366-462C-BC4C-C9DFC56081EF}"/>
          </ac:spMkLst>
        </pc:spChg>
        <pc:spChg chg="mod">
          <ac:chgData name="Cheng Ran" userId="dbeed8448c6bb12c" providerId="LiveId" clId="{7B652751-AD77-416D-9E82-4E02BE8340D4}" dt="2022-04-24T08:21:48.154" v="4716" actId="113"/>
          <ac:spMkLst>
            <pc:docMk/>
            <pc:sldMk cId="316075421" sldId="385"/>
            <ac:spMk id="3" creationId="{33ECE2D7-6C4C-4CD6-8A24-B7E023BAF73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" creationId="{B8C3A098-BB75-4DC7-9B67-A6EE45672EA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" creationId="{032505DB-43F9-404E-83C4-9F13B4E4395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" creationId="{1C66B256-0939-48AC-9F43-C5F23C2354E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8" creationId="{AC41CAD7-C03A-4C32-8EFA-87160E40617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9" creationId="{3AABDD75-9A44-4431-ADE7-7E93D80D77A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0" creationId="{ACFF849D-C0DF-453B-AEA9-E746365DD45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1" creationId="{86C97E96-6DDB-499D-8167-F1D0FC7AB72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2" creationId="{1546F439-346E-408E-B6AD-18426DC270A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3" creationId="{EC9012B8-C3FE-4F5E-A1AB-5276896EFCE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4" creationId="{EB673CA4-A3A6-4A37-B137-888C9EFE077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5" creationId="{6F5A634B-1375-4AFD-8907-0A9CA27A515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6" creationId="{A4E5528D-1361-480B-9838-5B216289752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7" creationId="{6C9F510B-2645-47BF-8A09-B36DD434714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8" creationId="{CAFAE15A-8C55-4306-B3DA-A7629AE36D9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9" creationId="{DC4482C7-3066-4B3A-8372-A0F827803EC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0" creationId="{A900BD90-E33B-4097-81D1-218269F20E6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1" creationId="{2C5781F6-5B90-442F-8E38-D887A5D390C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2" creationId="{5AD44A89-C6F7-4B85-8876-8FBD431980A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3" creationId="{4467A90D-252A-4003-8707-9193204D5C3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4" creationId="{9D45A92A-9844-4E2B-92F2-72011F08928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5" creationId="{878D4860-C8BD-4060-92ED-1ADAF43C6DA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6" creationId="{7028A230-D07C-45B1-9709-11DE1EB879B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7" creationId="{075AA545-B7F7-4789-A038-5B25D52D8F9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8" creationId="{CEE57919-F5E0-4C81-89F6-9641D671EE6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9" creationId="{5EF921D1-1599-4CC2-BDEB-F3B7E13B86C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0" creationId="{0D59F25B-E851-453C-A040-8B7586834B1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1" creationId="{05C8B759-958E-4211-AFD7-38E79982B4FD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2" creationId="{C2531FAE-12E8-4069-BC3A-E7FF306D8DA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3" creationId="{AAF0ED5F-C47B-452A-BF92-5AECBA3DDD7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4" creationId="{2D6C091D-00A8-49AF-AFC3-C3B38A661C9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5" creationId="{49F5D2AC-16C4-4DBE-A126-F7574149055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6" creationId="{B5689163-D5DC-4D7B-919A-305225023A5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7" creationId="{BCC2DC2A-1D05-4145-A806-AD33C01B953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8" creationId="{96BD167D-E397-44C0-A6C8-0E41E5F8599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9" creationId="{4AFB509B-298D-433F-AED1-3BCBA9D7B617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0" creationId="{439CCB9E-60EF-4133-84F5-72602F2E65A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1" creationId="{F38B1307-A0A7-4D29-A573-14714C98DE3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2" creationId="{2A999A16-4940-4AE1-A4A1-5245C5BD208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3" creationId="{B63F44A0-8CE1-409C-8E51-B4936D54FDF7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4" creationId="{CD060B10-CFDA-46BB-A3E0-C1760F1C1A4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5" creationId="{1473C334-1A36-49D9-8BA2-15C38384804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6" creationId="{349017BB-FAF0-4610-8676-A472B00732F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7" creationId="{18385261-F237-4B02-AE15-014125AFBDD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8" creationId="{62FCB3AD-DE67-4D44-BADE-CCD4311C3CD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9" creationId="{5C9BEEA5-DC0E-42F9-BADB-1FF62435D3A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0" creationId="{13118774-679B-4286-B9E8-3B043AB4624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1" creationId="{59A56B00-3321-426B-9324-AC7086DE3D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2" creationId="{0357BC73-FF2A-4A03-BE5F-9CA0CA562C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3" creationId="{9C236679-B2D7-448F-B032-116DF1BB962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4" creationId="{9EA403F6-CEF6-4099-BD3F-A344DD3AFE5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5" creationId="{E71ED7E0-BC47-459B-86B6-6A02611AEE7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6" creationId="{35DC767D-801A-49E5-BC67-AF851AE76DB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7" creationId="{6892CC93-F8A2-413A-9F63-0D53953D52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8" creationId="{C5120CE0-10FF-4E18-87F5-E7CCA175B0F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9" creationId="{DCC2D715-E710-4D6B-925B-3D6F5D0CAFB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0" creationId="{EFA2FA69-357E-42E5-8605-5E4939EF056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1" creationId="{0A32CE29-287D-4741-9790-239107FD839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2" creationId="{0E977570-3FE1-4E90-A6E6-87C6282DE54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3" creationId="{69AEE1C6-B18C-4667-BBE7-BF23ACFDC88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4" creationId="{A14816F1-D25B-4D77-843D-246FDD76D0C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5" creationId="{A1A3A6D0-9903-4F65-B064-32F08EE36A5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6" creationId="{3931E3C4-5079-4991-B2F9-7C3A6E55589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7" creationId="{7A707F41-C25A-40E3-81E2-77F373911F8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8" creationId="{4A6E7065-3476-4F23-854A-BEB21D5A0F8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9" creationId="{6E18B11B-AD28-4DC7-A4D6-F32B441276B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0" creationId="{A31416FD-4929-4289-869A-DEB96D1D4DC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1" creationId="{B3F4F6FF-E140-4CD7-8BE7-FC9766B581F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2" creationId="{D312D698-7168-4437-99AF-D9E90E21D8A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3" creationId="{583DE40C-5E41-457B-92FD-FAF42849C8E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4" creationId="{85B5491A-A013-4480-8896-46F2F1596FE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5" creationId="{2F074AA2-3C19-44F9-83A9-1D3818BC149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6" creationId="{E5EB503B-FC0C-4807-9B83-B473DBA277C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7" creationId="{B73FA1E0-20AC-47ED-9440-AE751CAA102D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8" creationId="{B0C175F1-5891-4B6F-AFA2-A19C70D9222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79" creationId="{5F8DF825-9598-495D-8571-65626782F51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0" creationId="{AFC00EC7-9EB2-45E0-904D-DE38BCF7365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1" creationId="{C2E647CC-1082-4310-BF2B-E0AB186D0C6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2" creationId="{FD5E6C8B-8876-4CBD-9CF2-D9D59DD1C93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3" creationId="{AC659DB3-C69F-4BD1-9CF6-4402D97C6DB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4" creationId="{0ACCABED-104B-4A5C-91F3-345DD579B7E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5" creationId="{5255289C-1F0B-45F6-B287-CFF8A8D2EB1E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6" creationId="{F5DCC918-9978-4A2E-AAE2-ECBABEAC59B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7" creationId="{4680E5A7-7060-4F29-97D9-F69ACAE912A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8" creationId="{2F167027-57DE-4732-B2CD-B84C81C2A30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9" creationId="{596AC832-123D-4CA6-8A35-BF4DBCC5861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0" creationId="{AA586970-C6CD-4031-8D49-3000FB12258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1" creationId="{A2ECF82E-9EA6-49CE-8F09-51B6B08FF07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2" creationId="{2F5D6E66-850F-4513-BAD5-A757F465BFB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3" creationId="{6EEDD6F9-F860-4865-BF40-32FD6B9341D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4" creationId="{7F238111-20C0-43C0-894F-4925C099562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5" creationId="{CCC88C09-C4EC-4FDD-B4D8-E9870BBB5F4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6" creationId="{7A10BA20-1BAF-4C10-BE26-B9BE374D000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7" creationId="{6CFCB021-E856-4D4F-BE6A-F09C660846C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8" creationId="{0A9F14D6-AA0F-41BF-ACA8-9A2FE934C94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9" creationId="{CE4A73D7-B989-44EE-8B13-3F5054308BED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0" creationId="{6409DD3C-8F37-4A3C-8D53-E15528D1B83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1" creationId="{21905856-6E3F-4DA2-89C5-58F044ED74C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2" creationId="{0A7118BE-A05F-4ED4-8E20-12FF95C6EA4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3" creationId="{C7A2A6DD-B7C3-4FCE-AF6F-568A9308B8E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4" creationId="{FC4704DA-C8AC-4DEC-B42C-A522D314DD1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5" creationId="{12CCC659-87CB-4289-BF0F-1A4C63545AA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6" creationId="{1920D3A5-64DF-4ADE-B96C-BA3AC4CA488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7" creationId="{F42B761E-9E67-4402-8B18-9E0DC3B466D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8" creationId="{775D73B0-0D71-4825-9C8F-A479AAA7107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9" creationId="{9F9D674C-ABD5-4F22-A45C-D1F3E0FCDB1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0" creationId="{D26B9101-9376-48A1-A6EE-E56E743715D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1" creationId="{1D0F4EB3-CD43-44AE-8FE8-6A475E89883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2" creationId="{C91F44CE-F606-4280-8DDF-75D36321A2C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3" creationId="{156B9C9C-4E4A-4477-B3CA-13666A9014E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4" creationId="{37658BA5-DFBB-4C6E-8784-076CCCE01DC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5" creationId="{AD5F8F8C-AD11-4B1B-9691-C721E8E68B5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6" creationId="{787C4BB1-0522-496D-9361-14B1DE1A79D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7" creationId="{127EDDD7-FA89-4766-A2E4-CA6F1991619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8" creationId="{3D35C0D0-35FD-4FB4-BA3B-E23FD644A0A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9" creationId="{C2CC7A7D-59CD-416D-BF60-3BD0F637186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0" creationId="{AA47053E-638A-4A3D-BA70-A929BE4093D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1" creationId="{4CBAA75F-234D-48CA-97F2-EA0827A91F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2" creationId="{8225BD18-348E-4B04-81A9-293C95D0DBD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3" creationId="{F5291FCC-5BA2-4F82-A354-5A0824332CD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4" creationId="{C9278272-FA97-4E3F-BE9C-D3251C5894C4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5" creationId="{D15C196D-002F-44D6-A14E-4FE8521D947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6" creationId="{A42C388A-AEEC-49D4-A725-22E910BB8F8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7" creationId="{21DAC36A-D3CE-468D-9493-91BD62DB13A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8" creationId="{C7C762D1-F24A-42F7-9969-5EB40D06048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9" creationId="{9F66EDD1-061E-491E-929A-F009F4AB7B0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0" creationId="{80A0B3B4-8228-44E3-92F4-3290AC090AE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1" creationId="{63B16700-FCFF-4B0D-85FB-EEE8C9F55D9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2" creationId="{6DC10A0C-2FCA-43C5-991C-4ED33116D31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3" creationId="{E569B1B9-B1AA-4860-8281-7B1D4BEBCAB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4" creationId="{0235609C-67D3-4685-B7F1-387346B43DD4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5" creationId="{94EBD464-7757-4470-BB9A-C26B0E98F9D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6" creationId="{3CA7D46C-20A6-48F6-8FDD-0800DDE82F0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7" creationId="{AB2638E1-ACFA-4324-B23A-C453F15FB65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8" creationId="{A82D7740-6911-4316-B495-2A310EE7B06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9" creationId="{71C1AEAD-FDF3-420E-B3C1-1F6AD480CB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0" creationId="{0517DE3C-7F4E-4822-804C-FB63E0A282F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1" creationId="{A38A3C1C-4ED7-489B-A2E4-89823358A89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2" creationId="{34CB325B-F603-4596-99C1-B8180CEC31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3" creationId="{E47A1C66-6BD2-41A6-8A0B-464B18A1EA0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4" creationId="{574BC6BC-9531-4464-A781-355E74E3CBB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5" creationId="{0CE3EA3E-54F0-440C-ABFE-218FDDAA92F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6" creationId="{54387E68-4AB8-4B56-9B29-F9370150940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7" creationId="{A841CA8B-DD70-413F-83A2-BCEC5FCCEFA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8" creationId="{592EAA2D-FBCA-4DC9-8917-D2EC6CAA9D9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9" creationId="{0E72960B-D4A7-42E2-B53D-AFF9C507B51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0" creationId="{16F2B71D-5929-459E-ACEC-5C7AA1A7F63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1" creationId="{39903C49-7DEA-4C46-8734-6B863116AAF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2" creationId="{FA1F3C63-6C9B-4F08-B000-D4513E79980E}"/>
          </ac:spMkLst>
        </pc:spChg>
        <pc:spChg chg="add mod">
          <ac:chgData name="Cheng Ran" userId="dbeed8448c6bb12c" providerId="LiveId" clId="{7B652751-AD77-416D-9E82-4E02BE8340D4}" dt="2022-04-24T08:27:13.276" v="4775" actId="1076"/>
          <ac:spMkLst>
            <pc:docMk/>
            <pc:sldMk cId="316075421" sldId="385"/>
            <ac:spMk id="153" creationId="{E69AD89D-1210-400B-B10A-5002147E0C2C}"/>
          </ac:spMkLst>
        </pc:spChg>
        <pc:cxnChg chg="add mod">
          <ac:chgData name="Cheng Ran" userId="dbeed8448c6bb12c" providerId="LiveId" clId="{7B652751-AD77-416D-9E82-4E02BE8340D4}" dt="2022-04-24T08:27:11.521" v="4774" actId="1076"/>
          <ac:cxnSpMkLst>
            <pc:docMk/>
            <pc:sldMk cId="316075421" sldId="385"/>
            <ac:cxnSpMk id="155" creationId="{88EE35A9-6AB2-4516-ACEB-FCE2F4C55249}"/>
          </ac:cxnSpMkLst>
        </pc:cxnChg>
      </pc:sldChg>
      <pc:sldChg chg="addSp delSp modSp new del mod">
        <pc:chgData name="Cheng Ran" userId="dbeed8448c6bb12c" providerId="LiveId" clId="{7B652751-AD77-416D-9E82-4E02BE8340D4}" dt="2022-05-09T04:47:52.407" v="6907" actId="47"/>
        <pc:sldMkLst>
          <pc:docMk/>
          <pc:sldMk cId="2758276990" sldId="386"/>
        </pc:sldMkLst>
        <pc:spChg chg="mod">
          <ac:chgData name="Cheng Ran" userId="dbeed8448c6bb12c" providerId="LiveId" clId="{7B652751-AD77-416D-9E82-4E02BE8340D4}" dt="2022-04-24T08:23:45.562" v="4718"/>
          <ac:spMkLst>
            <pc:docMk/>
            <pc:sldMk cId="2758276990" sldId="386"/>
            <ac:spMk id="2" creationId="{BF01310D-62AD-421B-971C-01E9ADB412BE}"/>
          </ac:spMkLst>
        </pc:spChg>
        <pc:spChg chg="mod">
          <ac:chgData name="Cheng Ran" userId="dbeed8448c6bb12c" providerId="LiveId" clId="{7B652751-AD77-416D-9E82-4E02BE8340D4}" dt="2022-04-24T08:23:58.678" v="4745" actId="27636"/>
          <ac:spMkLst>
            <pc:docMk/>
            <pc:sldMk cId="2758276990" sldId="386"/>
            <ac:spMk id="3" creationId="{3E3DB245-3AA4-431D-BF04-353F192C8099}"/>
          </ac:spMkLst>
        </pc:spChg>
        <pc:picChg chg="add del mod">
          <ac:chgData name="Cheng Ran" userId="dbeed8448c6bb12c" providerId="LiveId" clId="{7B652751-AD77-416D-9E82-4E02BE8340D4}" dt="2022-04-24T08:25:58.735" v="4748" actId="478"/>
          <ac:picMkLst>
            <pc:docMk/>
            <pc:sldMk cId="2758276990" sldId="386"/>
            <ac:picMk id="6" creationId="{8F22B462-CA0D-4F23-98BA-9E8FAD493513}"/>
          </ac:picMkLst>
        </pc:picChg>
        <pc:picChg chg="add mod">
          <ac:chgData name="Cheng Ran" userId="dbeed8448c6bb12c" providerId="LiveId" clId="{7B652751-AD77-416D-9E82-4E02BE8340D4}" dt="2022-04-24T08:26:18.158" v="4752" actId="1076"/>
          <ac:picMkLst>
            <pc:docMk/>
            <pc:sldMk cId="2758276990" sldId="386"/>
            <ac:picMk id="8" creationId="{99BA78F5-7143-4DCF-A9BB-C59C04DCAE93}"/>
          </ac:picMkLst>
        </pc:pic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181901793" sldId="386"/>
        </pc:sldMkLst>
      </pc:sldChg>
      <pc:sldChg chg="addSp delSp modSp new del mod modAnim">
        <pc:chgData name="Cheng Ran" userId="dbeed8448c6bb12c" providerId="LiveId" clId="{7B652751-AD77-416D-9E82-4E02BE8340D4}" dt="2022-05-09T04:47:52.407" v="6907" actId="47"/>
        <pc:sldMkLst>
          <pc:docMk/>
          <pc:sldMk cId="3485533021" sldId="387"/>
        </pc:sldMkLst>
        <pc:spChg chg="mod">
          <ac:chgData name="Cheng Ran" userId="dbeed8448c6bb12c" providerId="LiveId" clId="{7B652751-AD77-416D-9E82-4E02BE8340D4}" dt="2022-04-24T08:27:46.094" v="4778"/>
          <ac:spMkLst>
            <pc:docMk/>
            <pc:sldMk cId="3485533021" sldId="387"/>
            <ac:spMk id="2" creationId="{8505A583-61D5-483C-8B12-C68948A140E3}"/>
          </ac:spMkLst>
        </pc:spChg>
        <pc:spChg chg="del">
          <ac:chgData name="Cheng Ran" userId="dbeed8448c6bb12c" providerId="LiveId" clId="{7B652751-AD77-416D-9E82-4E02BE8340D4}" dt="2022-04-24T08:27:59.220" v="4779" actId="478"/>
          <ac:spMkLst>
            <pc:docMk/>
            <pc:sldMk cId="3485533021" sldId="387"/>
            <ac:spMk id="3" creationId="{8263158A-A583-4FCE-957E-7D984461AC3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5" creationId="{D9AEB16E-B025-4015-8A53-92A7142CC27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6" creationId="{8A9F0AF5-903F-4B48-8313-3248EC23917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7" creationId="{2363DFE9-05ED-467A-8B5B-E5768B2EE2B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8" creationId="{D1E41186-324A-4CC7-8D43-576F04551B62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9" creationId="{5B44DEFA-BC3E-4C76-A7D3-1316C4E87F8C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0" creationId="{EF50D60B-E2A0-4A0C-A086-04D0342AA9F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1" creationId="{C8DEFEC1-E5AD-42B0-B21A-20FBBDF0B194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2" creationId="{552E39F2-DC86-421F-B243-C909F87B1A3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3" creationId="{A5DEBF5A-BA51-4285-B14C-DF2DBB9FA5A5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4" creationId="{D952AB46-70A4-440F-B7B0-AD4E6381CFE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5" creationId="{5A49EABE-A1B8-4422-9500-ABD54DD5D7CA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6" creationId="{41F12259-86D2-4DE1-803A-F9BC7B9AF1E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7" creationId="{B6C428A5-4263-4BBA-AEEC-65A12BFA47DC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8" creationId="{973956E6-562C-496F-91F4-994A000F955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9" creationId="{3355F125-AAE8-456A-B479-E987D28BE6E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0" creationId="{AA9FD19C-E3B6-459D-A642-648FA9A512D6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1" creationId="{44F515C1-5571-4169-AC5B-2BD15A5E4FE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2" creationId="{FBBECC62-6FDD-4BF3-8C04-2F168DB5108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3" creationId="{3E65419D-21E1-4C0A-8097-498E6BCBB085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4" creationId="{FE2AB8AF-DEC3-4763-9657-1BC09F826C1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5" creationId="{07CD14D7-4CF6-45B3-AB64-C1DBA3C1551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6" creationId="{EB9F86A3-4190-4A12-8C73-A0A29D7351F9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7" creationId="{46969853-7B21-4C58-AAED-CFDDB6BF964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8" creationId="{9556A885-91AA-4840-B405-14595D3DE0E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9" creationId="{442278A6-24B4-4B0B-93DA-B129B754E07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0" creationId="{4A660BBA-63B7-47CC-B4A3-89FB4790E3D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1" creationId="{FF9A1BE4-97C4-4628-9666-39B9F7F6605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2" creationId="{E2706DBA-AD6B-4714-98F9-C695F7C81AC7}"/>
          </ac:spMkLst>
        </pc:spChg>
      </pc:sldChg>
      <pc:sldChg chg="modSp new del mod">
        <pc:chgData name="Cheng Ran" userId="dbeed8448c6bb12c" providerId="LiveId" clId="{7B652751-AD77-416D-9E82-4E02BE8340D4}" dt="2022-05-09T04:47:52.407" v="6907" actId="47"/>
        <pc:sldMkLst>
          <pc:docMk/>
          <pc:sldMk cId="959079915" sldId="388"/>
        </pc:sldMkLst>
        <pc:spChg chg="mod">
          <ac:chgData name="Cheng Ran" userId="dbeed8448c6bb12c" providerId="LiveId" clId="{7B652751-AD77-416D-9E82-4E02BE8340D4}" dt="2022-04-24T08:29:27.406" v="4824" actId="20577"/>
          <ac:spMkLst>
            <pc:docMk/>
            <pc:sldMk cId="959079915" sldId="388"/>
            <ac:spMk id="2" creationId="{D3EAFD24-4EF4-4D81-841F-22A18B5DBF4D}"/>
          </ac:spMkLst>
        </pc:spChg>
        <pc:spChg chg="mod">
          <ac:chgData name="Cheng Ran" userId="dbeed8448c6bb12c" providerId="LiveId" clId="{7B652751-AD77-416D-9E82-4E02BE8340D4}" dt="2022-04-24T08:29:53.751" v="4834" actId="20577"/>
          <ac:spMkLst>
            <pc:docMk/>
            <pc:sldMk cId="959079915" sldId="388"/>
            <ac:spMk id="3" creationId="{4C8D0816-AE99-4243-B4A9-DE5CA2154BCA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291878405" sldId="388"/>
        </pc:sldMkLst>
      </pc:sldChg>
      <pc:sldChg chg="delSp modSp add del mod">
        <pc:chgData name="Cheng Ran" userId="dbeed8448c6bb12c" providerId="LiveId" clId="{7B652751-AD77-416D-9E82-4E02BE8340D4}" dt="2022-05-09T01:33:38.244" v="5092" actId="47"/>
        <pc:sldMkLst>
          <pc:docMk/>
          <pc:sldMk cId="440683528" sldId="389"/>
        </pc:sldMkLst>
        <pc:spChg chg="mod">
          <ac:chgData name="Cheng Ran" userId="dbeed8448c6bb12c" providerId="LiveId" clId="{7B652751-AD77-416D-9E82-4E02BE8340D4}" dt="2022-05-09T01:32:17.962" v="5060" actId="21"/>
          <ac:spMkLst>
            <pc:docMk/>
            <pc:sldMk cId="440683528" sldId="389"/>
            <ac:spMk id="3" creationId="{D5ACB60E-E098-D39E-E08C-B90529B2EA83}"/>
          </ac:spMkLst>
        </pc:spChg>
        <pc:spChg chg="del">
          <ac:chgData name="Cheng Ran" userId="dbeed8448c6bb12c" providerId="LiveId" clId="{7B652751-AD77-416D-9E82-4E02BE8340D4}" dt="2022-05-09T01:32:24.514" v="5062" actId="21"/>
          <ac:spMkLst>
            <pc:docMk/>
            <pc:sldMk cId="440683528" sldId="389"/>
            <ac:spMk id="5" creationId="{97D1A7B7-CCB1-1819-CB48-585EF656E6D0}"/>
          </ac:spMkLst>
        </pc:spChg>
        <pc:spChg chg="del">
          <ac:chgData name="Cheng Ran" userId="dbeed8448c6bb12c" providerId="LiveId" clId="{7B652751-AD77-416D-9E82-4E02BE8340D4}" dt="2022-05-09T01:32:24.514" v="5062" actId="21"/>
          <ac:spMkLst>
            <pc:docMk/>
            <pc:sldMk cId="440683528" sldId="389"/>
            <ac:spMk id="6" creationId="{F5F03A7D-FD2D-96C9-6D55-59A8BFE9AF3D}"/>
          </ac:spMkLst>
        </pc:spChg>
        <pc:spChg chg="del">
          <ac:chgData name="Cheng Ran" userId="dbeed8448c6bb12c" providerId="LiveId" clId="{7B652751-AD77-416D-9E82-4E02BE8340D4}" dt="2022-05-09T01:32:24.514" v="5062" actId="21"/>
          <ac:spMkLst>
            <pc:docMk/>
            <pc:sldMk cId="440683528" sldId="389"/>
            <ac:spMk id="7" creationId="{63F73828-4440-DD56-20EF-A8E6B669E34F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667108223" sldId="389"/>
        </pc:sldMkLst>
      </pc:sldChg>
      <pc:sldChg chg="addSp modSp new del mod">
        <pc:chgData name="Cheng Ran" userId="dbeed8448c6bb12c" providerId="LiveId" clId="{7B652751-AD77-416D-9E82-4E02BE8340D4}" dt="2022-05-09T01:30:54.555" v="5037" actId="2696"/>
        <pc:sldMkLst>
          <pc:docMk/>
          <pc:sldMk cId="3662748274" sldId="389"/>
        </pc:sldMkLst>
        <pc:spChg chg="mod">
          <ac:chgData name="Cheng Ran" userId="dbeed8448c6bb12c" providerId="LiveId" clId="{7B652751-AD77-416D-9E82-4E02BE8340D4}" dt="2022-05-09T01:29:28.825" v="5012"/>
          <ac:spMkLst>
            <pc:docMk/>
            <pc:sldMk cId="3662748274" sldId="389"/>
            <ac:spMk id="2" creationId="{34C231E4-658B-FBC5-8966-3C1F9C90D8E8}"/>
          </ac:spMkLst>
        </pc:spChg>
        <pc:spChg chg="mod">
          <ac:chgData name="Cheng Ran" userId="dbeed8448c6bb12c" providerId="LiveId" clId="{7B652751-AD77-416D-9E82-4E02BE8340D4}" dt="2022-05-09T01:30:44.268" v="5036"/>
          <ac:spMkLst>
            <pc:docMk/>
            <pc:sldMk cId="3662748274" sldId="389"/>
            <ac:spMk id="3" creationId="{D5ACB60E-E098-D39E-E08C-B90529B2EA83}"/>
          </ac:spMkLst>
        </pc:spChg>
        <pc:spChg chg="add mod">
          <ac:chgData name="Cheng Ran" userId="dbeed8448c6bb12c" providerId="LiveId" clId="{7B652751-AD77-416D-9E82-4E02BE8340D4}" dt="2022-05-09T01:29:24.931" v="5011" actId="1076"/>
          <ac:spMkLst>
            <pc:docMk/>
            <pc:sldMk cId="3662748274" sldId="389"/>
            <ac:spMk id="5" creationId="{97D1A7B7-CCB1-1819-CB48-585EF656E6D0}"/>
          </ac:spMkLst>
        </pc:spChg>
        <pc:spChg chg="add mod">
          <ac:chgData name="Cheng Ran" userId="dbeed8448c6bb12c" providerId="LiveId" clId="{7B652751-AD77-416D-9E82-4E02BE8340D4}" dt="2022-05-09T01:29:24.931" v="5011" actId="1076"/>
          <ac:spMkLst>
            <pc:docMk/>
            <pc:sldMk cId="3662748274" sldId="389"/>
            <ac:spMk id="6" creationId="{F5F03A7D-FD2D-96C9-6D55-59A8BFE9AF3D}"/>
          </ac:spMkLst>
        </pc:spChg>
        <pc:spChg chg="add mod">
          <ac:chgData name="Cheng Ran" userId="dbeed8448c6bb12c" providerId="LiveId" clId="{7B652751-AD77-416D-9E82-4E02BE8340D4}" dt="2022-05-09T01:29:24.931" v="5011" actId="1076"/>
          <ac:spMkLst>
            <pc:docMk/>
            <pc:sldMk cId="3662748274" sldId="389"/>
            <ac:spMk id="7" creationId="{63F73828-4440-DD56-20EF-A8E6B669E34F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695496061" sldId="390"/>
        </pc:sldMkLst>
      </pc:sldChg>
      <pc:sldChg chg="addSp modSp new mod modAnim">
        <pc:chgData name="Cheng Ran" userId="dbeed8448c6bb12c" providerId="LiveId" clId="{7B652751-AD77-416D-9E82-4E02BE8340D4}" dt="2022-05-09T01:33:09.002" v="5091"/>
        <pc:sldMkLst>
          <pc:docMk/>
          <pc:sldMk cId="3287950973" sldId="390"/>
        </pc:sldMkLst>
        <pc:spChg chg="mod">
          <ac:chgData name="Cheng Ran" userId="dbeed8448c6bb12c" providerId="LiveId" clId="{7B652751-AD77-416D-9E82-4E02BE8340D4}" dt="2022-05-09T01:32:14.753" v="5059" actId="20577"/>
          <ac:spMkLst>
            <pc:docMk/>
            <pc:sldMk cId="3287950973" sldId="390"/>
            <ac:spMk id="2" creationId="{1F9CD145-B7E2-1CB7-2A2D-A7937D9A3827}"/>
          </ac:spMkLst>
        </pc:spChg>
        <pc:spChg chg="mod">
          <ac:chgData name="Cheng Ran" userId="dbeed8448c6bb12c" providerId="LiveId" clId="{7B652751-AD77-416D-9E82-4E02BE8340D4}" dt="2022-05-09T01:32:43.900" v="5068" actId="20577"/>
          <ac:spMkLst>
            <pc:docMk/>
            <pc:sldMk cId="3287950973" sldId="390"/>
            <ac:spMk id="3" creationId="{CC45916C-D99B-E7BB-1C9B-B6D85085307E}"/>
          </ac:spMkLst>
        </pc:spChg>
        <pc:spChg chg="add mod">
          <ac:chgData name="Cheng Ran" userId="dbeed8448c6bb12c" providerId="LiveId" clId="{7B652751-AD77-416D-9E82-4E02BE8340D4}" dt="2022-05-09T01:32:53.813" v="5075" actId="1036"/>
          <ac:spMkLst>
            <pc:docMk/>
            <pc:sldMk cId="3287950973" sldId="390"/>
            <ac:spMk id="5" creationId="{BB1A5506-736E-4A4C-119A-D67BF12C4DFF}"/>
          </ac:spMkLst>
        </pc:spChg>
        <pc:spChg chg="add mod">
          <ac:chgData name="Cheng Ran" userId="dbeed8448c6bb12c" providerId="LiveId" clId="{7B652751-AD77-416D-9E82-4E02BE8340D4}" dt="2022-05-09T01:32:55.139" v="5082" actId="1036"/>
          <ac:spMkLst>
            <pc:docMk/>
            <pc:sldMk cId="3287950973" sldId="390"/>
            <ac:spMk id="6" creationId="{6A2C5D26-9D90-155D-2E3F-3292FBE6FBE0}"/>
          </ac:spMkLst>
        </pc:spChg>
        <pc:spChg chg="add mod">
          <ac:chgData name="Cheng Ran" userId="dbeed8448c6bb12c" providerId="LiveId" clId="{7B652751-AD77-416D-9E82-4E02BE8340D4}" dt="2022-05-09T01:32:56.646" v="5089" actId="1036"/>
          <ac:spMkLst>
            <pc:docMk/>
            <pc:sldMk cId="3287950973" sldId="390"/>
            <ac:spMk id="7" creationId="{18C6CA2D-AEF5-27E8-0C79-8AFF2716BB33}"/>
          </ac:spMkLst>
        </pc:spChg>
      </pc:sldChg>
      <pc:sldChg chg="addSp modSp new mod">
        <pc:chgData name="Cheng Ran" userId="dbeed8448c6bb12c" providerId="LiveId" clId="{7B652751-AD77-416D-9E82-4E02BE8340D4}" dt="2022-05-09T02:01:55.666" v="5480" actId="20577"/>
        <pc:sldMkLst>
          <pc:docMk/>
          <pc:sldMk cId="103406628" sldId="391"/>
        </pc:sldMkLst>
        <pc:spChg chg="mod">
          <ac:chgData name="Cheng Ran" userId="dbeed8448c6bb12c" providerId="LiveId" clId="{7B652751-AD77-416D-9E82-4E02BE8340D4}" dt="2022-05-09T01:34:01.710" v="5109" actId="20577"/>
          <ac:spMkLst>
            <pc:docMk/>
            <pc:sldMk cId="103406628" sldId="391"/>
            <ac:spMk id="2" creationId="{47187720-439A-E874-DD95-CD5999B2B318}"/>
          </ac:spMkLst>
        </pc:spChg>
        <pc:spChg chg="mod">
          <ac:chgData name="Cheng Ran" userId="dbeed8448c6bb12c" providerId="LiveId" clId="{7B652751-AD77-416D-9E82-4E02BE8340D4}" dt="2022-05-09T01:36:18.036" v="5179" actId="1076"/>
          <ac:spMkLst>
            <pc:docMk/>
            <pc:sldMk cId="103406628" sldId="391"/>
            <ac:spMk id="3" creationId="{38522785-C6F1-FD92-6055-F70640502A51}"/>
          </ac:spMkLst>
        </pc:spChg>
        <pc:spChg chg="add mod">
          <ac:chgData name="Cheng Ran" userId="dbeed8448c6bb12c" providerId="LiveId" clId="{7B652751-AD77-416D-9E82-4E02BE8340D4}" dt="2022-05-09T02:01:55.666" v="5480" actId="20577"/>
          <ac:spMkLst>
            <pc:docMk/>
            <pc:sldMk cId="103406628" sldId="391"/>
            <ac:spMk id="5" creationId="{121D8DFB-52E3-CEE7-9754-57413344472B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6" creationId="{1EFBED2A-C766-D786-D837-EE2121966484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7" creationId="{8E8678AB-3511-3EE6-6B2E-9781FE868495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8" creationId="{6B515597-53FA-7F6E-EBFE-E83BBDBBFF52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9" creationId="{8B95FB85-140E-F6E3-301C-F0D6D0311F44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0" creationId="{4D7B247F-69F3-B8F2-41BB-D4C5D29485E6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1" creationId="{1E6CBD13-B6F9-542E-3E7C-7345D01600EC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2" creationId="{F6B083B7-8A6B-BABD-3876-19C3795609AF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3" creationId="{4B0FD333-BC7F-0F47-BCC6-81FAF7C7ED2A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4" creationId="{D3E42338-4996-6B39-A8CF-4E88C99B5759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5" creationId="{16DCD5AA-7319-11D0-26D2-9C0E8A00D8AA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6" creationId="{22917AEF-F531-61CF-75B4-D9DE41312756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7" creationId="{C0ABF445-392F-7EC0-C610-56447DDF1F5D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8" creationId="{A2C150B6-4E23-C83E-F377-67C08FF82BFD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19" creationId="{7977A171-E3E0-4F28-CE57-90A1E3190189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0" creationId="{BE854659-CC21-E0CA-9EDA-08CBA4E17CA0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1" creationId="{16C89C16-86C8-3E4F-D0C1-794FA440B5A2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2" creationId="{153985CC-9867-2ADC-1E32-DC1B74DA5EC6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3" creationId="{DB5C8F6D-7BBA-1078-6E0B-316D1512C955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4" creationId="{5EA9E698-B20B-C601-291F-B70E3E74D1A2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5" creationId="{D9E7F83A-466C-D4AB-6C2B-42CFF7135F03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6" creationId="{5E6C8408-AB4E-7192-3FE1-BFC9CF1BA544}"/>
          </ac:spMkLst>
        </pc:spChg>
        <pc:spChg chg="add mod">
          <ac:chgData name="Cheng Ran" userId="dbeed8448c6bb12c" providerId="LiveId" clId="{7B652751-AD77-416D-9E82-4E02BE8340D4}" dt="2022-05-09T01:36:22.560" v="5180" actId="1076"/>
          <ac:spMkLst>
            <pc:docMk/>
            <pc:sldMk cId="103406628" sldId="391"/>
            <ac:spMk id="27" creationId="{157C97C6-6E40-6CFE-D89A-2B649FBEF7F4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32829674" sldId="391"/>
        </pc:sldMkLst>
      </pc:sldChg>
      <pc:sldChg chg="addSp modSp new mod">
        <pc:chgData name="Cheng Ran" userId="dbeed8448c6bb12c" providerId="LiveId" clId="{7B652751-AD77-416D-9E82-4E02BE8340D4}" dt="2022-05-09T02:01:15.792" v="5440" actId="1076"/>
        <pc:sldMkLst>
          <pc:docMk/>
          <pc:sldMk cId="1516064371" sldId="392"/>
        </pc:sldMkLst>
        <pc:spChg chg="mod">
          <ac:chgData name="Cheng Ran" userId="dbeed8448c6bb12c" providerId="LiveId" clId="{7B652751-AD77-416D-9E82-4E02BE8340D4}" dt="2022-05-09T01:36:53.789" v="5187"/>
          <ac:spMkLst>
            <pc:docMk/>
            <pc:sldMk cId="1516064371" sldId="392"/>
            <ac:spMk id="2" creationId="{D2ED1BDF-6883-26FD-99A3-0344C50E7889}"/>
          </ac:spMkLst>
        </pc:spChg>
        <pc:spChg chg="mod">
          <ac:chgData name="Cheng Ran" userId="dbeed8448c6bb12c" providerId="LiveId" clId="{7B652751-AD77-416D-9E82-4E02BE8340D4}" dt="2022-05-09T01:58:05.763" v="5259" actId="14100"/>
          <ac:spMkLst>
            <pc:docMk/>
            <pc:sldMk cId="1516064371" sldId="392"/>
            <ac:spMk id="3" creationId="{0CDE57ED-3D48-919E-B561-EB4CEE3C43D7}"/>
          </ac:spMkLst>
        </pc:spChg>
        <pc:spChg chg="add mod">
          <ac:chgData name="Cheng Ran" userId="dbeed8448c6bb12c" providerId="LiveId" clId="{7B652751-AD77-416D-9E82-4E02BE8340D4}" dt="2022-05-09T02:00:55.803" v="5439" actId="20577"/>
          <ac:spMkLst>
            <pc:docMk/>
            <pc:sldMk cId="1516064371" sldId="392"/>
            <ac:spMk id="5" creationId="{022BAA06-4914-F796-4CAA-E754ECA9EA55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6" creationId="{437B4D5C-C67B-4CEA-48CE-4F8862CFD156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7" creationId="{A86896AE-5C5C-5F5E-5166-41F7360B531D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8" creationId="{5443287D-AB9E-87E8-5D69-DA79AA5E64E0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9" creationId="{157DF434-892A-75D5-3233-C72DB9FABCAB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0" creationId="{75FFC66E-E6F2-2EBD-7A07-656C1CE95F9F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1" creationId="{0F13D148-BF05-0CE0-5749-DD0BAED8DD69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2" creationId="{6E293D3C-DA75-F1B5-F519-8AA8CAAD172C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3" creationId="{25706880-2EC8-0D84-8FCA-C126AAA5855A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4" creationId="{C5EC9EBA-7FE9-690C-0C07-500C90058DD8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5" creationId="{C097CE83-D132-5956-94F5-F88AA4B59DBE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6" creationId="{2EFA2BA1-A089-5B4B-B160-1BEABF6859E6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7" creationId="{111A27F9-67C9-344D-93BB-AC343A36455F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8" creationId="{9B319CC1-549D-9BB6-EBCB-683B631011E5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19" creationId="{B7716DEB-AA68-92F5-E7D4-A1B7CE12D1BC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0" creationId="{D41DE638-65B4-AF94-EE19-7D601BE4FC08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1" creationId="{1A240685-ED65-F901-C82E-7A312AB7D5BB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2" creationId="{3775F30F-DC6D-87F4-06F3-774F338EB1D0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3" creationId="{E6A0C505-297E-DA30-501F-04142F06F828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4" creationId="{04C99915-084C-C1BD-0821-AE12890E8112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5" creationId="{1BF9756F-CDFC-D212-275A-3B2448CF7F84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6" creationId="{903E42E2-55B0-F2DD-E17F-7A8A586D37E1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7" creationId="{1F5C0450-5FE3-F681-1940-96FB02B117DB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8" creationId="{5CF03CD5-A009-2239-47FD-8BC65D7949A7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29" creationId="{4E5E708E-CAFC-9731-A13B-914F37C646B3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30" creationId="{CC82B450-A1A2-0688-CF67-C069B48BB58D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31" creationId="{DA9E98A7-22FA-6F9F-F32A-2961711EF252}"/>
          </ac:spMkLst>
        </pc:spChg>
        <pc:spChg chg="add mod">
          <ac:chgData name="Cheng Ran" userId="dbeed8448c6bb12c" providerId="LiveId" clId="{7B652751-AD77-416D-9E82-4E02BE8340D4}" dt="2022-05-09T02:01:15.792" v="5440" actId="1076"/>
          <ac:spMkLst>
            <pc:docMk/>
            <pc:sldMk cId="1516064371" sldId="392"/>
            <ac:spMk id="32" creationId="{6DBE81E3-D1DE-FF73-4722-0D33E3AC7263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197096245" sldId="392"/>
        </pc:sldMkLst>
      </pc:sldChg>
      <pc:sldChg chg="addSp modSp new mod modAnim">
        <pc:chgData name="Cheng Ran" userId="dbeed8448c6bb12c" providerId="LiveId" clId="{7B652751-AD77-416D-9E82-4E02BE8340D4}" dt="2022-05-09T02:07:23.628" v="5617" actId="20577"/>
        <pc:sldMkLst>
          <pc:docMk/>
          <pc:sldMk cId="929119570" sldId="393"/>
        </pc:sldMkLst>
        <pc:spChg chg="mod">
          <ac:chgData name="Cheng Ran" userId="dbeed8448c6bb12c" providerId="LiveId" clId="{7B652751-AD77-416D-9E82-4E02BE8340D4}" dt="2022-05-09T02:07:23.628" v="5617" actId="20577"/>
          <ac:spMkLst>
            <pc:docMk/>
            <pc:sldMk cId="929119570" sldId="393"/>
            <ac:spMk id="2" creationId="{127FD814-5FFF-CE4A-B1BB-41493848C2FD}"/>
          </ac:spMkLst>
        </pc:spChg>
        <pc:spChg chg="mod">
          <ac:chgData name="Cheng Ran" userId="dbeed8448c6bb12c" providerId="LiveId" clId="{7B652751-AD77-416D-9E82-4E02BE8340D4}" dt="2022-05-09T02:05:28.268" v="5541" actId="113"/>
          <ac:spMkLst>
            <pc:docMk/>
            <pc:sldMk cId="929119570" sldId="393"/>
            <ac:spMk id="3" creationId="{287D918A-C676-1EC1-AC19-17B62B11C5AA}"/>
          </ac:spMkLst>
        </pc:spChg>
        <pc:spChg chg="add mod">
          <ac:chgData name="Cheng Ran" userId="dbeed8448c6bb12c" providerId="LiveId" clId="{7B652751-AD77-416D-9E82-4E02BE8340D4}" dt="2022-05-09T02:04:06.033" v="5525" actId="1076"/>
          <ac:spMkLst>
            <pc:docMk/>
            <pc:sldMk cId="929119570" sldId="393"/>
            <ac:spMk id="5" creationId="{DC76CF0F-BCFE-B034-D50A-FCCD0777BBB8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6" creationId="{FCE0B036-5B88-20BF-AB1F-1200195753DB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7" creationId="{6A3B2E30-3495-ACC7-7F29-6805812A96D5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8" creationId="{BF6F940F-A9D6-59F4-BE94-264D5C7E70FD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9" creationId="{139347BE-C048-561D-5BC6-4FAAC93259F7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0" creationId="{6C89ABC8-D04E-CA2B-EA18-1BD3B795AF6A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1" creationId="{BC53050A-5466-2E64-A6E5-12B14A1B1A9A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2" creationId="{68B57E8D-2F34-A352-44A3-2F622AA502B8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3" creationId="{1B6A45A5-E111-7465-5C0B-B19BC60F273F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4" creationId="{FDAD9AFC-BEB4-E5D1-1B2D-A539CB0DC3AE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5" creationId="{C7BE2CD1-1224-D162-59EC-284B3FD9D37A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6" creationId="{C42460A4-B2A5-9339-65A7-BCD914EF060B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7" creationId="{A650C5C8-F11B-6283-1B29-AF5589A40291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8" creationId="{14EC9ED9-6ED9-88C6-5E18-5273DE4742A9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19" creationId="{57C27726-37AE-F522-1F02-142E7C1F6EAD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0" creationId="{F68D0413-FCFA-C28D-89C5-46D9947178C4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1" creationId="{F6AC4945-39AA-ED24-94CF-49B9AB16AC18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2" creationId="{8A26C6FA-6324-75A6-C338-9A2F47681FC8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3" creationId="{ADFD96DA-C1B5-187F-3F11-A40F1B4F42CC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4" creationId="{EE7796A1-246D-E2F5-18C5-F5EC0ACF9F46}"/>
          </ac:spMkLst>
        </pc:spChg>
        <pc:spChg chg="add mod">
          <ac:chgData name="Cheng Ran" userId="dbeed8448c6bb12c" providerId="LiveId" clId="{7B652751-AD77-416D-9E82-4E02BE8340D4}" dt="2022-05-09T02:05:00.878" v="5535" actId="1076"/>
          <ac:spMkLst>
            <pc:docMk/>
            <pc:sldMk cId="929119570" sldId="393"/>
            <ac:spMk id="25" creationId="{2F5C7925-AE0F-BC5B-BF6C-5210741E3835}"/>
          </ac:spMkLst>
        </pc:spChg>
        <pc:spChg chg="add mod">
          <ac:chgData name="Cheng Ran" userId="dbeed8448c6bb12c" providerId="LiveId" clId="{7B652751-AD77-416D-9E82-4E02BE8340D4}" dt="2022-05-09T02:05:56.412" v="5546" actId="1076"/>
          <ac:spMkLst>
            <pc:docMk/>
            <pc:sldMk cId="929119570" sldId="393"/>
            <ac:spMk id="26" creationId="{D96259B7-3F23-1AD3-D9BA-DA9174E124F4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620379261" sldId="393"/>
        </pc:sldMkLst>
      </pc:sldChg>
      <pc:sldChg chg="addSp modSp new mod">
        <pc:chgData name="Cheng Ran" userId="dbeed8448c6bb12c" providerId="LiveId" clId="{7B652751-AD77-416D-9E82-4E02BE8340D4}" dt="2022-05-09T02:06:47.706" v="5572" actId="1076"/>
        <pc:sldMkLst>
          <pc:docMk/>
          <pc:sldMk cId="2692940329" sldId="394"/>
        </pc:sldMkLst>
        <pc:spChg chg="mod">
          <ac:chgData name="Cheng Ran" userId="dbeed8448c6bb12c" providerId="LiveId" clId="{7B652751-AD77-416D-9E82-4E02BE8340D4}" dt="2022-05-09T02:06:11.072" v="5562" actId="20577"/>
          <ac:spMkLst>
            <pc:docMk/>
            <pc:sldMk cId="2692940329" sldId="394"/>
            <ac:spMk id="2" creationId="{B3D0B949-81D0-A55E-E74C-60403DC52325}"/>
          </ac:spMkLst>
        </pc:spChg>
        <pc:spChg chg="mod">
          <ac:chgData name="Cheng Ran" userId="dbeed8448c6bb12c" providerId="LiveId" clId="{7B652751-AD77-416D-9E82-4E02BE8340D4}" dt="2022-05-09T02:06:35.589" v="5570"/>
          <ac:spMkLst>
            <pc:docMk/>
            <pc:sldMk cId="2692940329" sldId="394"/>
            <ac:spMk id="3" creationId="{30AC1DDE-9B9D-150C-76EF-A9FA0F6E097E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5" creationId="{22E26C41-FCA5-DB3D-B6C8-E51F6C8E6789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6" creationId="{48586E41-CFCB-AC21-DFFB-3E6531DCC515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7" creationId="{D4255C48-3DD3-68AE-951C-F44BD95FE54C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8" creationId="{D9BA379B-3025-7035-4176-CB3E9E4E5F23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9" creationId="{6A5B349C-21FF-1103-325B-4ACDCCA8645A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0" creationId="{1A117784-4747-A5B9-036E-842FA1FEE619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1" creationId="{DC20205C-8912-F34E-966E-FE777FAC9059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2" creationId="{11F1EC41-FC29-8C7F-C359-71B7364A16F0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3" creationId="{F8BB2C3C-8FCF-52A7-EBA4-F532F19A9BDC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4" creationId="{13CF2938-0714-2FB2-591F-F3603BE7B02C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5" creationId="{E7F02011-10F0-64A0-6BB3-52B097F1DBCA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6" creationId="{F2FECD00-6153-184C-8EFA-13EB7CEED06F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7" creationId="{7805CF07-F535-DD66-3771-DCB1B0F1496D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8" creationId="{17AED528-1500-705B-A713-B141F67727B4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19" creationId="{D9F23515-EB14-CF15-CAD1-25251EDB9985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0" creationId="{359335FD-E7CF-C7BA-E177-98AC4204C721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1" creationId="{F9B184C4-DBD1-E857-5BAD-58119865F36B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2" creationId="{38469B31-31C4-6D16-B286-EA8C6322C3BE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3" creationId="{D1193AC1-274E-CC10-34D5-4A9DE00F4066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4" creationId="{A53819D6-5858-C4A5-E72F-700F2DC6A3D5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5" creationId="{5B554018-87C6-43B4-66A1-0B931CD6288F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6" creationId="{C411AC18-6E2C-3AD5-5357-831F25E08F98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7" creationId="{71F8E4A2-F3DF-BD9F-CC47-D72B57BF682D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8" creationId="{7BAD23BE-4B48-35B1-6817-552363FDE8EE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29" creationId="{CCA843A6-CBC1-9BE6-F7E3-6FDAC5BF5201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0" creationId="{B161CBC0-860C-F6CB-59E3-37372DB2DD4D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1" creationId="{F0D939A0-0F12-8733-59EB-F009BC9B4F4E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2" creationId="{5F9471E5-A66C-627B-822F-82CD32639D78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3" creationId="{33661732-C9AB-E17E-A517-51CF9D861ED5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4" creationId="{427974FA-79C4-5F0B-1953-4FC144A29B11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5" creationId="{9F8BDD51-05E4-DDFE-5C35-FE57E9276199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6" creationId="{7A935AE7-EDB5-607F-874D-AFAEDA63E04E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7" creationId="{88E820CA-00BE-CD5A-383A-49AB549C7D48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8" creationId="{FD1F3CAD-D8C5-C959-1278-37244D097D8F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39" creationId="{85B82833-72F2-CEA6-84A9-91C3890E67CD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40" creationId="{DC8036AC-94AB-A5D7-6CC2-94F4F2E1A98F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41" creationId="{DCB79123-198F-0FEE-897E-623A6EAB90F5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42" creationId="{17F9692B-7C75-87B3-16BC-38EFCA1830E7}"/>
          </ac:spMkLst>
        </pc:spChg>
        <pc:spChg chg="add mod">
          <ac:chgData name="Cheng Ran" userId="dbeed8448c6bb12c" providerId="LiveId" clId="{7B652751-AD77-416D-9E82-4E02BE8340D4}" dt="2022-05-09T02:06:47.706" v="5572" actId="1076"/>
          <ac:spMkLst>
            <pc:docMk/>
            <pc:sldMk cId="2692940329" sldId="394"/>
            <ac:spMk id="43" creationId="{46F16C74-D0F4-F560-CF4A-24346386E1AB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11554207" sldId="394"/>
        </pc:sldMkLst>
      </pc:sldChg>
      <pc:sldChg chg="addSp modSp new mod">
        <pc:chgData name="Cheng Ran" userId="dbeed8448c6bb12c" providerId="LiveId" clId="{7B652751-AD77-416D-9E82-4E02BE8340D4}" dt="2022-05-09T02:08:44.872" v="5659" actId="113"/>
        <pc:sldMkLst>
          <pc:docMk/>
          <pc:sldMk cId="2926726647" sldId="395"/>
        </pc:sldMkLst>
        <pc:spChg chg="mod">
          <ac:chgData name="Cheng Ran" userId="dbeed8448c6bb12c" providerId="LiveId" clId="{7B652751-AD77-416D-9E82-4E02BE8340D4}" dt="2022-05-09T02:07:38.682" v="5619"/>
          <ac:spMkLst>
            <pc:docMk/>
            <pc:sldMk cId="2926726647" sldId="395"/>
            <ac:spMk id="2" creationId="{C7173F79-C370-F092-411C-C7295D7408EA}"/>
          </ac:spMkLst>
        </pc:spChg>
        <pc:spChg chg="mod">
          <ac:chgData name="Cheng Ran" userId="dbeed8448c6bb12c" providerId="LiveId" clId="{7B652751-AD77-416D-9E82-4E02BE8340D4}" dt="2022-05-09T02:07:45.333" v="5621" actId="14100"/>
          <ac:spMkLst>
            <pc:docMk/>
            <pc:sldMk cId="2926726647" sldId="395"/>
            <ac:spMk id="3" creationId="{3465F10C-F423-D092-2C66-2A91BDE7667C}"/>
          </ac:spMkLst>
        </pc:spChg>
        <pc:spChg chg="add mod">
          <ac:chgData name="Cheng Ran" userId="dbeed8448c6bb12c" providerId="LiveId" clId="{7B652751-AD77-416D-9E82-4E02BE8340D4}" dt="2022-05-09T02:08:39.039" v="5657" actId="113"/>
          <ac:spMkLst>
            <pc:docMk/>
            <pc:sldMk cId="2926726647" sldId="395"/>
            <ac:spMk id="5" creationId="{835A42A4-53BE-62BB-95A6-64E45469DAC1}"/>
          </ac:spMkLst>
        </pc:spChg>
        <pc:spChg chg="add mod">
          <ac:chgData name="Cheng Ran" userId="dbeed8448c6bb12c" providerId="LiveId" clId="{7B652751-AD77-416D-9E82-4E02BE8340D4}" dt="2022-05-09T02:08:41.760" v="5658" actId="113"/>
          <ac:spMkLst>
            <pc:docMk/>
            <pc:sldMk cId="2926726647" sldId="395"/>
            <ac:spMk id="6" creationId="{8CF74AB3-2D58-31E2-9133-6A4F1733602D}"/>
          </ac:spMkLst>
        </pc:spChg>
        <pc:spChg chg="add mod">
          <ac:chgData name="Cheng Ran" userId="dbeed8448c6bb12c" providerId="LiveId" clId="{7B652751-AD77-416D-9E82-4E02BE8340D4}" dt="2022-05-09T02:08:44.872" v="5659" actId="113"/>
          <ac:spMkLst>
            <pc:docMk/>
            <pc:sldMk cId="2926726647" sldId="395"/>
            <ac:spMk id="7" creationId="{71E876C1-0F26-0ECD-6091-9A8E30CF5025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8" creationId="{1FA2247E-EB33-BF45-8911-FE4AE65BA2C9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9" creationId="{2063245B-7509-9229-2EB6-DE014AD645C0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0" creationId="{157703C9-A053-BE80-ED59-B35032B38DF7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1" creationId="{C757FB62-D838-55E2-8647-61BDEB187153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2" creationId="{09AB0B6A-8F04-06F1-173A-ACF5B1DF0D10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3" creationId="{8EBD9AB7-B345-0CD1-7D67-C4A20907474C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4" creationId="{BB8625E7-3CBA-DF08-FE33-A73F9C13FB4F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5" creationId="{B3A56BB7-6DD8-415E-CE8F-00B89BFB4D4A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6" creationId="{AAE95102-80FC-C899-5EE8-FE4F06E188F5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7" creationId="{586C1346-6D02-E8A9-F700-7D7503CE50B9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8" creationId="{FA79F842-89D8-A29F-BBFC-BA425EF2B0BF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19" creationId="{363C31A6-8B96-C24F-912D-024CBD2DFD03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0" creationId="{13185D20-CAA5-EA3C-AC88-919BEF6456F7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1" creationId="{1E1EC16A-1D76-DFFF-4FF3-0756E12B2A4D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2" creationId="{41237371-A9BC-83EE-42E5-38D81427F907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3" creationId="{43023096-BA65-1B8E-1A4B-D235F27AED68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4" creationId="{97C89F08-40A6-08A2-03EF-DE68962C99B3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5" creationId="{EC926FAD-B25C-CF48-3A96-45BE43F87289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6" creationId="{C50B1B29-B176-E39A-3B64-1106C02321D5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7" creationId="{AA2D2C8A-EAFA-797A-983A-F973C3F6999D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8" creationId="{1658EC50-3BCE-9E00-D5BE-9E084C4D41CF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29" creationId="{15AC00D0-06A4-DB26-2181-C1E00C2166F3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0" creationId="{199749E5-E519-B31A-8819-4AE760A3175A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1" creationId="{FD588331-88C6-F354-2B7D-035CC214BE12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2" creationId="{3726574C-BE7B-B39D-DDF3-2326DF3B72DE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3" creationId="{273D3B6C-5835-BD84-672E-BD6BA1BCAB34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4" creationId="{9EFD9DF4-B212-1051-EAAF-6753BA071B01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5" creationId="{59EFA870-8835-2F49-B596-678D285883E6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6" creationId="{4D9E3486-C043-DAC5-A271-240562CDC8FE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7" creationId="{DB59FEBC-069D-71BE-FF5D-5056E1D63F6E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8" creationId="{6D2C350C-592E-3D0C-F866-AA1DFCEBE504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39" creationId="{0C80FDE3-A9F3-406D-2800-2DD177CA4087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0" creationId="{0560DD47-65FC-1E60-3B8C-DE1167C451F4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1" creationId="{752EAF59-3EA2-25C5-614A-6E4C82B199EF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2" creationId="{3B5D238C-B20B-9E2A-3242-63E2FECA4C24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3" creationId="{AC2C22C9-E7C4-0829-1436-A6F2EC513C07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4" creationId="{79C8536E-4B09-2FEA-3108-51FF806958DD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5" creationId="{136E99E3-9422-29F3-8B66-13B330EB61BD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6" creationId="{F0AA5657-1D41-8B93-F59D-E8524CBA8904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7" creationId="{4040E18C-F9E7-DC50-5275-7E3E21F6BA32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8" creationId="{82259237-27B8-5B12-B3BE-478251850CDA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49" creationId="{94EC84D6-BC5C-024D-20BA-E78A45AA1B8C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50" creationId="{E43B7AE6-955E-7E8E-3D9F-F4B8A494F96C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51" creationId="{85D04970-7424-B08A-92BB-0E87544E0DBB}"/>
          </ac:spMkLst>
        </pc:spChg>
        <pc:spChg chg="add mod">
          <ac:chgData name="Cheng Ran" userId="dbeed8448c6bb12c" providerId="LiveId" clId="{7B652751-AD77-416D-9E82-4E02BE8340D4}" dt="2022-05-09T02:07:54.463" v="5623" actId="1076"/>
          <ac:spMkLst>
            <pc:docMk/>
            <pc:sldMk cId="2926726647" sldId="395"/>
            <ac:spMk id="52" creationId="{9FD543FC-3D9F-5FA9-F557-0747570AB251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066570241" sldId="395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824379091" sldId="396"/>
        </pc:sldMkLst>
      </pc:sldChg>
      <pc:sldChg chg="modSp new mod">
        <pc:chgData name="Cheng Ran" userId="dbeed8448c6bb12c" providerId="LiveId" clId="{7B652751-AD77-416D-9E82-4E02BE8340D4}" dt="2022-05-09T02:09:52.051" v="5706"/>
        <pc:sldMkLst>
          <pc:docMk/>
          <pc:sldMk cId="2763508770" sldId="396"/>
        </pc:sldMkLst>
        <pc:spChg chg="mod">
          <ac:chgData name="Cheng Ran" userId="dbeed8448c6bb12c" providerId="LiveId" clId="{7B652751-AD77-416D-9E82-4E02BE8340D4}" dt="2022-05-09T02:08:56.544" v="5680" actId="20577"/>
          <ac:spMkLst>
            <pc:docMk/>
            <pc:sldMk cId="2763508770" sldId="396"/>
            <ac:spMk id="2" creationId="{D214C4BE-108E-79EE-3E1E-B39D1295E2D8}"/>
          </ac:spMkLst>
        </pc:spChg>
        <pc:spChg chg="mod">
          <ac:chgData name="Cheng Ran" userId="dbeed8448c6bb12c" providerId="LiveId" clId="{7B652751-AD77-416D-9E82-4E02BE8340D4}" dt="2022-05-09T02:09:52.051" v="5706"/>
          <ac:spMkLst>
            <pc:docMk/>
            <pc:sldMk cId="2763508770" sldId="396"/>
            <ac:spMk id="3" creationId="{4E4092C3-FFDD-1AA1-B266-5EE93728EDDD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655289101" sldId="397"/>
        </pc:sldMkLst>
      </pc:sldChg>
      <pc:sldChg chg="addSp delSp modSp new mod">
        <pc:chgData name="Cheng Ran" userId="dbeed8448c6bb12c" providerId="LiveId" clId="{7B652751-AD77-416D-9E82-4E02BE8340D4}" dt="2022-05-09T02:12:28.253" v="5744"/>
        <pc:sldMkLst>
          <pc:docMk/>
          <pc:sldMk cId="3137316032" sldId="397"/>
        </pc:sldMkLst>
        <pc:spChg chg="mod">
          <ac:chgData name="Cheng Ran" userId="dbeed8448c6bb12c" providerId="LiveId" clId="{7B652751-AD77-416D-9E82-4E02BE8340D4}" dt="2022-05-09T02:10:05.756" v="5709"/>
          <ac:spMkLst>
            <pc:docMk/>
            <pc:sldMk cId="3137316032" sldId="397"/>
            <ac:spMk id="2" creationId="{7792AB45-BDDB-3C31-D7D7-0E578E1F715B}"/>
          </ac:spMkLst>
        </pc:spChg>
        <pc:spChg chg="mod">
          <ac:chgData name="Cheng Ran" userId="dbeed8448c6bb12c" providerId="LiveId" clId="{7B652751-AD77-416D-9E82-4E02BE8340D4}" dt="2022-05-09T02:10:23.376" v="5715"/>
          <ac:spMkLst>
            <pc:docMk/>
            <pc:sldMk cId="3137316032" sldId="397"/>
            <ac:spMk id="3" creationId="{418F257D-A145-1D07-47C2-9DEE25D28F55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" creationId="{B92D72A8-C1C4-431F-632D-D51883E7CA6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" creationId="{64532C05-53E2-3E5C-F933-59D6F03E3022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" creationId="{137335ED-CB2E-8614-1054-58A43808F64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" creationId="{45ABCBE1-721D-3F7E-8068-AEF318E810A5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9" creationId="{0B4505D0-075B-ACFA-FA5E-EB4E83F3D1D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0" creationId="{ED5AD1FE-8FE1-8837-583A-ED524A0A4B1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1" creationId="{455ADEC8-D865-E69F-F274-89E7536C02C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2" creationId="{10E8A0D8-89C6-DEC2-6D7E-CC3869D6FEF3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3" creationId="{B7BDAA65-B4F4-4834-1C47-4AA58A9182E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4" creationId="{C2F373ED-C54B-A7AE-7518-9990AADCE33F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5" creationId="{5C0DEA2C-F978-029E-C168-2F22771B6A44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6" creationId="{4E939BFF-7AF5-0D7C-5F47-399480F1155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7" creationId="{DAEEA7F4-E638-4827-D97F-9B48591BD41F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8" creationId="{4471D25B-7C5B-5675-5BBB-D926E3D217BE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19" creationId="{80A9549E-589E-0ACD-21A4-AFAF50A3FAC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0" creationId="{C8DA02A1-0465-8745-C86B-71BB75D2982F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1" creationId="{DC6E1F86-B3B1-74A4-1419-8C4EC4D1C2B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2" creationId="{709F981B-8B15-5670-1225-F4D133CCF847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3" creationId="{AF946EE1-BB0B-BDE9-74C0-8E11412FB93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4" creationId="{D92D1752-A572-8EC7-1A14-BFE6542DD74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5" creationId="{EEBD5381-6B30-A2A7-D686-425460540094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6" creationId="{1EC42DC3-FBFB-0E3F-7D9F-FD9151FF1689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7" creationId="{67E325B6-3626-18C0-72D0-2FCC2947500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8" creationId="{E2C17D6E-981A-6A1E-6471-D40F59F545A7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29" creationId="{2EF367EC-CF2E-E060-3BE0-710EA9808DF7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0" creationId="{36F7A2E5-6EDD-8923-75CB-EC26F9B0688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1" creationId="{B80E3261-042A-EE8B-49CB-53A4C8ECAF8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2" creationId="{2C80F634-B8FD-8713-0265-32F2B98A14C1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3" creationId="{FFD6884F-8F66-B476-910B-30512269631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4" creationId="{648EC5A6-BF78-C43D-8240-02557FB5BE1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5" creationId="{48D3623B-8511-2D21-B762-A7821C852682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6" creationId="{53762D78-1001-BADD-B373-4C39075F50FF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7" creationId="{07575646-FEAA-A875-B22C-4AD583D1003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8" creationId="{97358CC9-160F-1F3A-0D47-8361AD1C68D1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39" creationId="{567874BF-D5CE-1408-6545-EE0CE3CFDC0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0" creationId="{FCD3927A-A995-7348-52F6-86F643452A0E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1" creationId="{AA699E64-CF61-8AFB-ABC7-CAEEE94F3675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2" creationId="{A7D71815-FA12-4023-442D-779F2CBD3CE2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3" creationId="{A94C7065-F7AE-23C8-B405-BA4D848C148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4" creationId="{8E761BBF-C797-8746-E329-9398B93FC86F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5" creationId="{35EBA74C-BE05-EFC3-D334-0DF4BC1B6BE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6" creationId="{7765B84F-3A82-3025-BAB9-E0B7DBAD4DBE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7" creationId="{4447EDED-BDC3-42AB-7A82-8CA91674F43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8" creationId="{56C5884F-32A6-9C0E-F0A4-10CCD2424EF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49" creationId="{FB0A27F4-83F1-1CFD-0832-3B0B7A6A476E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0" creationId="{132D86BC-75A4-7DCA-B138-8CFA46862CC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1" creationId="{CD202148-5F07-AC6A-9EA3-9112FD19CDE5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2" creationId="{396FF55B-305E-5616-CBA5-22CF2DD8AA7B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3" creationId="{ADAD1E34-7F98-27D6-6BC0-D40B6605B3A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4" creationId="{BC7BA5A7-8F7A-2343-CFA8-4255658D7121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5" creationId="{EDBF8D6A-174A-C493-F8C2-0DA6C1CE3CC3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6" creationId="{2929E428-4AAB-71F4-182C-14A10CE1C4A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7" creationId="{47F50365-4FA1-76B8-C63F-C6D00F5615C2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8" creationId="{126A0581-2077-9F09-2AB0-754D38FE82B6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59" creationId="{E8837B0C-1934-0DFA-B5C5-65E8C5835B04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0" creationId="{CF4726BE-221B-EEE5-3EDE-A28ECD9834C9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1" creationId="{91F95944-8C1C-B6BA-2975-8DDE077621B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2" creationId="{A7FB6605-BA09-340D-2A95-08090A38F6C7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3" creationId="{AF65254A-69AD-877E-4B1B-4039B79A5C1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4" creationId="{EE1BB91B-C46D-345A-765B-8C1D86518C1C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5" creationId="{FC6714C4-68B4-BC25-F8AB-A7CE52E9881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6" creationId="{473B43BE-510A-326F-E340-0915BDA63F4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7" creationId="{6EF96EFA-6B20-0332-7681-A7A807F4FB2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8" creationId="{EF25F1AF-D08B-D847-B020-134CB18F526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69" creationId="{DDAB7CF7-1655-8C3A-539F-AF84C702163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0" creationId="{53639311-D2D8-8742-25C8-00C655BA1256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1" creationId="{BD44638D-B207-1E06-A680-B3505D13E79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2" creationId="{22FA0C04-C766-5561-408A-303B408F5CF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3" creationId="{B8D06323-0D59-BFBD-EC81-B84E445F601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4" creationId="{2706C846-9240-FB08-4DB7-B13C9CBFCAC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5" creationId="{47599D2E-2D35-0884-B764-66E6406F8297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6" creationId="{F358E119-E4CA-8E39-E06B-830ABA116E2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7" creationId="{1C4044CE-8004-B629-3B7B-81D1FE06DBC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8" creationId="{2C03B375-C0B9-62B9-0555-A6AA933D8DF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79" creationId="{7CFBA0C1-C0C2-AC05-B311-C9147C0C6D05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0" creationId="{032B8B9B-D5EE-A525-3D55-BBF0D5F943E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1" creationId="{7FED9A5C-B4B1-4912-1602-032C927605C4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2" creationId="{54308136-0BF9-CEBA-A81B-725366C6D8C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3" creationId="{9B39B6DF-9365-8BD2-FB39-D7F36C4F4F78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4" creationId="{0C0F7AF9-7321-7052-8D79-E5B417F2BC9A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5" creationId="{BB1A8BD2-D12B-FCAD-38E2-484F4EB9994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6" creationId="{730662EC-1A75-A6CE-FCCD-3D7D343A171D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7" creationId="{308BA0DF-36C7-E5ED-05DA-C0FC406B7256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8" creationId="{6FA038E1-BF48-C494-FD59-F25A9EEDBEE0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89" creationId="{FE887E62-E706-3CAC-46F8-300E32F91689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90" creationId="{E12E6C17-B0BE-CF9A-291C-C5B85135556E}"/>
          </ac:spMkLst>
        </pc:spChg>
        <pc:spChg chg="add mod">
          <ac:chgData name="Cheng Ran" userId="dbeed8448c6bb12c" providerId="LiveId" clId="{7B652751-AD77-416D-9E82-4E02BE8340D4}" dt="2022-05-09T02:10:35.042" v="5717" actId="1076"/>
          <ac:spMkLst>
            <pc:docMk/>
            <pc:sldMk cId="3137316032" sldId="397"/>
            <ac:spMk id="91" creationId="{D39FD684-F9CB-E5A0-36F1-197174EE21EA}"/>
          </ac:spMkLst>
        </pc:spChg>
        <pc:spChg chg="add mod">
          <ac:chgData name="Cheng Ran" userId="dbeed8448c6bb12c" providerId="LiveId" clId="{7B652751-AD77-416D-9E82-4E02BE8340D4}" dt="2022-05-09T02:12:28.253" v="5744"/>
          <ac:spMkLst>
            <pc:docMk/>
            <pc:sldMk cId="3137316032" sldId="397"/>
            <ac:spMk id="92" creationId="{A178D64A-F9C3-F4C4-9B94-9AFF877D443F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3" creationId="{F6E155D1-F77F-B43D-4BC0-B2DB00B8DFC8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4" creationId="{98360F24-556A-1F28-55F9-B96AD40F933B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5" creationId="{3A202430-A53B-554D-C565-63C9849968B9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6" creationId="{683236E7-AE11-AA23-E38A-9140A80C423A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7" creationId="{9F5BC3D0-A9D8-2B05-59BB-3683A6FF8BC4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8" creationId="{83BB033F-DD02-FFB9-660B-265FDF269A47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99" creationId="{60B8DBB5-4B8F-DAC9-3FC7-1B8907D3B8BC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0" creationId="{80FA1659-CF52-BA71-C2D2-62104BE5EDDA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1" creationId="{84DCD75C-0BE7-816D-9E8E-8DE811AFDC14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2" creationId="{69FEA2F9-78A9-07A1-15B7-5149565C8385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3" creationId="{D95516A3-B5CA-BCF4-A465-9DCBB7C06F82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4" creationId="{F7D606F6-6001-9708-08A6-60CB3A1A6242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5" creationId="{AB03BD08-1BA6-F0D3-0E1D-57F1F0CD5E8A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6" creationId="{C355ADFF-E548-DF0D-7E2D-06D61F3F83A9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7" creationId="{813F04B8-6760-0E8D-2FE7-BD7D7C6F0735}"/>
          </ac:spMkLst>
        </pc:spChg>
        <pc:spChg chg="add mod">
          <ac:chgData name="Cheng Ran" userId="dbeed8448c6bb12c" providerId="LiveId" clId="{7B652751-AD77-416D-9E82-4E02BE8340D4}" dt="2022-05-09T02:10:45.462" v="5719" actId="1076"/>
          <ac:spMkLst>
            <pc:docMk/>
            <pc:sldMk cId="3137316032" sldId="397"/>
            <ac:spMk id="108" creationId="{AE4D2F01-E766-FDAA-844F-F429FEAF7460}"/>
          </ac:spMkLst>
        </pc:spChg>
        <pc:spChg chg="add del mod">
          <ac:chgData name="Cheng Ran" userId="dbeed8448c6bb12c" providerId="LiveId" clId="{7B652751-AD77-416D-9E82-4E02BE8340D4}" dt="2022-05-09T02:11:05.924" v="5725" actId="478"/>
          <ac:spMkLst>
            <pc:docMk/>
            <pc:sldMk cId="3137316032" sldId="397"/>
            <ac:spMk id="110" creationId="{54235FF5-1F39-F891-F56A-14A046EFA06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699987115" sldId="398"/>
        </pc:sldMkLst>
      </pc:sldChg>
      <pc:sldChg chg="modSp new mod ord">
        <pc:chgData name="Cheng Ran" userId="dbeed8448c6bb12c" providerId="LiveId" clId="{7B652751-AD77-416D-9E82-4E02BE8340D4}" dt="2022-05-16T06:57:01.533" v="8358" actId="113"/>
        <pc:sldMkLst>
          <pc:docMk/>
          <pc:sldMk cId="1256504408" sldId="398"/>
        </pc:sldMkLst>
        <pc:spChg chg="mod">
          <ac:chgData name="Cheng Ran" userId="dbeed8448c6bb12c" providerId="LiveId" clId="{7B652751-AD77-416D-9E82-4E02BE8340D4}" dt="2022-05-16T01:25:47.173" v="7643" actId="20577"/>
          <ac:spMkLst>
            <pc:docMk/>
            <pc:sldMk cId="1256504408" sldId="398"/>
            <ac:spMk id="2" creationId="{4A7592B0-1A6D-4C54-F96D-07C654E9065B}"/>
          </ac:spMkLst>
        </pc:spChg>
        <pc:spChg chg="mod">
          <ac:chgData name="Cheng Ran" userId="dbeed8448c6bb12c" providerId="LiveId" clId="{7B652751-AD77-416D-9E82-4E02BE8340D4}" dt="2022-05-16T06:57:01.533" v="8358" actId="113"/>
          <ac:spMkLst>
            <pc:docMk/>
            <pc:sldMk cId="1256504408" sldId="398"/>
            <ac:spMk id="3" creationId="{59831C6E-62EF-3C1C-6621-A22FF4666CB6}"/>
          </ac:spMkLst>
        </pc:spChg>
      </pc:sldChg>
      <pc:sldChg chg="addSp modSp new mod">
        <pc:chgData name="Cheng Ran" userId="dbeed8448c6bb12c" providerId="LiveId" clId="{7B652751-AD77-416D-9E82-4E02BE8340D4}" dt="2022-05-09T02:12:23.492" v="5743"/>
        <pc:sldMkLst>
          <pc:docMk/>
          <pc:sldMk cId="553898790" sldId="399"/>
        </pc:sldMkLst>
        <pc:spChg chg="mod">
          <ac:chgData name="Cheng Ran" userId="dbeed8448c6bb12c" providerId="LiveId" clId="{7B652751-AD77-416D-9E82-4E02BE8340D4}" dt="2022-05-09T02:11:36.636" v="5730"/>
          <ac:spMkLst>
            <pc:docMk/>
            <pc:sldMk cId="553898790" sldId="399"/>
            <ac:spMk id="2" creationId="{7638CCEF-1018-5D68-5DB5-666E9F1A3D20}"/>
          </ac:spMkLst>
        </pc:spChg>
        <pc:spChg chg="mod">
          <ac:chgData name="Cheng Ran" userId="dbeed8448c6bb12c" providerId="LiveId" clId="{7B652751-AD77-416D-9E82-4E02BE8340D4}" dt="2022-05-09T02:12:14.923" v="5740" actId="14100"/>
          <ac:spMkLst>
            <pc:docMk/>
            <pc:sldMk cId="553898790" sldId="399"/>
            <ac:spMk id="3" creationId="{68168148-8FE0-8B35-3B2A-CEE427AD2976}"/>
          </ac:spMkLst>
        </pc:spChg>
        <pc:spChg chg="add mod">
          <ac:chgData name="Cheng Ran" userId="dbeed8448c6bb12c" providerId="LiveId" clId="{7B652751-AD77-416D-9E82-4E02BE8340D4}" dt="2022-05-09T02:12:23.492" v="5743"/>
          <ac:spMkLst>
            <pc:docMk/>
            <pc:sldMk cId="553898790" sldId="399"/>
            <ac:spMk id="5" creationId="{A06C460E-3FD7-A63A-DD93-C203009494D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" creationId="{3860ECBD-D9A1-22A0-10B7-32903CBFD4D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" creationId="{81D15953-D04F-D905-6DAE-519C82B138B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" creationId="{F3CD77A3-868B-9FB8-2A10-E80D3A8AE86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" creationId="{E6A4B1F0-BE27-A518-0219-E7F00304166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0" creationId="{A909ECB1-9CEF-27B7-4094-BE9634058693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1" creationId="{4A8DAEE3-166E-294A-9B5A-DCC76A7D697C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2" creationId="{3C1C17DE-5DDC-0E0D-E287-195D692C4DD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3" creationId="{0A2E3F36-F776-2BFE-F384-F140EE756632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4" creationId="{02C501C6-5CFF-DD9D-BB96-CFC1D8509F8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5" creationId="{8BD5D65E-A9E1-6519-A8D1-8B37714539D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6" creationId="{9684FE63-AD40-478A-84E2-949229CB945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7" creationId="{2FED4B90-BF29-6FA4-8076-083CD95268F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8" creationId="{3C583014-A07C-BECB-2D9A-8C751F2B59C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19" creationId="{0A8E7D62-4C3A-61D6-C59D-711DFEB8EC7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0" creationId="{97E7085F-662B-64D0-5D8D-7FD7DBD981A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1" creationId="{1CDD05F7-60A5-62BA-B275-3C0B3993042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2" creationId="{916F9F2F-F24E-5D49-B6A7-D4CBF3022E9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3" creationId="{2B79D619-3B77-21BA-B6E1-B95A46930902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4" creationId="{F3D8EA11-AF8D-CD34-4844-C2625941AD6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5" creationId="{5D92870D-134C-2EB2-DE13-698F716BB49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6" creationId="{AC74816B-FC60-8E11-872B-BF64F828139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7" creationId="{B07082F3-5F84-BBFB-5D8D-F870797170A4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8" creationId="{80C64629-289D-D626-15E1-17ADEB93C1F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29" creationId="{76AB9374-B578-C4C9-C1B1-A33E281CE5A1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0" creationId="{17C1FFE6-D022-752B-5997-9062E7B6D0E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1" creationId="{F168867D-81BB-0D5D-E021-383FE196AB3C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2" creationId="{D5B05B52-D907-E11E-5FA8-12751147B9B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3" creationId="{506223A9-FE5E-4EC8-35B6-F1C395C49775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4" creationId="{6EC12A5E-D2E0-1B88-B328-CEDE435C99A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5" creationId="{7DA84A2C-3A87-A54A-C92A-509D5CB62DB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6" creationId="{2B6B7EDA-8CBB-71BF-4DD1-07F8DDF83DD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7" creationId="{2ED50723-D370-305A-F5A8-9C7C807B4E3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8" creationId="{FEE12D41-976B-31C5-C5E4-97AA0D4F461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39" creationId="{E7D5AC08-40FD-7F24-3847-DA3077580674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0" creationId="{2BC8AED8-2D8A-CB8C-1B37-6386C0D98734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1" creationId="{DD0DAF42-EA8E-7010-9BDE-998E0F123D63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2" creationId="{082A4ABD-3DDC-11F7-D3F3-3F74CA6A31A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3" creationId="{6B9A0BCB-A7DC-FDF2-5147-6DCE4C9867C7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4" creationId="{46ED94FA-51E9-C1BA-85F9-8248CF07654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5" creationId="{A754E08B-3677-1374-C934-C9702E71D7B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6" creationId="{BA94265B-90FD-A034-1B74-3C4E98FDB5EC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7" creationId="{EB5D41D5-1DDC-39C7-D69B-FEA5BB7E5BF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8" creationId="{640E01CC-8502-9918-2180-13B98F7A61C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49" creationId="{93AE35E6-BE23-5D7D-3280-F4990149813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0" creationId="{3CD7A0E0-8083-C6DF-81EA-7779EFC6405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1" creationId="{2A816792-349E-5391-094E-3FCCDCEFFFF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2" creationId="{664A2BCF-F3BB-84AE-9A94-E1F004EB3A1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3" creationId="{63C896D5-1C81-EA52-6F4E-2E902DE6AF3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4" creationId="{BA1C6A34-54E8-6BC9-F0AB-3F467412E643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5" creationId="{0F53D8C5-8152-9261-1CB9-27E1D55C39E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6" creationId="{77E90F5B-7E77-FEAD-99DB-E42729B234F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7" creationId="{FFBBA5DC-EBE9-32E5-8157-650CB6EFA57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8" creationId="{864EF7F9-F959-55F1-8188-9CF108C9D0B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59" creationId="{B4C5115C-84F5-7BF1-4FFD-38FAFE8D75E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0" creationId="{9388B8D3-AACE-FE8C-22ED-4A86860A85A2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1" creationId="{637406A0-DCDF-D79F-D420-18F407FAB46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2" creationId="{022229D3-16D3-6531-4000-2A2B7DA4061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3" creationId="{B4FD7628-7F63-F8F0-52E2-F21686008D42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4" creationId="{F9813525-BF79-B783-8D56-232A0275AEE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5" creationId="{40CA1528-875F-4D1D-F191-5C2764410C2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6" creationId="{1F1B2F58-FBCF-8193-3731-9F434ED8436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7" creationId="{62068EFF-774F-2EBE-8A4B-2D06942B2E5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8" creationId="{38ED191B-4019-8879-1231-56214AC9C05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69" creationId="{C1D15DFA-0C81-1BC0-921D-2A1DA057177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0" creationId="{D42E249E-A3AD-3C0D-DEB8-19D0FC40AAA7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1" creationId="{4142F72E-B692-A7F8-9117-0344664A2B2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2" creationId="{F742A93D-E13B-9ACE-DAC5-34487B1A1CF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3" creationId="{3B018AC8-251C-563F-2F8B-2E805274CC6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4" creationId="{14798807-F691-4515-A5F2-1330A73CF3BB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5" creationId="{AD3C6A71-B614-369E-214E-1C12A91386E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6" creationId="{4073D699-9335-B8EC-36BA-24DB32F0A6D2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7" creationId="{7582C537-8012-D323-2399-E3C417328DE5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8" creationId="{939A6C6E-DBAB-9206-0888-BB1A1C80F43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79" creationId="{6A9F1C2C-852A-E161-3EB2-63B0F3934C3E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0" creationId="{8C9A6762-610E-0779-3093-15674C266345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1" creationId="{DF6E2614-E129-7FB5-A827-E06503B20F51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2" creationId="{7FC8960B-885C-1D0D-C76B-8C8DDB249987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3" creationId="{BF073DF7-991F-3DBE-AE84-825BF52F9E07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4" creationId="{9BC2E212-37E3-CF3D-02BC-5FD611DA7CE8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5" creationId="{8743C4A1-96AF-E89B-E614-DE5EB8244ECA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6" creationId="{C3A4F93B-4647-B20F-3D09-6AD445A73E93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7" creationId="{2EEE81D5-EC7A-F23E-D97B-B7F74DB312F1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8" creationId="{CC6A6DA7-93E5-4D3B-C705-D538B271CBE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89" creationId="{86D2EAE4-0971-43A7-E33B-6B112236463C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0" creationId="{3D58093F-D476-E51C-A9A8-A571F4765E5D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1" creationId="{2333F892-16C0-A659-0A3C-D9ED2F0F14B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2" creationId="{9E010E59-3228-B54D-3362-A5AB2C5178BF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3" creationId="{E74C425C-23D5-ED55-72A0-3A3A67F95D2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4" creationId="{B0762461-EEB8-0A94-13ED-26EC7A45E0C1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5" creationId="{19ECB81A-A2CC-B237-F0BF-1A40BD9C2097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6" creationId="{F378366D-CD85-CC89-4C18-C05D5FE38570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7" creationId="{51ACC03C-5339-54A4-EE85-3C504F824C86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8" creationId="{DEC3980C-D04A-3750-3323-1FB2437C66D9}"/>
          </ac:spMkLst>
        </pc:spChg>
        <pc:spChg chg="add mod">
          <ac:chgData name="Cheng Ran" userId="dbeed8448c6bb12c" providerId="LiveId" clId="{7B652751-AD77-416D-9E82-4E02BE8340D4}" dt="2022-05-09T02:12:20.088" v="5742" actId="1076"/>
          <ac:spMkLst>
            <pc:docMk/>
            <pc:sldMk cId="553898790" sldId="399"/>
            <ac:spMk id="99" creationId="{3A93ED4D-3371-4058-1D46-7DBA3613FF00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019848826" sldId="399"/>
        </pc:sldMkLst>
      </pc:sldChg>
      <pc:sldChg chg="addSp modSp new mod">
        <pc:chgData name="Cheng Ran" userId="dbeed8448c6bb12c" providerId="LiveId" clId="{7B652751-AD77-416D-9E82-4E02BE8340D4}" dt="2022-05-09T02:32:32.024" v="5800" actId="27636"/>
        <pc:sldMkLst>
          <pc:docMk/>
          <pc:sldMk cId="3336267348" sldId="400"/>
        </pc:sldMkLst>
        <pc:spChg chg="mod">
          <ac:chgData name="Cheng Ran" userId="dbeed8448c6bb12c" providerId="LiveId" clId="{7B652751-AD77-416D-9E82-4E02BE8340D4}" dt="2022-05-09T02:12:56.222" v="5747"/>
          <ac:spMkLst>
            <pc:docMk/>
            <pc:sldMk cId="3336267348" sldId="400"/>
            <ac:spMk id="2" creationId="{27B58EDB-4FB2-EDC7-535D-D56312B1B70E}"/>
          </ac:spMkLst>
        </pc:spChg>
        <pc:spChg chg="mod">
          <ac:chgData name="Cheng Ran" userId="dbeed8448c6bb12c" providerId="LiveId" clId="{7B652751-AD77-416D-9E82-4E02BE8340D4}" dt="2022-05-09T02:32:32.024" v="5800" actId="27636"/>
          <ac:spMkLst>
            <pc:docMk/>
            <pc:sldMk cId="3336267348" sldId="400"/>
            <ac:spMk id="3" creationId="{8451D756-5699-15F5-6C83-118B5F5FB3F2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5" creationId="{F4D84849-B720-59B3-17BC-7DFDCE44C64F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6" creationId="{F508C2B4-F048-3753-FC59-303D943C6D03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7" creationId="{D89523B2-F8B7-DA2A-46CC-1A453723BB91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8" creationId="{56C936FE-AA15-9A16-85A2-76F40B195E89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9" creationId="{4E66C71C-D4A4-11BF-C753-5B9628F4A0C0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0" creationId="{0D686760-88C8-20B3-E5B7-79571A5DBDCC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1" creationId="{4C2EBD66-98BC-1074-FE47-95A45B02D10F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2" creationId="{6BFA6DAC-82D8-905E-7C3C-BB17C9CD89DE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3" creationId="{22DE64FC-13EB-1B9F-63C8-F691F33DC893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4" creationId="{AE4402BE-5ECB-2DFE-C89D-BF7E4F8AF33E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5" creationId="{B40436E8-C7CF-387E-0A90-B4BF71876AEC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6" creationId="{607E9FFD-A3E4-560C-52D3-41B0E116E80B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7" creationId="{05435977-887B-DAA4-C970-3A5A7F27705F}"/>
          </ac:spMkLst>
        </pc:spChg>
        <pc:spChg chg="add mod">
          <ac:chgData name="Cheng Ran" userId="dbeed8448c6bb12c" providerId="LiveId" clId="{7B652751-AD77-416D-9E82-4E02BE8340D4}" dt="2022-05-09T02:19:47.981" v="5786" actId="1037"/>
          <ac:spMkLst>
            <pc:docMk/>
            <pc:sldMk cId="3336267348" sldId="400"/>
            <ac:spMk id="18" creationId="{5D070DA5-F7F3-00AC-F545-FD1192067C13}"/>
          </ac:spMkLst>
        </pc:spChg>
        <pc:spChg chg="add mod">
          <ac:chgData name="Cheng Ran" userId="dbeed8448c6bb12c" providerId="LiveId" clId="{7B652751-AD77-416D-9E82-4E02BE8340D4}" dt="2022-05-09T02:19:52.500" v="5787" actId="1076"/>
          <ac:spMkLst>
            <pc:docMk/>
            <pc:sldMk cId="3336267348" sldId="400"/>
            <ac:spMk id="20" creationId="{AC56274A-0BF9-C49E-5470-F046C7C49BE7}"/>
          </ac:spMkLst>
        </pc:spChg>
        <pc:graphicFrameChg chg="add mod">
          <ac:chgData name="Cheng Ran" userId="dbeed8448c6bb12c" providerId="LiveId" clId="{7B652751-AD77-416D-9E82-4E02BE8340D4}" dt="2022-05-09T02:19:56.170" v="5798" actId="1037"/>
          <ac:graphicFrameMkLst>
            <pc:docMk/>
            <pc:sldMk cId="3336267348" sldId="400"/>
            <ac:graphicFrameMk id="19" creationId="{F0901FB1-1BA4-3761-4A0B-7A9CA1228178}"/>
          </ac:graphicFrameMkLst>
        </pc:graphicFrame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080321804" sldId="400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978333739" sldId="401"/>
        </pc:sldMkLst>
      </pc:sldChg>
      <pc:sldChg chg="addSp modSp new mod">
        <pc:chgData name="Cheng Ran" userId="dbeed8448c6bb12c" providerId="LiveId" clId="{7B652751-AD77-416D-9E82-4E02BE8340D4}" dt="2022-05-09T02:34:20.940" v="5817" actId="1076"/>
        <pc:sldMkLst>
          <pc:docMk/>
          <pc:sldMk cId="3585359457" sldId="401"/>
        </pc:sldMkLst>
        <pc:spChg chg="mod">
          <ac:chgData name="Cheng Ran" userId="dbeed8448c6bb12c" providerId="LiveId" clId="{7B652751-AD77-416D-9E82-4E02BE8340D4}" dt="2022-05-09T02:33:16.516" v="5803"/>
          <ac:spMkLst>
            <pc:docMk/>
            <pc:sldMk cId="3585359457" sldId="401"/>
            <ac:spMk id="2" creationId="{E59DB945-9A10-8623-7193-932F8A45BEC8}"/>
          </ac:spMkLst>
        </pc:spChg>
        <pc:spChg chg="mod">
          <ac:chgData name="Cheng Ran" userId="dbeed8448c6bb12c" providerId="LiveId" clId="{7B652751-AD77-416D-9E82-4E02BE8340D4}" dt="2022-05-09T02:33:39.410" v="5807" actId="14100"/>
          <ac:spMkLst>
            <pc:docMk/>
            <pc:sldMk cId="3585359457" sldId="401"/>
            <ac:spMk id="3" creationId="{00851C7E-B19A-CAF7-E043-EA9389EFD60C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5" creationId="{0C043A0A-F266-F3A4-89D4-CD5AC4B1FBCA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6" creationId="{865F8659-B01E-DD7B-864E-509808081929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7" creationId="{65218B57-FF84-ACB6-997F-381E03B9178B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8" creationId="{F1135747-26DD-4ADB-4C5D-0D8C9D6BB330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9" creationId="{7BD964AB-6144-473C-A8A1-A192548F271C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0" creationId="{2785E24F-0D71-E53C-B995-33DE6F8B4D2E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1" creationId="{B88BC2FA-2F06-4C52-92C8-E2157FAAFF36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2" creationId="{5C7BCE05-7D54-2F1D-0391-7AD691B86D6F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3" creationId="{47B726CF-CCAE-98A1-3E1E-1DEEC285D52C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4" creationId="{1D2C55CB-733E-4F84-DD05-B3796131A010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5" creationId="{2793C012-4F18-2BBB-7DC2-1A6BDB84EBE9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6" creationId="{46A855E4-FAA5-665F-3A9C-C9CDD7993860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7" creationId="{5F7D7D58-DFC0-B05D-FD0C-37C4BCA4C531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8" creationId="{41631AD1-9122-9841-8634-2C15A5005E48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19" creationId="{AB534402-43D6-1849-7E10-57305CF8C02F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0" creationId="{B356C4E9-3FA9-376C-DFC0-17FE50CEE748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1" creationId="{85492186-9E9A-E61B-067A-5AD72EAE2C4A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2" creationId="{88F0B49B-AAAA-E378-3A66-39CADC685880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3" creationId="{927431FA-26DF-014D-B1C5-AFCA999AE7F0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4" creationId="{6D3EBDD0-A41D-784F-531F-661316BE9401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5" creationId="{C9911727-6752-C93A-7158-DC0B98A1518B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6" creationId="{A9A7D1AE-82A5-48E3-84A6-95A66EF74A3A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7" creationId="{106A160D-1ECD-02A7-8888-679739A810F4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8" creationId="{09246779-4C6E-CE2B-6798-CBA91DBBEB4B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29" creationId="{11D4953C-9F1E-7D74-D7C9-36A685CCDB63}"/>
          </ac:spMkLst>
        </pc:spChg>
        <pc:spChg chg="add mod">
          <ac:chgData name="Cheng Ran" userId="dbeed8448c6bb12c" providerId="LiveId" clId="{7B652751-AD77-416D-9E82-4E02BE8340D4}" dt="2022-05-09T02:33:44.218" v="5809" actId="1076"/>
          <ac:spMkLst>
            <pc:docMk/>
            <pc:sldMk cId="3585359457" sldId="401"/>
            <ac:spMk id="30" creationId="{FB553272-B13A-923A-B668-6EFD4ECB8BC2}"/>
          </ac:spMkLst>
        </pc:spChg>
        <pc:spChg chg="add mod">
          <ac:chgData name="Cheng Ran" userId="dbeed8448c6bb12c" providerId="LiveId" clId="{7B652751-AD77-416D-9E82-4E02BE8340D4}" dt="2022-05-09T02:34:20.940" v="5817" actId="1076"/>
          <ac:spMkLst>
            <pc:docMk/>
            <pc:sldMk cId="3585359457" sldId="401"/>
            <ac:spMk id="32" creationId="{D4A25C5C-C6CF-276E-8917-5436DF3B17D7}"/>
          </ac:spMkLst>
        </pc:spChg>
        <pc:graphicFrameChg chg="add mod">
          <ac:chgData name="Cheng Ran" userId="dbeed8448c6bb12c" providerId="LiveId" clId="{7B652751-AD77-416D-9E82-4E02BE8340D4}" dt="2022-05-09T02:33:44.218" v="5809" actId="1076"/>
          <ac:graphicFrameMkLst>
            <pc:docMk/>
            <pc:sldMk cId="3585359457" sldId="401"/>
            <ac:graphicFrameMk id="31" creationId="{4A615AC9-04A8-97BE-395A-E0DBF7603AF0}"/>
          </ac:graphicFrameMkLst>
        </pc:graphicFrame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904538969" sldId="402"/>
        </pc:sldMkLst>
      </pc:sldChg>
      <pc:sldChg chg="addSp modSp add mod">
        <pc:chgData name="Cheng Ran" userId="dbeed8448c6bb12c" providerId="LiveId" clId="{7B652751-AD77-416D-9E82-4E02BE8340D4}" dt="2022-05-09T02:49:30.596" v="5824" actId="1076"/>
        <pc:sldMkLst>
          <pc:docMk/>
          <pc:sldMk cId="3546461909" sldId="402"/>
        </pc:sldMkLst>
        <pc:spChg chg="add mod">
          <ac:chgData name="Cheng Ran" userId="dbeed8448c6bb12c" providerId="LiveId" clId="{7B652751-AD77-416D-9E82-4E02BE8340D4}" dt="2022-05-09T02:49:30.596" v="5824" actId="1076"/>
          <ac:spMkLst>
            <pc:docMk/>
            <pc:sldMk cId="3546461909" sldId="402"/>
            <ac:spMk id="5" creationId="{8D0F0D80-1C81-6D16-8658-188B744D9EFE}"/>
          </ac:spMkLst>
        </pc:spChg>
      </pc:sldChg>
      <pc:sldChg chg="new del">
        <pc:chgData name="Cheng Ran" userId="dbeed8448c6bb12c" providerId="LiveId" clId="{7B652751-AD77-416D-9E82-4E02BE8340D4}" dt="2022-05-09T02:49:12.730" v="5819" actId="47"/>
        <pc:sldMkLst>
          <pc:docMk/>
          <pc:sldMk cId="3805536467" sldId="402"/>
        </pc:sldMkLst>
      </pc:sldChg>
      <pc:sldChg chg="modSp new mod">
        <pc:chgData name="Cheng Ran" userId="dbeed8448c6bb12c" providerId="LiveId" clId="{7B652751-AD77-416D-9E82-4E02BE8340D4}" dt="2022-05-09T03:23:24.508" v="5953" actId="20577"/>
        <pc:sldMkLst>
          <pc:docMk/>
          <pc:sldMk cId="2549641601" sldId="403"/>
        </pc:sldMkLst>
        <pc:spChg chg="mod">
          <ac:chgData name="Cheng Ran" userId="dbeed8448c6bb12c" providerId="LiveId" clId="{7B652751-AD77-416D-9E82-4E02BE8340D4}" dt="2022-05-09T03:23:24.508" v="5953" actId="20577"/>
          <ac:spMkLst>
            <pc:docMk/>
            <pc:sldMk cId="2549641601" sldId="403"/>
            <ac:spMk id="2" creationId="{B196EEB0-3C2C-D692-ADA7-58B60468E35C}"/>
          </ac:spMkLst>
        </pc:spChg>
        <pc:spChg chg="mod">
          <ac:chgData name="Cheng Ran" userId="dbeed8448c6bb12c" providerId="LiveId" clId="{7B652751-AD77-416D-9E82-4E02BE8340D4}" dt="2022-05-09T03:23:10.391" v="5940" actId="20577"/>
          <ac:spMkLst>
            <pc:docMk/>
            <pc:sldMk cId="2549641601" sldId="403"/>
            <ac:spMk id="3" creationId="{909E9AE8-A07F-2190-6975-E66F20BC309C}"/>
          </ac:spMkLst>
        </pc:spChg>
      </pc:sldChg>
      <pc:sldChg chg="addSp delSp modSp new mod">
        <pc:chgData name="Cheng Ran" userId="dbeed8448c6bb12c" providerId="LiveId" clId="{7B652751-AD77-416D-9E82-4E02BE8340D4}" dt="2022-05-09T03:28:41.932" v="6020"/>
        <pc:sldMkLst>
          <pc:docMk/>
          <pc:sldMk cId="1655992933" sldId="404"/>
        </pc:sldMkLst>
        <pc:spChg chg="mod">
          <ac:chgData name="Cheng Ran" userId="dbeed8448c6bb12c" providerId="LiveId" clId="{7B652751-AD77-416D-9E82-4E02BE8340D4}" dt="2022-05-09T03:25:08.970" v="5957"/>
          <ac:spMkLst>
            <pc:docMk/>
            <pc:sldMk cId="1655992933" sldId="404"/>
            <ac:spMk id="2" creationId="{DE9A5A71-96F7-FAF7-CF7A-4C4442DF1EA4}"/>
          </ac:spMkLst>
        </pc:spChg>
        <pc:spChg chg="mod">
          <ac:chgData name="Cheng Ran" userId="dbeed8448c6bb12c" providerId="LiveId" clId="{7B652751-AD77-416D-9E82-4E02BE8340D4}" dt="2022-05-09T03:26:43.661" v="5994" actId="1076"/>
          <ac:spMkLst>
            <pc:docMk/>
            <pc:sldMk cId="1655992933" sldId="404"/>
            <ac:spMk id="3" creationId="{2FFC4DC5-E3AC-ABA8-B03C-2C32D537B482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5" creationId="{12A1AA2B-CA6E-BCEE-13D1-986DEA29D89D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6" creationId="{20281068-23E6-878D-6479-50908C324582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7" creationId="{CB44714B-D1CB-2892-46D0-ACA65FAD4C02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8" creationId="{9CE59CE6-9F15-6D78-E352-B02FF9F0D2E9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9" creationId="{29E1007A-D965-E5D1-AE52-5AFBA33ECAE8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0" creationId="{52A3E6BD-CC6A-E4B6-4854-3B9C39B6001D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1" creationId="{67C4A0A8-54DD-A1D1-08D2-FFA6E11AE300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2" creationId="{A677B47E-6673-7C58-5AA1-3B9A86CAC4C1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3" creationId="{716ED850-F848-50DF-8076-76ACC0B6EA90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4" creationId="{2D9C0332-A8D3-DDB7-B9E6-619283F9F026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5" creationId="{C07E37B0-1CF3-5917-0AE4-3B10555346C8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6" creationId="{FEA6B531-3A93-AA2A-B0BD-C7E0D2065586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7" creationId="{9AE1555D-6CC5-18B1-FB21-376376F25931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8" creationId="{A9CA4EE6-DC23-91D8-51D3-F17E473CA346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19" creationId="{88BF3997-01CE-9FFC-99DB-0BFBEFD18899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0" creationId="{43A4B313-7210-23A1-C6A4-C70174DCE576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1" creationId="{8D54D404-9AA1-C1A2-8ACE-509A770C2B4E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2" creationId="{FD2E7AE8-CCA7-A60B-BBBC-8FE3370027D3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3" creationId="{BBD2E642-7F87-68F0-06C4-7FBCA63C5BEF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4" creationId="{64C74C89-160D-3C76-59CB-727EBA274780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5" creationId="{1E8E5D60-46A4-A43A-1586-1401889BB07F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6" creationId="{785E4DAD-E5AD-2970-4551-145A0DFBC11D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7" creationId="{4A02819A-2D19-AB4D-9C64-374419006935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8" creationId="{F8A2F5F3-9DCE-996E-983A-CE1BC5CEB855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29" creationId="{BFADAB49-1F02-3CF5-112F-12F468556CFA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30" creationId="{F1EF6E44-5056-D41F-BBFF-5853E66193A7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31" creationId="{3531A73B-72D2-6B70-6C58-3C889A0201EE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32" creationId="{3D204F29-A90A-4251-7318-24E9B68D8668}"/>
          </ac:spMkLst>
        </pc:spChg>
        <pc:spChg chg="add mod">
          <ac:chgData name="Cheng Ran" userId="dbeed8448c6bb12c" providerId="LiveId" clId="{7B652751-AD77-416D-9E82-4E02BE8340D4}" dt="2022-05-09T03:27:47.730" v="6007" actId="1076"/>
          <ac:spMkLst>
            <pc:docMk/>
            <pc:sldMk cId="1655992933" sldId="404"/>
            <ac:spMk id="33" creationId="{CC92B7A7-CD8B-7C4D-D64A-317AFCFBAE22}"/>
          </ac:spMkLst>
        </pc:spChg>
        <pc:spChg chg="add mod">
          <ac:chgData name="Cheng Ran" userId="dbeed8448c6bb12c" providerId="LiveId" clId="{7B652751-AD77-416D-9E82-4E02BE8340D4}" dt="2022-05-09T03:27:51.788" v="6008" actId="1076"/>
          <ac:spMkLst>
            <pc:docMk/>
            <pc:sldMk cId="1655992933" sldId="404"/>
            <ac:spMk id="34" creationId="{12BD2637-E75D-95C8-0326-219811758966}"/>
          </ac:spMkLst>
        </pc:spChg>
        <pc:spChg chg="add mod">
          <ac:chgData name="Cheng Ran" userId="dbeed8448c6bb12c" providerId="LiveId" clId="{7B652751-AD77-416D-9E82-4E02BE8340D4}" dt="2022-05-09T03:28:06.015" v="6012"/>
          <ac:spMkLst>
            <pc:docMk/>
            <pc:sldMk cId="1655992933" sldId="404"/>
            <ac:spMk id="35" creationId="{2A7CB935-C398-8222-0878-196F3450E3C7}"/>
          </ac:spMkLst>
        </pc:spChg>
        <pc:spChg chg="add del">
          <ac:chgData name="Cheng Ran" userId="dbeed8448c6bb12c" providerId="LiveId" clId="{7B652751-AD77-416D-9E82-4E02BE8340D4}" dt="2022-05-09T03:28:10.700" v="6014" actId="22"/>
          <ac:spMkLst>
            <pc:docMk/>
            <pc:sldMk cId="1655992933" sldId="404"/>
            <ac:spMk id="37" creationId="{F7E75DD3-9859-EA79-D29F-F99CEEF9CCCB}"/>
          </ac:spMkLst>
        </pc:spChg>
        <pc:spChg chg="add mod">
          <ac:chgData name="Cheng Ran" userId="dbeed8448c6bb12c" providerId="LiveId" clId="{7B652751-AD77-416D-9E82-4E02BE8340D4}" dt="2022-05-09T03:28:41.932" v="6020"/>
          <ac:spMkLst>
            <pc:docMk/>
            <pc:sldMk cId="1655992933" sldId="404"/>
            <ac:spMk id="38" creationId="{985502EF-1540-BB85-8370-583EE980AA39}"/>
          </ac:spMkLst>
        </pc:spChg>
      </pc:sldChg>
      <pc:sldChg chg="modSp new mod modAnim">
        <pc:chgData name="Cheng Ran" userId="dbeed8448c6bb12c" providerId="LiveId" clId="{7B652751-AD77-416D-9E82-4E02BE8340D4}" dt="2022-05-09T04:28:25.315" v="6491" actId="27636"/>
        <pc:sldMkLst>
          <pc:docMk/>
          <pc:sldMk cId="3012026166" sldId="405"/>
        </pc:sldMkLst>
        <pc:spChg chg="mod">
          <ac:chgData name="Cheng Ran" userId="dbeed8448c6bb12c" providerId="LiveId" clId="{7B652751-AD77-416D-9E82-4E02BE8340D4}" dt="2022-05-09T04:11:54.919" v="6072" actId="20577"/>
          <ac:spMkLst>
            <pc:docMk/>
            <pc:sldMk cId="3012026166" sldId="405"/>
            <ac:spMk id="2" creationId="{8326FFAB-402B-D48E-3FD6-36977EBD8490}"/>
          </ac:spMkLst>
        </pc:spChg>
        <pc:spChg chg="mod">
          <ac:chgData name="Cheng Ran" userId="dbeed8448c6bb12c" providerId="LiveId" clId="{7B652751-AD77-416D-9E82-4E02BE8340D4}" dt="2022-05-09T04:28:25.315" v="6491" actId="27636"/>
          <ac:spMkLst>
            <pc:docMk/>
            <pc:sldMk cId="3012026166" sldId="405"/>
            <ac:spMk id="3" creationId="{986D0FE4-CFE0-EE5F-7EF2-9B3C2C29093E}"/>
          </ac:spMkLst>
        </pc:spChg>
      </pc:sldChg>
      <pc:sldChg chg="modSp new del mod modAnim">
        <pc:chgData name="Cheng Ran" userId="dbeed8448c6bb12c" providerId="LiveId" clId="{7B652751-AD77-416D-9E82-4E02BE8340D4}" dt="2022-05-09T04:22:38.226" v="6350" actId="47"/>
        <pc:sldMkLst>
          <pc:docMk/>
          <pc:sldMk cId="130164573" sldId="406"/>
        </pc:sldMkLst>
        <pc:spChg chg="mod">
          <ac:chgData name="Cheng Ran" userId="dbeed8448c6bb12c" providerId="LiveId" clId="{7B652751-AD77-416D-9E82-4E02BE8340D4}" dt="2022-05-09T04:15:40.733" v="6147" actId="20577"/>
          <ac:spMkLst>
            <pc:docMk/>
            <pc:sldMk cId="130164573" sldId="406"/>
            <ac:spMk id="2" creationId="{13CD0802-32E5-141C-CC87-2937A9728925}"/>
          </ac:spMkLst>
        </pc:spChg>
        <pc:spChg chg="mod">
          <ac:chgData name="Cheng Ran" userId="dbeed8448c6bb12c" providerId="LiveId" clId="{7B652751-AD77-416D-9E82-4E02BE8340D4}" dt="2022-05-09T04:17:31.376" v="6214" actId="21"/>
          <ac:spMkLst>
            <pc:docMk/>
            <pc:sldMk cId="130164573" sldId="406"/>
            <ac:spMk id="3" creationId="{47AAD3B2-4B4F-3C29-626C-4A3C51F00C3F}"/>
          </ac:spMkLst>
        </pc:spChg>
      </pc:sldChg>
      <pc:sldChg chg="modSp new mod">
        <pc:chgData name="Cheng Ran" userId="dbeed8448c6bb12c" providerId="LiveId" clId="{7B652751-AD77-416D-9E82-4E02BE8340D4}" dt="2022-05-09T04:28:41.547" v="6492" actId="113"/>
        <pc:sldMkLst>
          <pc:docMk/>
          <pc:sldMk cId="3479264134" sldId="407"/>
        </pc:sldMkLst>
        <pc:spChg chg="mod">
          <ac:chgData name="Cheng Ran" userId="dbeed8448c6bb12c" providerId="LiveId" clId="{7B652751-AD77-416D-9E82-4E02BE8340D4}" dt="2022-05-09T04:15:27.595" v="6140" actId="20577"/>
          <ac:spMkLst>
            <pc:docMk/>
            <pc:sldMk cId="3479264134" sldId="407"/>
            <ac:spMk id="2" creationId="{429D59BE-6DD4-164F-C345-2E417D15825E}"/>
          </ac:spMkLst>
        </pc:spChg>
        <pc:spChg chg="mod">
          <ac:chgData name="Cheng Ran" userId="dbeed8448c6bb12c" providerId="LiveId" clId="{7B652751-AD77-416D-9E82-4E02BE8340D4}" dt="2022-05-09T04:28:41.547" v="6492" actId="113"/>
          <ac:spMkLst>
            <pc:docMk/>
            <pc:sldMk cId="3479264134" sldId="407"/>
            <ac:spMk id="3" creationId="{3161E3E4-5AD3-C734-21CC-10F44D0F5EC0}"/>
          </ac:spMkLst>
        </pc:spChg>
      </pc:sldChg>
      <pc:sldChg chg="modSp new mod">
        <pc:chgData name="Cheng Ran" userId="dbeed8448c6bb12c" providerId="LiveId" clId="{7B652751-AD77-416D-9E82-4E02BE8340D4}" dt="2022-05-09T04:36:15.048" v="6751" actId="20577"/>
        <pc:sldMkLst>
          <pc:docMk/>
          <pc:sldMk cId="2161927727" sldId="408"/>
        </pc:sldMkLst>
        <pc:spChg chg="mod">
          <ac:chgData name="Cheng Ran" userId="dbeed8448c6bb12c" providerId="LiveId" clId="{7B652751-AD77-416D-9E82-4E02BE8340D4}" dt="2022-05-09T04:30:08.236" v="6513"/>
          <ac:spMkLst>
            <pc:docMk/>
            <pc:sldMk cId="2161927727" sldId="408"/>
            <ac:spMk id="2" creationId="{19FC743D-16D8-ADF4-8D41-42A0757171E3}"/>
          </ac:spMkLst>
        </pc:spChg>
        <pc:spChg chg="mod">
          <ac:chgData name="Cheng Ran" userId="dbeed8448c6bb12c" providerId="LiveId" clId="{7B652751-AD77-416D-9E82-4E02BE8340D4}" dt="2022-05-09T04:36:15.048" v="6751" actId="20577"/>
          <ac:spMkLst>
            <pc:docMk/>
            <pc:sldMk cId="2161927727" sldId="408"/>
            <ac:spMk id="3" creationId="{EE86ECE9-C559-9B5C-3566-4BF4B2B3AE12}"/>
          </ac:spMkLst>
        </pc:spChg>
      </pc:sldChg>
      <pc:sldChg chg="addSp modSp new mod modAnim">
        <pc:chgData name="Cheng Ran" userId="dbeed8448c6bb12c" providerId="LiveId" clId="{7B652751-AD77-416D-9E82-4E02BE8340D4}" dt="2022-05-09T07:44:30.234" v="7620" actId="20577"/>
        <pc:sldMkLst>
          <pc:docMk/>
          <pc:sldMk cId="914810240" sldId="409"/>
        </pc:sldMkLst>
        <pc:spChg chg="mod">
          <ac:chgData name="Cheng Ran" userId="dbeed8448c6bb12c" providerId="LiveId" clId="{7B652751-AD77-416D-9E82-4E02BE8340D4}" dt="2022-05-09T07:44:30.234" v="7620" actId="20577"/>
          <ac:spMkLst>
            <pc:docMk/>
            <pc:sldMk cId="914810240" sldId="409"/>
            <ac:spMk id="2" creationId="{BCDEBEB5-72CC-3AF6-F067-AA58912520A0}"/>
          </ac:spMkLst>
        </pc:spChg>
        <pc:spChg chg="mod">
          <ac:chgData name="Cheng Ran" userId="dbeed8448c6bb12c" providerId="LiveId" clId="{7B652751-AD77-416D-9E82-4E02BE8340D4}" dt="2022-05-09T04:46:23.061" v="6883" actId="14100"/>
          <ac:spMkLst>
            <pc:docMk/>
            <pc:sldMk cId="914810240" sldId="409"/>
            <ac:spMk id="3" creationId="{44D70D6F-2078-F984-545A-C20537EB0421}"/>
          </ac:spMkLst>
        </pc:spChg>
        <pc:spChg chg="add mod">
          <ac:chgData name="Cheng Ran" userId="dbeed8448c6bb12c" providerId="LiveId" clId="{7B652751-AD77-416D-9E82-4E02BE8340D4}" dt="2022-05-09T04:46:46.146" v="6893"/>
          <ac:spMkLst>
            <pc:docMk/>
            <pc:sldMk cId="914810240" sldId="409"/>
            <ac:spMk id="5" creationId="{EF369B42-8543-2D61-30C1-17A1CD363258}"/>
          </ac:spMkLst>
        </pc:spChg>
      </pc:sldChg>
      <pc:sldChg chg="new del">
        <pc:chgData name="Cheng Ran" userId="dbeed8448c6bb12c" providerId="LiveId" clId="{7B652751-AD77-416D-9E82-4E02BE8340D4}" dt="2022-05-09T04:33:58.572" v="6655" actId="47"/>
        <pc:sldMkLst>
          <pc:docMk/>
          <pc:sldMk cId="2606446842" sldId="409"/>
        </pc:sldMkLst>
      </pc:sldChg>
      <pc:sldChg chg="addSp modSp add mod">
        <pc:chgData name="Cheng Ran" userId="dbeed8448c6bb12c" providerId="LiveId" clId="{7B652751-AD77-416D-9E82-4E02BE8340D4}" dt="2022-05-16T01:21:40.872" v="7624" actId="14"/>
        <pc:sldMkLst>
          <pc:docMk/>
          <pc:sldMk cId="2735771520" sldId="410"/>
        </pc:sldMkLst>
        <pc:spChg chg="mod">
          <ac:chgData name="Cheng Ran" userId="dbeed8448c6bb12c" providerId="LiveId" clId="{7B652751-AD77-416D-9E82-4E02BE8340D4}" dt="2022-05-16T01:21:40.872" v="7624" actId="14"/>
          <ac:spMkLst>
            <pc:docMk/>
            <pc:sldMk cId="2735771520" sldId="410"/>
            <ac:spMk id="3" creationId="{90F6B18A-BB17-4C35-8DA9-D9083006732F}"/>
          </ac:spMkLst>
        </pc:spChg>
        <pc:spChg chg="add mod">
          <ac:chgData name="Cheng Ran" userId="dbeed8448c6bb12c" providerId="LiveId" clId="{7B652751-AD77-416D-9E82-4E02BE8340D4}" dt="2022-05-09T04:47:41.959" v="6906" actId="1076"/>
          <ac:spMkLst>
            <pc:docMk/>
            <pc:sldMk cId="2735771520" sldId="410"/>
            <ac:spMk id="6" creationId="{954CE977-90F1-5847-6509-E3451ED05370}"/>
          </ac:spMkLst>
        </pc:spChg>
      </pc:sldChg>
      <pc:sldChg chg="modSp new mod">
        <pc:chgData name="Cheng Ran" userId="dbeed8448c6bb12c" providerId="LiveId" clId="{7B652751-AD77-416D-9E82-4E02BE8340D4}" dt="2022-05-09T06:49:40.570" v="6971" actId="20577"/>
        <pc:sldMkLst>
          <pc:docMk/>
          <pc:sldMk cId="821440127" sldId="411"/>
        </pc:sldMkLst>
        <pc:spChg chg="mod">
          <ac:chgData name="Cheng Ran" userId="dbeed8448c6bb12c" providerId="LiveId" clId="{7B652751-AD77-416D-9E82-4E02BE8340D4}" dt="2022-05-09T06:49:40.570" v="6971" actId="20577"/>
          <ac:spMkLst>
            <pc:docMk/>
            <pc:sldMk cId="821440127" sldId="411"/>
            <ac:spMk id="2" creationId="{A156B8E8-4E80-980D-7DE8-C24DCD4DBECB}"/>
          </ac:spMkLst>
        </pc:spChg>
        <pc:spChg chg="mod">
          <ac:chgData name="Cheng Ran" userId="dbeed8448c6bb12c" providerId="LiveId" clId="{7B652751-AD77-416D-9E82-4E02BE8340D4}" dt="2022-05-09T06:49:29.626" v="6964" actId="27636"/>
          <ac:spMkLst>
            <pc:docMk/>
            <pc:sldMk cId="821440127" sldId="411"/>
            <ac:spMk id="3" creationId="{5FDAA8E1-3796-686D-F045-9F54851ADEBB}"/>
          </ac:spMkLst>
        </pc:spChg>
      </pc:sldChg>
      <pc:sldChg chg="addSp modSp new mod modAnim">
        <pc:chgData name="Cheng Ran" userId="dbeed8448c6bb12c" providerId="LiveId" clId="{7B652751-AD77-416D-9E82-4E02BE8340D4}" dt="2022-05-16T06:52:52.676" v="8347"/>
        <pc:sldMkLst>
          <pc:docMk/>
          <pc:sldMk cId="2156870354" sldId="412"/>
        </pc:sldMkLst>
        <pc:spChg chg="mod">
          <ac:chgData name="Cheng Ran" userId="dbeed8448c6bb12c" providerId="LiveId" clId="{7B652751-AD77-416D-9E82-4E02BE8340D4}" dt="2022-05-09T06:49:55.257" v="6998" actId="20577"/>
          <ac:spMkLst>
            <pc:docMk/>
            <pc:sldMk cId="2156870354" sldId="412"/>
            <ac:spMk id="2" creationId="{B434877D-5072-72EA-3052-16DBAC3EF8C9}"/>
          </ac:spMkLst>
        </pc:spChg>
        <pc:spChg chg="mod">
          <ac:chgData name="Cheng Ran" userId="dbeed8448c6bb12c" providerId="LiveId" clId="{7B652751-AD77-416D-9E82-4E02BE8340D4}" dt="2022-05-09T06:58:01.370" v="7128" actId="27636"/>
          <ac:spMkLst>
            <pc:docMk/>
            <pc:sldMk cId="2156870354" sldId="412"/>
            <ac:spMk id="3" creationId="{9D0D2B81-BBD6-8B38-E7E1-E81813E32390}"/>
          </ac:spMkLst>
        </pc:spChg>
        <pc:spChg chg="add mod">
          <ac:chgData name="Cheng Ran" userId="dbeed8448c6bb12c" providerId="LiveId" clId="{7B652751-AD77-416D-9E82-4E02BE8340D4}" dt="2022-05-09T06:57:50.978" v="7126" actId="20577"/>
          <ac:spMkLst>
            <pc:docMk/>
            <pc:sldMk cId="2156870354" sldId="412"/>
            <ac:spMk id="5" creationId="{F4405961-C0F6-F1C5-8988-327EBEDF3E44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6" creationId="{AB1CA3C5-43B0-B609-9C7C-F755B45C89A6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7" creationId="{9E4B7267-6197-E4BA-969A-2DBB7950B21C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8" creationId="{4091C940-FDDA-61C9-F844-704A6A7BC69E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9" creationId="{AC057804-0485-CBE5-F473-468BBB15B2B5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0" creationId="{5A8B8791-3163-A93D-EA2E-5D5463C42F8D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1" creationId="{37185E37-0E9F-56CB-45CA-4D48685EA2EB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2" creationId="{EE2E4578-F25F-B6E5-FE7E-65DCC1D4F6CB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3" creationId="{9DC46788-83A8-C331-2882-DFBD1A2E4102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4" creationId="{FA9F8EAC-4B74-77FA-8855-0B0AF85B63A3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5" creationId="{B791A469-37A0-B8A4-9E7C-8F12948B345A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6" creationId="{356BBDD1-BD4D-EB81-129E-161F1A755065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7" creationId="{1D6E9440-C20F-2B95-9791-5378009E17BB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8" creationId="{8F24B964-43BB-5E70-0D9C-BFECAB3CA06F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19" creationId="{0CCCF056-82A1-66AB-9518-A4FDC59A1E76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0" creationId="{D960DD94-92A0-2B8E-02A9-0E226DFC2025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1" creationId="{7B47ABA3-5D45-3870-98AC-7C30E8DEC2B1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2" creationId="{AC154A4C-C7D0-23C5-445B-3E58B2EE81E8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3" creationId="{B194DB30-327D-4920-0C03-65C662BAE2E1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4" creationId="{CC4E4DB8-6556-86E8-25E9-239CFD86BD41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5" creationId="{BE753B66-AB9B-F460-BE22-8CFC52A8654B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6" creationId="{134A001B-06D2-0E6F-9710-1EE16863A07D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7" creationId="{61651FBB-56E5-DEF2-2877-AA1244CEB659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8" creationId="{20CC948D-9706-7A19-EF2E-7BBDF6CE1FDC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29" creationId="{32905D2C-D5EC-93DA-B59A-E8D2E1E7E5F0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0" creationId="{AF83544D-5084-B226-7E05-66323A1C4330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1" creationId="{99201191-F1CB-A331-E748-A792E9078944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2" creationId="{2F170D14-969C-B7E5-D2F9-CF74575007C6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3" creationId="{2B5E133B-6F1A-2DC1-D483-E048AE38A1D5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4" creationId="{6E4F76F3-1E65-3C23-5EB1-90F8445488AF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5" creationId="{4EB01238-AFE7-20A4-8186-5EF25C059923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6" creationId="{8E5FF3EC-F722-F53B-C63B-166F076FC2C8}"/>
          </ac:spMkLst>
        </pc:spChg>
        <pc:spChg chg="add mod">
          <ac:chgData name="Cheng Ran" userId="dbeed8448c6bb12c" providerId="LiveId" clId="{7B652751-AD77-416D-9E82-4E02BE8340D4}" dt="2022-05-09T06:58:14.062" v="7130" actId="1076"/>
          <ac:spMkLst>
            <pc:docMk/>
            <pc:sldMk cId="2156870354" sldId="412"/>
            <ac:spMk id="37" creationId="{F383BBCC-D0F5-B871-032E-AD342FE07CD4}"/>
          </ac:spMkLst>
        </pc:spChg>
      </pc:sldChg>
      <pc:sldChg chg="addSp modSp new mod">
        <pc:chgData name="Cheng Ran" userId="dbeed8448c6bb12c" providerId="LiveId" clId="{7B652751-AD77-416D-9E82-4E02BE8340D4}" dt="2022-05-09T06:59:31.436" v="7151"/>
        <pc:sldMkLst>
          <pc:docMk/>
          <pc:sldMk cId="1509400400" sldId="413"/>
        </pc:sldMkLst>
        <pc:spChg chg="mod">
          <ac:chgData name="Cheng Ran" userId="dbeed8448c6bb12c" providerId="LiveId" clId="{7B652751-AD77-416D-9E82-4E02BE8340D4}" dt="2022-05-09T06:59:31.436" v="7151"/>
          <ac:spMkLst>
            <pc:docMk/>
            <pc:sldMk cId="1509400400" sldId="413"/>
            <ac:spMk id="2" creationId="{D3707428-FC7A-C39F-FE45-93EF7120111F}"/>
          </ac:spMkLst>
        </pc:spChg>
        <pc:spChg chg="mod">
          <ac:chgData name="Cheng Ran" userId="dbeed8448c6bb12c" providerId="LiveId" clId="{7B652751-AD77-416D-9E82-4E02BE8340D4}" dt="2022-05-09T06:59:14.359" v="7144" actId="20577"/>
          <ac:spMkLst>
            <pc:docMk/>
            <pc:sldMk cId="1509400400" sldId="413"/>
            <ac:spMk id="3" creationId="{9E671E5A-2433-9E72-0F3B-505A99AE4DD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" creationId="{8C97B37F-049C-1E13-6FFD-EF6400F50B5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" creationId="{6BD05D53-F22A-0FD9-B56D-E08B09B3EBC9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7" creationId="{E8B67D90-62CB-6623-54FE-C91B3542CDF2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8" creationId="{2C9C02F7-2F3E-8D9C-503D-DC5BE68E95D0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9" creationId="{20FF7571-9134-8ADE-0852-5108EEC68557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0" creationId="{A5F6A7CD-A254-E529-D4B7-2BF953BCED0F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1" creationId="{B0B1B1EB-859D-9195-D038-62618900A51E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2" creationId="{F4BC9A34-314D-974C-AFA4-AB73116434C0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3" creationId="{87507695-FA2C-1449-BF79-4DFF86E0C57F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4" creationId="{0D166299-354E-1CE6-B83D-8E0045696192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5" creationId="{4AD38ED7-B250-7DAE-2DD3-D967E6632561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6" creationId="{A4DDEAA1-239C-3815-854B-303E3A80DC08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7" creationId="{D9961DC7-F446-C361-9DEE-B69578712F4D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8" creationId="{064E14AD-E09F-1260-6051-790B95BAC90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19" creationId="{C20EAF05-6549-9B91-8115-961DA9794608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0" creationId="{6BA56529-1C4B-A631-A35E-CA5DE0D7324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1" creationId="{8ECA1494-70C9-B89A-8F96-EFD0D4BF5E51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2" creationId="{63C4D5EA-FCBF-6D09-A87B-8E795FFBC79B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3" creationId="{8BD846F7-7EFD-A211-2D2A-F20341944A3E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4" creationId="{B776479C-7C04-073F-EDEA-EEC9D24B2BC8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5" creationId="{E0FF41CE-198D-3ED1-5EB8-8D7B7543381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6" creationId="{0F41C471-BA87-FC88-AAD8-431E3BE6EC4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7" creationId="{A1364E04-42E0-131A-0EDF-B13B336436C7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8" creationId="{A40EA0BF-5F8C-60EB-55E8-BD529D86030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29" creationId="{24ABDB02-9B41-77E7-D777-79D83E22C0FE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0" creationId="{E561933E-81A5-4C0B-B433-451DF0CCB109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1" creationId="{F4130096-1B63-E70A-108A-AEF3BC6B457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2" creationId="{346DBFD3-E245-3F8C-A154-49B15CBBBF90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3" creationId="{284FA734-AC99-687D-E125-CD433E664025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4" creationId="{403208F0-C6F2-F4EF-0206-6180CABBC64F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5" creationId="{1B32BF65-AA48-7C39-C4F7-F8EE81B6CD6E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6" creationId="{1018F732-6C0F-831D-65DB-2F0273F3F4CD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7" creationId="{4F64898D-F0A4-9A7D-56D0-97345EC6756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8" creationId="{9630D980-C080-E804-1500-505020A25787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39" creationId="{87D73074-7E42-D311-EFE1-90DA4EFFB09C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0" creationId="{0120F7F4-9948-77D9-6CB7-93BC2963AA8D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1" creationId="{960BC3BB-4310-B060-E9D0-0E3B49A0B4E2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2" creationId="{31AF207C-E936-6CDD-252C-3221BD4EB655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3" creationId="{913B90E5-7FD5-A505-2784-7470F2AED84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4" creationId="{38F7E457-3EBB-2D56-E481-BAB67DD9B529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5" creationId="{4CB5F36B-F28E-76D9-D5D2-494679440FD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6" creationId="{5104FD9D-BB2D-4857-E943-1276ECE5879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7" creationId="{1D4080B4-63F1-1E1E-1EA1-02312F56BB2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8" creationId="{B2B21237-3DE5-9AE3-BE55-C234A3B3ED08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49" creationId="{8D3CFAB6-FE12-96FA-3E17-AF88AD74B037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0" creationId="{0BD8C15D-B39C-CB9D-3BAB-FCC7A4222F32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1" creationId="{746BD207-8C79-81F9-4EBC-89851AAD23F5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2" creationId="{D948CE8D-F556-15C9-FE72-29648B54E636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3" creationId="{18318613-775E-259A-7A3D-196BD133F9FA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4" creationId="{C10794E9-D0D3-3D93-469A-ADC21B31957B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5" creationId="{930936E7-0702-ECB5-0BB1-0B31388C5B6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6" creationId="{C42A0942-3DEB-32EA-BE0A-C21FB8CA812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7" creationId="{C5359ACC-5238-6720-F944-D15A7407F153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8" creationId="{7D7E4CC4-3C56-3DC0-1628-9CDBBAFF3F81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59" creationId="{710C87F5-69CF-5BD1-CE01-74F4D9EE4471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0" creationId="{7C6157D9-DF5A-BAB9-69B6-181F7644E097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1" creationId="{07F24B74-5E17-99AF-2F3F-656950E1597E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2" creationId="{57EAAB23-6928-449D-25DA-BE8B6B11E71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3" creationId="{47DB13FD-DDE2-5C33-CCF7-127727167451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4" creationId="{C78DDEA6-3D00-79D4-B1D1-5FAA97221FA0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5" creationId="{0BDDE483-D405-970C-7576-ADFE66F19584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6" creationId="{2FD2B43A-762A-7115-0446-4F6347A57E46}"/>
          </ac:spMkLst>
        </pc:spChg>
        <pc:spChg chg="add mod">
          <ac:chgData name="Cheng Ran" userId="dbeed8448c6bb12c" providerId="LiveId" clId="{7B652751-AD77-416D-9E82-4E02BE8340D4}" dt="2022-05-09T06:59:06.244" v="7141" actId="1076"/>
          <ac:spMkLst>
            <pc:docMk/>
            <pc:sldMk cId="1509400400" sldId="413"/>
            <ac:spMk id="67" creationId="{FA7B602F-E04F-3D4C-859F-8AC509F5AEF9}"/>
          </ac:spMkLst>
        </pc:spChg>
      </pc:sldChg>
      <pc:sldChg chg="modSp new mod modAnim">
        <pc:chgData name="Cheng Ran" userId="dbeed8448c6bb12c" providerId="LiveId" clId="{7B652751-AD77-416D-9E82-4E02BE8340D4}" dt="2022-05-16T06:53:28.483" v="8348"/>
        <pc:sldMkLst>
          <pc:docMk/>
          <pc:sldMk cId="3934126042" sldId="414"/>
        </pc:sldMkLst>
        <pc:spChg chg="mod">
          <ac:chgData name="Cheng Ran" userId="dbeed8448c6bb12c" providerId="LiveId" clId="{7B652751-AD77-416D-9E82-4E02BE8340D4}" dt="2022-05-09T06:59:52.218" v="7157"/>
          <ac:spMkLst>
            <pc:docMk/>
            <pc:sldMk cId="3934126042" sldId="414"/>
            <ac:spMk id="2" creationId="{CBBFADE8-2E7E-E7F0-717F-0E736E12DF5C}"/>
          </ac:spMkLst>
        </pc:spChg>
        <pc:spChg chg="mod">
          <ac:chgData name="Cheng Ran" userId="dbeed8448c6bb12c" providerId="LiveId" clId="{7B652751-AD77-416D-9E82-4E02BE8340D4}" dt="2022-05-09T07:00:01.201" v="7160" actId="20577"/>
          <ac:spMkLst>
            <pc:docMk/>
            <pc:sldMk cId="3934126042" sldId="414"/>
            <ac:spMk id="3" creationId="{006F38C4-9553-CAE2-68CD-EF6CB76740FF}"/>
          </ac:spMkLst>
        </pc:spChg>
      </pc:sldChg>
      <pc:sldChg chg="modSp new mod modAnim">
        <pc:chgData name="Cheng Ran" userId="dbeed8448c6bb12c" providerId="LiveId" clId="{7B652751-AD77-416D-9E82-4E02BE8340D4}" dt="2022-05-16T01:24:51.507" v="7626"/>
        <pc:sldMkLst>
          <pc:docMk/>
          <pc:sldMk cId="3541890049" sldId="415"/>
        </pc:sldMkLst>
        <pc:spChg chg="mod">
          <ac:chgData name="Cheng Ran" userId="dbeed8448c6bb12c" providerId="LiveId" clId="{7B652751-AD77-416D-9E82-4E02BE8340D4}" dt="2022-05-09T07:00:21.484" v="7162"/>
          <ac:spMkLst>
            <pc:docMk/>
            <pc:sldMk cId="3541890049" sldId="415"/>
            <ac:spMk id="2" creationId="{669587C9-0270-12A9-DF35-423024560659}"/>
          </ac:spMkLst>
        </pc:spChg>
        <pc:spChg chg="mod">
          <ac:chgData name="Cheng Ran" userId="dbeed8448c6bb12c" providerId="LiveId" clId="{7B652751-AD77-416D-9E82-4E02BE8340D4}" dt="2022-05-09T07:15:48.715" v="7277" actId="20577"/>
          <ac:spMkLst>
            <pc:docMk/>
            <pc:sldMk cId="3541890049" sldId="415"/>
            <ac:spMk id="3" creationId="{E06538BB-792B-5768-E41F-12CA5A68C1C1}"/>
          </ac:spMkLst>
        </pc:spChg>
      </pc:sldChg>
      <pc:sldChg chg="new del">
        <pc:chgData name="Cheng Ran" userId="dbeed8448c6bb12c" providerId="LiveId" clId="{7B652751-AD77-416D-9E82-4E02BE8340D4}" dt="2022-05-09T07:15:03.662" v="7218" actId="680"/>
        <pc:sldMkLst>
          <pc:docMk/>
          <pc:sldMk cId="2718224392" sldId="416"/>
        </pc:sldMkLst>
      </pc:sldChg>
      <pc:sldChg chg="modSp new mod">
        <pc:chgData name="Cheng Ran" userId="dbeed8448c6bb12c" providerId="LiveId" clId="{7B652751-AD77-416D-9E82-4E02BE8340D4}" dt="2022-05-09T07:40:19.202" v="7527"/>
        <pc:sldMkLst>
          <pc:docMk/>
          <pc:sldMk cId="3189777238" sldId="416"/>
        </pc:sldMkLst>
        <pc:spChg chg="mod">
          <ac:chgData name="Cheng Ran" userId="dbeed8448c6bb12c" providerId="LiveId" clId="{7B652751-AD77-416D-9E82-4E02BE8340D4}" dt="2022-05-09T07:39:30.314" v="7515" actId="20577"/>
          <ac:spMkLst>
            <pc:docMk/>
            <pc:sldMk cId="3189777238" sldId="416"/>
            <ac:spMk id="2" creationId="{F28BB949-4C83-3461-575F-2BBA8D02BAA7}"/>
          </ac:spMkLst>
        </pc:spChg>
        <pc:spChg chg="mod">
          <ac:chgData name="Cheng Ran" userId="dbeed8448c6bb12c" providerId="LiveId" clId="{7B652751-AD77-416D-9E82-4E02BE8340D4}" dt="2022-05-09T07:40:19.202" v="7527"/>
          <ac:spMkLst>
            <pc:docMk/>
            <pc:sldMk cId="3189777238" sldId="416"/>
            <ac:spMk id="3" creationId="{77BC09D5-D881-548D-3D0E-E07679602328}"/>
          </ac:spMkLst>
        </pc:spChg>
      </pc:sldChg>
      <pc:sldChg chg="modSp new mod">
        <pc:chgData name="Cheng Ran" userId="dbeed8448c6bb12c" providerId="LiveId" clId="{7B652751-AD77-416D-9E82-4E02BE8340D4}" dt="2022-05-09T07:43:14.028" v="7598"/>
        <pc:sldMkLst>
          <pc:docMk/>
          <pc:sldMk cId="4256637043" sldId="417"/>
        </pc:sldMkLst>
        <pc:spChg chg="mod">
          <ac:chgData name="Cheng Ran" userId="dbeed8448c6bb12c" providerId="LiveId" clId="{7B652751-AD77-416D-9E82-4E02BE8340D4}" dt="2022-05-09T07:40:33.865" v="7543" actId="20577"/>
          <ac:spMkLst>
            <pc:docMk/>
            <pc:sldMk cId="4256637043" sldId="417"/>
            <ac:spMk id="2" creationId="{56344CBA-B87E-5D6C-C3DA-3BC56BA3230B}"/>
          </ac:spMkLst>
        </pc:spChg>
        <pc:spChg chg="mod">
          <ac:chgData name="Cheng Ran" userId="dbeed8448c6bb12c" providerId="LiveId" clId="{7B652751-AD77-416D-9E82-4E02BE8340D4}" dt="2022-05-09T07:43:14.028" v="7598"/>
          <ac:spMkLst>
            <pc:docMk/>
            <pc:sldMk cId="4256637043" sldId="417"/>
            <ac:spMk id="3" creationId="{3167AB21-1B72-8244-8A12-6099EB393C09}"/>
          </ac:spMkLst>
        </pc:spChg>
      </pc:sldChg>
      <pc:sldChg chg="modSp new mod modAnim">
        <pc:chgData name="Cheng Ran" userId="dbeed8448c6bb12c" providerId="LiveId" clId="{7B652751-AD77-416D-9E82-4E02BE8340D4}" dt="2022-05-09T07:44:44.774" v="7623"/>
        <pc:sldMkLst>
          <pc:docMk/>
          <pc:sldMk cId="4200731482" sldId="418"/>
        </pc:sldMkLst>
        <pc:spChg chg="mod">
          <ac:chgData name="Cheng Ran" userId="dbeed8448c6bb12c" providerId="LiveId" clId="{7B652751-AD77-416D-9E82-4E02BE8340D4}" dt="2022-05-09T07:44:38.707" v="7622"/>
          <ac:spMkLst>
            <pc:docMk/>
            <pc:sldMk cId="4200731482" sldId="418"/>
            <ac:spMk id="2" creationId="{B27D4F97-2E2A-23CD-2E95-BB70A5B88698}"/>
          </ac:spMkLst>
        </pc:spChg>
        <pc:spChg chg="mod">
          <ac:chgData name="Cheng Ran" userId="dbeed8448c6bb12c" providerId="LiveId" clId="{7B652751-AD77-416D-9E82-4E02BE8340D4}" dt="2022-05-09T07:44:14.314" v="7613" actId="20577"/>
          <ac:spMkLst>
            <pc:docMk/>
            <pc:sldMk cId="4200731482" sldId="418"/>
            <ac:spMk id="3" creationId="{D9A2542E-10E6-3E70-6CD4-F4F01C4A6CA9}"/>
          </ac:spMkLst>
        </pc:spChg>
      </pc:sldChg>
      <pc:sldChg chg="addSp delSp modSp new mod modAnim">
        <pc:chgData name="Cheng Ran" userId="dbeed8448c6bb12c" providerId="LiveId" clId="{7B652751-AD77-416D-9E82-4E02BE8340D4}" dt="2022-05-16T01:45:07.886" v="7849" actId="1076"/>
        <pc:sldMkLst>
          <pc:docMk/>
          <pc:sldMk cId="2241474969" sldId="419"/>
        </pc:sldMkLst>
        <pc:spChg chg="mod">
          <ac:chgData name="Cheng Ran" userId="dbeed8448c6bb12c" providerId="LiveId" clId="{7B652751-AD77-416D-9E82-4E02BE8340D4}" dt="2022-05-16T01:45:07.886" v="7849" actId="1076"/>
          <ac:spMkLst>
            <pc:docMk/>
            <pc:sldMk cId="2241474969" sldId="419"/>
            <ac:spMk id="2" creationId="{3706547E-772A-EFBF-1881-CF69FFB760B9}"/>
          </ac:spMkLst>
        </pc:spChg>
        <pc:spChg chg="del">
          <ac:chgData name="Cheng Ran" userId="dbeed8448c6bb12c" providerId="LiveId" clId="{7B652751-AD77-416D-9E82-4E02BE8340D4}" dt="2022-05-16T01:31:53.404" v="7722" actId="478"/>
          <ac:spMkLst>
            <pc:docMk/>
            <pc:sldMk cId="2241474969" sldId="419"/>
            <ac:spMk id="3" creationId="{5C5C28A0-D750-C87F-059E-4DA4DF7CC4C9}"/>
          </ac:spMkLst>
        </pc:spChg>
        <pc:spChg chg="add mod">
          <ac:chgData name="Cheng Ran" userId="dbeed8448c6bb12c" providerId="LiveId" clId="{7B652751-AD77-416D-9E82-4E02BE8340D4}" dt="2022-05-16T01:32:13.552" v="7726" actId="2711"/>
          <ac:spMkLst>
            <pc:docMk/>
            <pc:sldMk cId="2241474969" sldId="419"/>
            <ac:spMk id="5" creationId="{4CE4B396-3615-0827-5ECE-5FAF790B9ED1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6" creationId="{745B50EB-BCC8-A9B1-0CB0-E3C8329294FD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7" creationId="{47F3E05F-98DA-8D99-9079-AA5BE4CEC089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8" creationId="{69F80D54-80B1-AD9A-A1F9-46C4EBDEFE0C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9" creationId="{BAE9F179-44E5-C012-4368-87D2D56CA71F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0" creationId="{923B39F8-8407-C493-C038-FD72C557A0C1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1" creationId="{76E3C21B-C7DF-F52A-C74E-62A111CB1C62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2" creationId="{7B486D3F-E9F1-5746-12BB-DAE25CD100D0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3" creationId="{7F8561AC-5782-2FF1-010B-3A44274C9E12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4" creationId="{276B93AC-0457-752D-A69D-D46703F9872D}"/>
          </ac:spMkLst>
        </pc:spChg>
        <pc:spChg chg="add mod">
          <ac:chgData name="Cheng Ran" userId="dbeed8448c6bb12c" providerId="LiveId" clId="{7B652751-AD77-416D-9E82-4E02BE8340D4}" dt="2022-05-16T01:34:34.200" v="7755" actId="1076"/>
          <ac:spMkLst>
            <pc:docMk/>
            <pc:sldMk cId="2241474969" sldId="419"/>
            <ac:spMk id="15" creationId="{0AE5A7B3-6CDD-2399-E6BA-C73923B66309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6" creationId="{C481750E-9A5B-23E9-2795-1EB13D34254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7" creationId="{1DABE68C-699F-FC05-2C08-ABE02D1E42A3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8" creationId="{41CA821D-C335-D4C7-D9F0-B48B1F9C5EFE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19" creationId="{C0642962-CBC6-D70F-D7A6-6CBE30766DF7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0" creationId="{935D3CCF-3086-5BF6-351F-FE64944322FA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1" creationId="{6B1757D0-BBF9-8297-1363-DC8571ACE0BD}"/>
          </ac:spMkLst>
        </pc:spChg>
        <pc:spChg chg="add mod">
          <ac:chgData name="Cheng Ran" userId="dbeed8448c6bb12c" providerId="LiveId" clId="{7B652751-AD77-416D-9E82-4E02BE8340D4}" dt="2022-05-16T01:33:22.192" v="7741" actId="1076"/>
          <ac:spMkLst>
            <pc:docMk/>
            <pc:sldMk cId="2241474969" sldId="419"/>
            <ac:spMk id="22" creationId="{DEF70899-715B-0182-14E1-22E564D64949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3" creationId="{943CB3A3-9BBF-2FCE-7E49-74F9806F87F1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4" creationId="{04E9DE3E-8EFB-EC22-A508-CCD37A0AC29F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5" creationId="{98776966-BB0D-494E-F0DF-0A62EF82C050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6" creationId="{27B23650-5571-7BC8-1392-0A903A13AA8F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7" creationId="{ECBD9AC4-9C1F-93EE-3C57-4E6E6DD39E7F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8" creationId="{BB4FFF8F-5330-641B-2D65-FD59A4BAAF6E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29" creationId="{32D1A5B4-19F6-2C33-8DC6-2BAD55E324D2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0" creationId="{6FD9BFC3-F675-EC68-9C1E-81BD364874D3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1" creationId="{F6B67167-0CFE-086B-2F4B-9F325C4FA8DC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2" creationId="{12C702BC-3C73-A8E6-A601-9F1D9AB2F722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3" creationId="{8DDF0494-C7C5-CC7E-3C75-58D0BA2C3039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4" creationId="{3ADCFB34-353E-BA49-386A-39A7E6453B32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5" creationId="{C3DB9B5B-B141-7682-36F8-D38339531F1C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6" creationId="{11F4BF34-2471-6ABD-85A6-D00029C11327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7" creationId="{DD2E6B91-B964-323C-5173-00DBC69D2AE8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8" creationId="{A71558D1-2842-8D45-A2A8-34392A9C72C0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39" creationId="{9AAC4E85-2827-D35B-833E-9F9710FBF43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0" creationId="{40F81D7E-21DC-29C0-D891-6E2FDF30F598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1" creationId="{20B3B84F-DBC0-5D6F-8AC1-4F0813D5E55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2" creationId="{9875F6F9-8ED9-8BC3-2552-BAA3B3B9327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3" creationId="{E8BEEF27-9CE3-258A-4CE8-A5F240A8A336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4" creationId="{3A02566C-1A43-BC8A-C9A2-42B58A173D64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5" creationId="{71928A0E-7343-3C95-6BB8-EB943FC23565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6" creationId="{8D210071-6270-29E2-D6AE-923096BCD2D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7" creationId="{9D1F83E1-9785-101E-B0C9-BF01D6FC7776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8" creationId="{3DF286CB-7C5C-0779-7ED4-2D96BFDD66F3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49" creationId="{39E0920C-5E5C-0570-3CD3-A02F3D362591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50" creationId="{F127E4A6-A0EA-241B-E143-20201B2B13AD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51" creationId="{F9F8268D-ED58-DED0-35DC-BBA3D88FFF8B}"/>
          </ac:spMkLst>
        </pc:spChg>
        <pc:spChg chg="add mod">
          <ac:chgData name="Cheng Ran" userId="dbeed8448c6bb12c" providerId="LiveId" clId="{7B652751-AD77-416D-9E82-4E02BE8340D4}" dt="2022-05-16T01:31:58.216" v="7724" actId="1076"/>
          <ac:spMkLst>
            <pc:docMk/>
            <pc:sldMk cId="2241474969" sldId="419"/>
            <ac:spMk id="52" creationId="{ABA3686B-5F2D-CEC2-2536-3B3F39E6AABA}"/>
          </ac:spMkLst>
        </pc:spChg>
        <pc:spChg chg="add del mod">
          <ac:chgData name="Cheng Ran" userId="dbeed8448c6bb12c" providerId="LiveId" clId="{7B652751-AD77-416D-9E82-4E02BE8340D4}" dt="2022-05-16T01:33:52.653" v="7745" actId="478"/>
          <ac:spMkLst>
            <pc:docMk/>
            <pc:sldMk cId="2241474969" sldId="419"/>
            <ac:spMk id="53" creationId="{99EA7D03-727E-5E7F-979F-D6E21A0D28FB}"/>
          </ac:spMkLst>
        </pc:spChg>
        <pc:spChg chg="add del mod">
          <ac:chgData name="Cheng Ran" userId="dbeed8448c6bb12c" providerId="LiveId" clId="{7B652751-AD77-416D-9E82-4E02BE8340D4}" dt="2022-05-16T01:33:59.418" v="7747"/>
          <ac:spMkLst>
            <pc:docMk/>
            <pc:sldMk cId="2241474969" sldId="419"/>
            <ac:spMk id="54" creationId="{BF43F70D-7B5F-BCA9-6257-19103A85ACE7}"/>
          </ac:spMkLst>
        </pc:spChg>
        <pc:spChg chg="add mod">
          <ac:chgData name="Cheng Ran" userId="dbeed8448c6bb12c" providerId="LiveId" clId="{7B652751-AD77-416D-9E82-4E02BE8340D4}" dt="2022-05-16T01:34:39.140" v="7756" actId="1076"/>
          <ac:spMkLst>
            <pc:docMk/>
            <pc:sldMk cId="2241474969" sldId="419"/>
            <ac:spMk id="55" creationId="{E7485FE4-2920-DBD3-2E89-043870785F84}"/>
          </ac:spMkLst>
        </pc:spChg>
        <pc:spChg chg="add mod">
          <ac:chgData name="Cheng Ran" userId="dbeed8448c6bb12c" providerId="LiveId" clId="{7B652751-AD77-416D-9E82-4E02BE8340D4}" dt="2022-05-16T01:34:59.048" v="7759"/>
          <ac:spMkLst>
            <pc:docMk/>
            <pc:sldMk cId="2241474969" sldId="419"/>
            <ac:spMk id="56" creationId="{48AB001A-487C-54D4-C014-7877A2749B7D}"/>
          </ac:spMkLst>
        </pc:spChg>
      </pc:sldChg>
      <pc:sldChg chg="modSp new mod modAnim">
        <pc:chgData name="Cheng Ran" userId="dbeed8448c6bb12c" providerId="LiveId" clId="{7B652751-AD77-416D-9E82-4E02BE8340D4}" dt="2022-05-16T07:00:20.725" v="8361" actId="113"/>
        <pc:sldMkLst>
          <pc:docMk/>
          <pc:sldMk cId="3579257095" sldId="420"/>
        </pc:sldMkLst>
        <pc:spChg chg="mod">
          <ac:chgData name="Cheng Ran" userId="dbeed8448c6bb12c" providerId="LiveId" clId="{7B652751-AD77-416D-9E82-4E02BE8340D4}" dt="2022-05-16T01:37:14.161" v="7792" actId="20577"/>
          <ac:spMkLst>
            <pc:docMk/>
            <pc:sldMk cId="3579257095" sldId="420"/>
            <ac:spMk id="2" creationId="{CC82DA4C-5186-B2EF-18D1-85F99BB6A57A}"/>
          </ac:spMkLst>
        </pc:spChg>
        <pc:spChg chg="mod">
          <ac:chgData name="Cheng Ran" userId="dbeed8448c6bb12c" providerId="LiveId" clId="{7B652751-AD77-416D-9E82-4E02BE8340D4}" dt="2022-05-16T07:00:20.725" v="8361" actId="113"/>
          <ac:spMkLst>
            <pc:docMk/>
            <pc:sldMk cId="3579257095" sldId="420"/>
            <ac:spMk id="3" creationId="{82EACC89-D6E9-0585-435D-AF8CCD0F3FEB}"/>
          </ac:spMkLst>
        </pc:spChg>
      </pc:sldChg>
      <pc:sldChg chg="addSp delSp modSp new mod modAnim">
        <pc:chgData name="Cheng Ran" userId="dbeed8448c6bb12c" providerId="LiveId" clId="{7B652751-AD77-416D-9E82-4E02BE8340D4}" dt="2022-05-16T01:48:20.765" v="7913" actId="20577"/>
        <pc:sldMkLst>
          <pc:docMk/>
          <pc:sldMk cId="695747294" sldId="421"/>
        </pc:sldMkLst>
        <pc:spChg chg="mod">
          <ac:chgData name="Cheng Ran" userId="dbeed8448c6bb12c" providerId="LiveId" clId="{7B652751-AD77-416D-9E82-4E02BE8340D4}" dt="2022-05-16T01:44:55.063" v="7845"/>
          <ac:spMkLst>
            <pc:docMk/>
            <pc:sldMk cId="695747294" sldId="421"/>
            <ac:spMk id="2" creationId="{98F703BC-3CA9-7F37-BFE9-9266466B8819}"/>
          </ac:spMkLst>
        </pc:spChg>
        <pc:spChg chg="del mod">
          <ac:chgData name="Cheng Ran" userId="dbeed8448c6bb12c" providerId="LiveId" clId="{7B652751-AD77-416D-9E82-4E02BE8340D4}" dt="2022-05-16T01:45:32.251" v="7852" actId="478"/>
          <ac:spMkLst>
            <pc:docMk/>
            <pc:sldMk cId="695747294" sldId="421"/>
            <ac:spMk id="3" creationId="{43FC2B5D-B9DF-968F-04B3-A1339402E37E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5" creationId="{834B1162-E493-0EDF-C3DC-1F86E695A0A3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6" creationId="{D3AD358D-C2A0-9305-D1E4-70DC602D2716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7" creationId="{2D686A57-79B3-5CF8-8834-EFC97367575D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8" creationId="{A1C93DA2-ED74-EC64-8AE2-0AE597DEF537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9" creationId="{29E72BFE-59F5-9EF1-D027-5A9B1AF5558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0" creationId="{5DAD0A67-909B-1BA9-091D-A3EC23BAD0E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1" creationId="{8A5FF171-A566-0A82-7985-1D68EC8B7AF2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2" creationId="{EDF3E209-E943-DA50-8E97-68A1FA4F4C6A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3" creationId="{7ADA1A83-5176-6050-E022-7FE43EA4B2D0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4" creationId="{65BEF985-16CA-5768-D032-207DF58C1A15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5" creationId="{351DB1C0-54D1-7C90-BF25-039A74C63329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6" creationId="{8BA413B0-F39A-BEDE-4428-9E9CE69C7B3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7" creationId="{4AF69685-525E-84AB-1B8A-9973F2CF7B5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8" creationId="{334B0FFB-4A78-37BD-F59B-96978AC6E91C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19" creationId="{D362F720-4DE2-9104-11B7-8E4DB1D8AFF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0" creationId="{9CEB75BB-EB98-84ED-BC09-134EE6CB6DB3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1" creationId="{61934FB8-7B39-D166-77D7-D052E2B7138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2" creationId="{39C26244-6898-73D0-9E2F-332A65E6758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3" creationId="{BEB85C16-E278-02D2-39F4-D0990BBBAB1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4" creationId="{62E82092-58E7-CF58-0615-A87C9CEA6F34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5" creationId="{150C9587-1EBD-41C2-211F-D7155D7A4ACD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6" creationId="{3C232520-7D42-7936-93C6-CAFF11910BF7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7" creationId="{7A3FDF9C-11CA-DEF2-DFA6-3A9D7C95987A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8" creationId="{675457C0-BA9B-734D-C09B-151CE1CED692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29" creationId="{518EE937-5937-56C8-561C-1D22DA62585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0" creationId="{C4F142E7-379B-0C65-3A30-3F69472A748C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1" creationId="{3FD4CB5F-4634-07EE-8014-2A61543C1062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2" creationId="{604D95E5-ABD6-7BE8-A12D-7DA1202E7F7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3" creationId="{10E401D6-FCA1-C596-910E-654FB7D57867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4" creationId="{FB602206-7DAE-E820-D189-8D2868D2618B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5" creationId="{632DE957-8FBD-5361-9CC2-5E8A87E9BC96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6" creationId="{7326497C-27DF-D95A-A2EB-C92D38C9091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7" creationId="{B98A159C-5883-D5B8-D236-56D316E97B78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8" creationId="{54534B4E-7316-DA54-42FD-53E237E7CCFE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39" creationId="{AF7FF87B-527C-EFD4-9090-C841DE6A997E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0" creationId="{FBE722EA-4145-88D0-76BF-62CCB57158CB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1" creationId="{C3678560-EC12-9778-8912-8A315F283A2A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2" creationId="{F8A1F559-DA75-825D-DB1B-3490FE2B272A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3" creationId="{918A23F7-E979-7BAA-8A6E-BCCAE056C510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4" creationId="{DFC72E9D-7DBD-FC39-B9A4-FFEB2B21528C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5" creationId="{AF85EE6F-743F-F1CD-B306-1DB846827622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6" creationId="{EABF7DFE-CE7E-C6E1-9BFF-64CBE82A8AAD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7" creationId="{D6151764-B7C5-A22B-B633-6FAA7639D3D1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8" creationId="{E43BFBE4-7036-0F99-0E7D-FE5C5772E172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49" creationId="{F37E510F-9359-898A-9FD5-9CF12FDC16D6}"/>
          </ac:spMkLst>
        </pc:spChg>
        <pc:spChg chg="add del mod">
          <ac:chgData name="Cheng Ran" userId="dbeed8448c6bb12c" providerId="LiveId" clId="{7B652751-AD77-416D-9E82-4E02BE8340D4}" dt="2022-05-16T01:46:24.167" v="7861" actId="478"/>
          <ac:spMkLst>
            <pc:docMk/>
            <pc:sldMk cId="695747294" sldId="421"/>
            <ac:spMk id="50" creationId="{6635170B-1FD7-6E87-90E1-55D5E600DEE2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1" creationId="{2EA4A18B-9BE6-F6CD-291C-57DBA3FCAF9F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2" creationId="{EA7494EB-40AC-C508-8E1E-EE655783D38B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3" creationId="{33BBF033-CF93-03C6-31AF-9883D80AAF45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4" creationId="{FF066A57-A71E-C5D4-5536-40E8A75E8D50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5" creationId="{BAB476C5-C0FA-158E-447C-93F664CF0F83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6" creationId="{4B5F1DE2-349A-299A-EEC7-0C89F16E1891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7" creationId="{4F7308FE-435F-C74F-7C13-DEB66FD722CC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8" creationId="{5CF6C293-4BD5-4B92-BE61-4AC69971D234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59" creationId="{A13F8AD3-AFB6-3876-C0FD-D836FB2C0F3F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0" creationId="{41ADA3C1-9808-91C9-91E7-AB7B5993235A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1" creationId="{293C9AB5-24C3-7D43-0483-F7ACF9FEF404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2" creationId="{BD3A8602-98AA-B0E8-7963-072E289BECE9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3" creationId="{0C9D8564-C97A-E4E1-B682-001EC14035E6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4" creationId="{15FE08B5-19EA-8AFC-BA1A-0B0BC4E23B83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5" creationId="{31C615D9-3A46-DB46-F43D-EBF169BD0416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6" creationId="{6EF48EFF-DE4A-7D25-09CC-7C51D723E530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7" creationId="{C48935F0-BD7B-71E3-7B8D-AE1F27B363D8}"/>
          </ac:spMkLst>
        </pc:spChg>
        <pc:spChg chg="add mod">
          <ac:chgData name="Cheng Ran" userId="dbeed8448c6bb12c" providerId="LiveId" clId="{7B652751-AD77-416D-9E82-4E02BE8340D4}" dt="2022-05-16T01:48:20.765" v="7913" actId="20577"/>
          <ac:spMkLst>
            <pc:docMk/>
            <pc:sldMk cId="695747294" sldId="421"/>
            <ac:spMk id="68" creationId="{0063C856-6952-A48F-40DB-8F69EB40C065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69" creationId="{711735EA-F9C9-6E45-E65B-6399CB723C36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0" creationId="{DA26B5CC-FCCB-10CC-3C61-7D40A9A3A866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1" creationId="{D3141CE0-A23E-DB22-C085-B0DBB3D91EB1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2" creationId="{533C9A79-224D-E494-3BC4-4C8D9B017D5D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3" creationId="{A094600F-733C-D84A-C185-4AF8C01525DF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4" creationId="{8D02C11C-942C-1B7B-61E0-3278E46F6D8F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5" creationId="{5D76BF76-3562-7299-D9AB-37ABDDCE8C25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6" creationId="{C3C32085-77D7-A452-212E-E231858ECD51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7" creationId="{65E9A390-F151-E2A1-7EBB-B6BC25874898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8" creationId="{B6AFE00A-4C92-DE3D-7622-C8C449DAB450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79" creationId="{72D23F4B-F3FC-D7A9-07D6-3D14019C6A9E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0" creationId="{D1DEEFB3-43E1-62C3-D3D3-C90B1102B0A9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1" creationId="{31F225D7-7B66-6649-0798-D9BA3FC52ABE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2" creationId="{B0B7FBD1-9ECC-4A08-8492-0513E5938F4E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3" creationId="{47F27F46-EFFE-472A-A91A-B03A2F9E07FA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4" creationId="{BD4070E4-5857-E447-03E7-8EA3F9811277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5" creationId="{DDB7AB33-A15E-0416-3858-936B7A2AB13C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6" creationId="{C71B3723-C6BF-1739-ACDA-D9E7D543320B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7" creationId="{982AA801-D64E-07E8-C5AF-99A2347EBF10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8" creationId="{744E61BF-8B3A-21D0-CB1B-D5430A9FF5AB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89" creationId="{D74CEEB2-7E49-9596-5F12-EA1197511AED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0" creationId="{78CEB712-AE1C-F1B2-4DE9-1A299551D642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1" creationId="{86753E95-15A8-96C5-14B2-818D2E5F867B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2" creationId="{C3336DB4-47B0-2E28-C428-75ED921F7B4A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3" creationId="{8FD40C23-8E18-1C10-F9E7-FD8A136B9A29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4" creationId="{8F2AB9EB-5925-6A38-8C1B-EE3677864A7F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5" creationId="{321AF922-137D-A88B-F51A-789EE95067FE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6" creationId="{FF4F45D2-259B-8174-0CC0-DEDC273AF970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7" creationId="{F8274CAE-A739-84BC-C6EC-BC38F1BFE0E2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8" creationId="{96F2BEA3-EE3E-ED8E-08C2-D1A201F2B1DB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99" creationId="{75A46195-7E34-6A4D-C514-76464EF029FD}"/>
          </ac:spMkLst>
        </pc:spChg>
        <pc:spChg chg="add mod">
          <ac:chgData name="Cheng Ran" userId="dbeed8448c6bb12c" providerId="LiveId" clId="{7B652751-AD77-416D-9E82-4E02BE8340D4}" dt="2022-05-16T01:46:24.812" v="7862"/>
          <ac:spMkLst>
            <pc:docMk/>
            <pc:sldMk cId="695747294" sldId="421"/>
            <ac:spMk id="100" creationId="{CFB9A9E7-DB15-4011-2D25-AB9C64FCF194}"/>
          </ac:spMkLst>
        </pc:spChg>
      </pc:sldChg>
      <pc:sldChg chg="modSp new mod">
        <pc:chgData name="Cheng Ran" userId="dbeed8448c6bb12c" providerId="LiveId" clId="{7B652751-AD77-416D-9E82-4E02BE8340D4}" dt="2022-05-16T07:07:15.069" v="8366" actId="20577"/>
        <pc:sldMkLst>
          <pc:docMk/>
          <pc:sldMk cId="2789853793" sldId="422"/>
        </pc:sldMkLst>
        <pc:spChg chg="mod">
          <ac:chgData name="Cheng Ran" userId="dbeed8448c6bb12c" providerId="LiveId" clId="{7B652751-AD77-416D-9E82-4E02BE8340D4}" dt="2022-05-16T01:48:37.733" v="7922" actId="20577"/>
          <ac:spMkLst>
            <pc:docMk/>
            <pc:sldMk cId="2789853793" sldId="422"/>
            <ac:spMk id="2" creationId="{1145484D-0395-BE72-0869-236CC44DC2C0}"/>
          </ac:spMkLst>
        </pc:spChg>
        <pc:spChg chg="mod">
          <ac:chgData name="Cheng Ran" userId="dbeed8448c6bb12c" providerId="LiveId" clId="{7B652751-AD77-416D-9E82-4E02BE8340D4}" dt="2022-05-16T07:07:15.069" v="8366" actId="20577"/>
          <ac:spMkLst>
            <pc:docMk/>
            <pc:sldMk cId="2789853793" sldId="422"/>
            <ac:spMk id="3" creationId="{97E48F13-9CD0-14BD-1D31-BF712CD5BDB9}"/>
          </ac:spMkLst>
        </pc:spChg>
      </pc:sldChg>
      <pc:sldChg chg="modSp new mod">
        <pc:chgData name="Cheng Ran" userId="dbeed8448c6bb12c" providerId="LiveId" clId="{7B652751-AD77-416D-9E82-4E02BE8340D4}" dt="2022-05-16T07:09:36.847" v="8372" actId="20577"/>
        <pc:sldMkLst>
          <pc:docMk/>
          <pc:sldMk cId="791787065" sldId="423"/>
        </pc:sldMkLst>
        <pc:spChg chg="mod">
          <ac:chgData name="Cheng Ran" userId="dbeed8448c6bb12c" providerId="LiveId" clId="{7B652751-AD77-416D-9E82-4E02BE8340D4}" dt="2022-05-16T01:51:11.978" v="7954"/>
          <ac:spMkLst>
            <pc:docMk/>
            <pc:sldMk cId="791787065" sldId="423"/>
            <ac:spMk id="2" creationId="{5D3EB8F9-1B99-1F6B-7FE3-936EA68469B9}"/>
          </ac:spMkLst>
        </pc:spChg>
        <pc:spChg chg="mod">
          <ac:chgData name="Cheng Ran" userId="dbeed8448c6bb12c" providerId="LiveId" clId="{7B652751-AD77-416D-9E82-4E02BE8340D4}" dt="2022-05-16T07:09:36.847" v="8372" actId="20577"/>
          <ac:spMkLst>
            <pc:docMk/>
            <pc:sldMk cId="791787065" sldId="423"/>
            <ac:spMk id="3" creationId="{B4B1E8D4-928E-FEFE-A5EC-EB0736F14DE9}"/>
          </ac:spMkLst>
        </pc:spChg>
      </pc:sldChg>
      <pc:sldChg chg="modSp new mod">
        <pc:chgData name="Cheng Ran" userId="dbeed8448c6bb12c" providerId="LiveId" clId="{7B652751-AD77-416D-9E82-4E02BE8340D4}" dt="2022-05-16T01:57:33.817" v="8048"/>
        <pc:sldMkLst>
          <pc:docMk/>
          <pc:sldMk cId="3532113784" sldId="424"/>
        </pc:sldMkLst>
        <pc:spChg chg="mod">
          <ac:chgData name="Cheng Ran" userId="dbeed8448c6bb12c" providerId="LiveId" clId="{7B652751-AD77-416D-9E82-4E02BE8340D4}" dt="2022-05-16T01:57:00.139" v="8038" actId="20577"/>
          <ac:spMkLst>
            <pc:docMk/>
            <pc:sldMk cId="3532113784" sldId="424"/>
            <ac:spMk id="2" creationId="{435ED197-2B98-20BC-E512-1531C2BAB858}"/>
          </ac:spMkLst>
        </pc:spChg>
        <pc:spChg chg="mod">
          <ac:chgData name="Cheng Ran" userId="dbeed8448c6bb12c" providerId="LiveId" clId="{7B652751-AD77-416D-9E82-4E02BE8340D4}" dt="2022-05-16T01:57:33.817" v="8048"/>
          <ac:spMkLst>
            <pc:docMk/>
            <pc:sldMk cId="3532113784" sldId="424"/>
            <ac:spMk id="3" creationId="{19FA8AA2-2DE3-9768-CEF2-A46FDE35FB41}"/>
          </ac:spMkLst>
        </pc:spChg>
      </pc:sldChg>
      <pc:sldChg chg="add del">
        <pc:chgData name="Cheng Ran" userId="dbeed8448c6bb12c" providerId="LiveId" clId="{7B652751-AD77-416D-9E82-4E02BE8340D4}" dt="2022-05-16T01:57:52.172" v="8050"/>
        <pc:sldMkLst>
          <pc:docMk/>
          <pc:sldMk cId="1181494194" sldId="425"/>
        </pc:sldMkLst>
      </pc:sldChg>
      <pc:sldChg chg="addSp modSp add mod">
        <pc:chgData name="Cheng Ran" userId="dbeed8448c6bb12c" providerId="LiveId" clId="{7B652751-AD77-416D-9E82-4E02BE8340D4}" dt="2022-05-16T01:58:44.110" v="8089" actId="1076"/>
        <pc:sldMkLst>
          <pc:docMk/>
          <pc:sldMk cId="1862713084" sldId="425"/>
        </pc:sldMkLst>
        <pc:spChg chg="mod">
          <ac:chgData name="Cheng Ran" userId="dbeed8448c6bb12c" providerId="LiveId" clId="{7B652751-AD77-416D-9E82-4E02BE8340D4}" dt="2022-05-16T01:58:34.907" v="8086" actId="20577"/>
          <ac:spMkLst>
            <pc:docMk/>
            <pc:sldMk cId="1862713084" sldId="425"/>
            <ac:spMk id="3" creationId="{90F6B18A-BB17-4C35-8DA9-D9083006732F}"/>
          </ac:spMkLst>
        </pc:spChg>
        <pc:spChg chg="mod">
          <ac:chgData name="Cheng Ran" userId="dbeed8448c6bb12c" providerId="LiveId" clId="{7B652751-AD77-416D-9E82-4E02BE8340D4}" dt="2022-05-16T01:58:07.189" v="8053" actId="1076"/>
          <ac:spMkLst>
            <pc:docMk/>
            <pc:sldMk cId="1862713084" sldId="425"/>
            <ac:spMk id="6" creationId="{954CE977-90F1-5847-6509-E3451ED05370}"/>
          </ac:spMkLst>
        </pc:spChg>
        <pc:spChg chg="add mod">
          <ac:chgData name="Cheng Ran" userId="dbeed8448c6bb12c" providerId="LiveId" clId="{7B652751-AD77-416D-9E82-4E02BE8340D4}" dt="2022-05-16T01:58:44.110" v="8089" actId="1076"/>
          <ac:spMkLst>
            <pc:docMk/>
            <pc:sldMk cId="1862713084" sldId="425"/>
            <ac:spMk id="7" creationId="{F1FFDD61-4012-D369-A1B2-E519B5D85A5D}"/>
          </ac:spMkLst>
        </pc:spChg>
      </pc:sldChg>
      <pc:sldChg chg="modSp new mod">
        <pc:chgData name="Cheng Ran" userId="dbeed8448c6bb12c" providerId="LiveId" clId="{7B652751-AD77-416D-9E82-4E02BE8340D4}" dt="2022-05-16T01:59:27.901" v="8109" actId="20577"/>
        <pc:sldMkLst>
          <pc:docMk/>
          <pc:sldMk cId="1530670753" sldId="426"/>
        </pc:sldMkLst>
        <pc:spChg chg="mod">
          <ac:chgData name="Cheng Ran" userId="dbeed8448c6bb12c" providerId="LiveId" clId="{7B652751-AD77-416D-9E82-4E02BE8340D4}" dt="2022-05-16T01:59:07.546" v="8091"/>
          <ac:spMkLst>
            <pc:docMk/>
            <pc:sldMk cId="1530670753" sldId="426"/>
            <ac:spMk id="2" creationId="{72D64108-27F8-D2A3-5782-81C71644C7FC}"/>
          </ac:spMkLst>
        </pc:spChg>
        <pc:spChg chg="mod">
          <ac:chgData name="Cheng Ran" userId="dbeed8448c6bb12c" providerId="LiveId" clId="{7B652751-AD77-416D-9E82-4E02BE8340D4}" dt="2022-05-16T01:59:27.901" v="8109" actId="20577"/>
          <ac:spMkLst>
            <pc:docMk/>
            <pc:sldMk cId="1530670753" sldId="426"/>
            <ac:spMk id="3" creationId="{F3506EB0-FBFA-EDFD-0BEC-28C55086C45F}"/>
          </ac:spMkLst>
        </pc:spChg>
      </pc:sldChg>
      <pc:sldChg chg="addSp modSp new mod">
        <pc:chgData name="Cheng Ran" userId="dbeed8448c6bb12c" providerId="LiveId" clId="{7B652751-AD77-416D-9E82-4E02BE8340D4}" dt="2022-05-16T02:02:33.137" v="8167" actId="1076"/>
        <pc:sldMkLst>
          <pc:docMk/>
          <pc:sldMk cId="605790216" sldId="427"/>
        </pc:sldMkLst>
        <pc:spChg chg="mod">
          <ac:chgData name="Cheng Ran" userId="dbeed8448c6bb12c" providerId="LiveId" clId="{7B652751-AD77-416D-9E82-4E02BE8340D4}" dt="2022-05-16T01:59:48.167" v="8127" actId="20577"/>
          <ac:spMkLst>
            <pc:docMk/>
            <pc:sldMk cId="605790216" sldId="427"/>
            <ac:spMk id="2" creationId="{7C7CC9C6-4F53-DC36-52EA-0CC2A37567C5}"/>
          </ac:spMkLst>
        </pc:spChg>
        <pc:spChg chg="mod">
          <ac:chgData name="Cheng Ran" userId="dbeed8448c6bb12c" providerId="LiveId" clId="{7B652751-AD77-416D-9E82-4E02BE8340D4}" dt="2022-05-16T02:00:47.016" v="8147" actId="14100"/>
          <ac:spMkLst>
            <pc:docMk/>
            <pc:sldMk cId="605790216" sldId="427"/>
            <ac:spMk id="3" creationId="{06E63AAD-8F1C-ADF8-95B8-640480862A67}"/>
          </ac:spMkLst>
        </pc:spChg>
        <pc:spChg chg="add mod">
          <ac:chgData name="Cheng Ran" userId="dbeed8448c6bb12c" providerId="LiveId" clId="{7B652751-AD77-416D-9E82-4E02BE8340D4}" dt="2022-05-16T02:02:33.137" v="8167" actId="1076"/>
          <ac:spMkLst>
            <pc:docMk/>
            <pc:sldMk cId="605790216" sldId="427"/>
            <ac:spMk id="5" creationId="{21BD3ED2-54E7-283F-ACBF-A071AE3E617A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6" creationId="{1591C94F-15ED-F36F-9E16-FF3927C6C6CD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7" creationId="{246EBABC-3BF2-0D35-77B8-28AC1A2E4F13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8" creationId="{4DB38C7C-2D2B-CCF7-FA25-83036473A3D9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9" creationId="{0DB9CC75-104B-2C16-DA7F-821799002E5E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0" creationId="{93347C74-AAE0-CF49-F57D-0E6BAAFF56C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1" creationId="{F11987DB-BB01-004F-7A85-F836F5F945B5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2" creationId="{6DE38B49-E1F2-6A9B-9F7D-6159CBCD0CD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3" creationId="{737D1B9D-0E18-2B13-E1C0-E1CA89907072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4" creationId="{B58A8B7D-E69D-1EAF-0DBC-73414E12FB22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5" creationId="{5B224CE9-2B4F-ECEC-A337-2BC6B970E52D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6" creationId="{ABE02217-F89E-0BD9-694D-DB110525AB78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7" creationId="{2541E3A0-E41E-D03D-6F87-EBB3AEBDA1BD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8" creationId="{52A28E5C-CDAB-2AB0-C16F-1087DB6C78B7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19" creationId="{7DFDBFCE-593E-482B-2950-65BA0D79814B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0" creationId="{4FDA9250-39B8-74A4-579E-60BC1FB8BA75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1" creationId="{942574AB-792E-E1C4-BE16-BF0FBF24CA79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2" creationId="{E8C90C34-93A1-E74E-08DC-79DA998E9C17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3" creationId="{74B08400-1AC5-ABAD-FC4B-7AFF583FD6FD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4" creationId="{D15BC936-04E3-1EB6-098A-595ED830F44B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5" creationId="{173EDB81-108F-7F7A-E127-C396A333755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6" creationId="{A7923356-5BB5-D00A-484A-FDBA05B6AA0B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7" creationId="{876BEB75-18E2-794A-68A1-FD86911C27F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8" creationId="{22AB6642-5EB3-711F-05EC-2ED08A32DAD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29" creationId="{2F9F5F56-7B0B-15FE-4222-085007926E89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0" creationId="{AD11B26A-5784-76A9-7BA4-4CA21506449B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1" creationId="{B8C40F6A-ABDB-040C-5062-8FCEE4A5711E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2" creationId="{7EF95361-B088-2805-BF7A-CAA7A2898188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3" creationId="{F7F686D1-C953-FEE0-8944-74D0E1770949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4" creationId="{849FB583-B6F6-4C9C-0970-6ABDA60D19FF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5" creationId="{4FF31233-DC5C-55D3-6B8E-F3551BC93DDB}"/>
          </ac:spMkLst>
        </pc:spChg>
        <pc:spChg chg="add mod">
          <ac:chgData name="Cheng Ran" userId="dbeed8448c6bb12c" providerId="LiveId" clId="{7B652751-AD77-416D-9E82-4E02BE8340D4}" dt="2022-05-16T02:02:14.441" v="8162" actId="1076"/>
          <ac:spMkLst>
            <pc:docMk/>
            <pc:sldMk cId="605790216" sldId="427"/>
            <ac:spMk id="36" creationId="{E7952B1C-4880-0C37-8D87-51BB83D652F5}"/>
          </ac:spMkLst>
        </pc:spChg>
      </pc:sldChg>
      <pc:sldChg chg="modSp new mod modAnim">
        <pc:chgData name="Cheng Ran" userId="dbeed8448c6bb12c" providerId="LiveId" clId="{7B652751-AD77-416D-9E82-4E02BE8340D4}" dt="2022-05-16T02:10:22.167" v="8185" actId="20577"/>
        <pc:sldMkLst>
          <pc:docMk/>
          <pc:sldMk cId="4198551697" sldId="428"/>
        </pc:sldMkLst>
        <pc:spChg chg="mod">
          <ac:chgData name="Cheng Ran" userId="dbeed8448c6bb12c" providerId="LiveId" clId="{7B652751-AD77-416D-9E82-4E02BE8340D4}" dt="2022-05-16T02:02:54.013" v="8170"/>
          <ac:spMkLst>
            <pc:docMk/>
            <pc:sldMk cId="4198551697" sldId="428"/>
            <ac:spMk id="2" creationId="{5C6268F8-0F7B-318A-16AE-51100E233259}"/>
          </ac:spMkLst>
        </pc:spChg>
        <pc:spChg chg="mod">
          <ac:chgData name="Cheng Ran" userId="dbeed8448c6bb12c" providerId="LiveId" clId="{7B652751-AD77-416D-9E82-4E02BE8340D4}" dt="2022-05-16T02:10:22.167" v="8185" actId="20577"/>
          <ac:spMkLst>
            <pc:docMk/>
            <pc:sldMk cId="4198551697" sldId="428"/>
            <ac:spMk id="3" creationId="{2560435B-2E61-3C6B-924C-08E76B5A67AD}"/>
          </ac:spMkLst>
        </pc:spChg>
      </pc:sldChg>
      <pc:sldChg chg="addSp modSp new mod">
        <pc:chgData name="Cheng Ran" userId="dbeed8448c6bb12c" providerId="LiveId" clId="{7B652751-AD77-416D-9E82-4E02BE8340D4}" dt="2022-05-16T02:11:41.726" v="8206" actId="20577"/>
        <pc:sldMkLst>
          <pc:docMk/>
          <pc:sldMk cId="2529830060" sldId="429"/>
        </pc:sldMkLst>
        <pc:spChg chg="mod">
          <ac:chgData name="Cheng Ran" userId="dbeed8448c6bb12c" providerId="LiveId" clId="{7B652751-AD77-416D-9E82-4E02BE8340D4}" dt="2022-05-16T02:10:41.688" v="8187"/>
          <ac:spMkLst>
            <pc:docMk/>
            <pc:sldMk cId="2529830060" sldId="429"/>
            <ac:spMk id="2" creationId="{A40FD2D7-4DBD-CE14-34EA-0AA722F11076}"/>
          </ac:spMkLst>
        </pc:spChg>
        <pc:spChg chg="mod">
          <ac:chgData name="Cheng Ran" userId="dbeed8448c6bb12c" providerId="LiveId" clId="{7B652751-AD77-416D-9E82-4E02BE8340D4}" dt="2022-05-16T02:11:41.726" v="8206" actId="20577"/>
          <ac:spMkLst>
            <pc:docMk/>
            <pc:sldMk cId="2529830060" sldId="429"/>
            <ac:spMk id="3" creationId="{0C581CFD-2B98-144D-32C1-000B17D7DE66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5" creationId="{AD45AD97-911C-1800-D7CB-00A5501C7FCD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6" creationId="{F3AFE653-37A4-0B03-D3D7-FEBA593F9AD2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7" creationId="{F91C6759-767D-D705-8AFC-49D787B2F629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8" creationId="{2E918EBB-C62E-45B2-6EFD-71B7C8C6EB75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9" creationId="{C5C389CB-AD39-014F-9C30-6256CECE1A39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0" creationId="{BBDEC523-7A29-D67C-83EB-32A229C063EE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1" creationId="{D43FA1DB-E251-693C-072C-F239A84F288E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2" creationId="{27052D8D-1F03-A734-6CFB-A53C40ACE3FE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3" creationId="{F7D3493A-F636-EE1B-DB97-588A09D80946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4" creationId="{9C460AFC-1273-9B9F-3FF2-860B83B1C0CD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5" creationId="{FF5BACB6-1B4E-BA0C-4ADB-70409A03FED0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6" creationId="{247FBCD3-13A6-73DF-5EE8-61553DC020C3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7" creationId="{EC33E42B-0D87-B7E5-0384-7291C0083E99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8" creationId="{ACACD867-EEB7-2882-EB21-3AD792A78DB7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19" creationId="{8E2654E0-4EE8-B329-F7E5-5288EF39F033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0" creationId="{37037D13-15B0-4CD5-E338-F0E9AA324A3A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1" creationId="{676F627F-DE1F-58EE-F5E6-CE57AB41C0ED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2" creationId="{1CE12FD7-8616-6010-5DA8-E9C12A76748F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3" creationId="{185BD7AE-A313-18CB-3026-C2BE3B5756FA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4" creationId="{E2983A3E-531F-C400-8055-82CD46527B35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5" creationId="{ABBA0FA0-FBA5-2230-FC63-65043DF48996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6" creationId="{5E64C552-B160-8134-3813-E145F6B29CBE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7" creationId="{C9EFBA90-0903-6C4F-A6AF-EA89E0483DBD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8" creationId="{94D52EAA-F6E8-B709-0A22-5ED71E1119FB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29" creationId="{51AB6DF3-3429-788E-4F4D-6D0CCD80C966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0" creationId="{5E0CB7AF-C64E-65C3-6DD2-D9C66BB08E26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1" creationId="{C62D1E21-3979-0D81-4CCF-B6AF9FFA4BAD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2" creationId="{A19A19C8-9897-A057-B805-6F3D9CDC9983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3" creationId="{3E414CD6-AA94-EBDE-1CB3-C2D609A4C978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4" creationId="{239B62C3-7524-16E8-EFF4-2E7BB464AF14}"/>
          </ac:spMkLst>
        </pc:spChg>
        <pc:spChg chg="add mod">
          <ac:chgData name="Cheng Ran" userId="dbeed8448c6bb12c" providerId="LiveId" clId="{7B652751-AD77-416D-9E82-4E02BE8340D4}" dt="2022-05-16T02:10:55.444" v="8190" actId="1076"/>
          <ac:spMkLst>
            <pc:docMk/>
            <pc:sldMk cId="2529830060" sldId="429"/>
            <ac:spMk id="35" creationId="{40CBDD2D-ECAB-823E-BCA8-DD1CAB5D6E4F}"/>
          </ac:spMkLst>
        </pc:spChg>
      </pc:sldChg>
      <pc:sldChg chg="addSp modSp new mod">
        <pc:chgData name="Cheng Ran" userId="dbeed8448c6bb12c" providerId="LiveId" clId="{7B652751-AD77-416D-9E82-4E02BE8340D4}" dt="2022-05-16T02:13:39.680" v="8220" actId="1076"/>
        <pc:sldMkLst>
          <pc:docMk/>
          <pc:sldMk cId="3567021798" sldId="430"/>
        </pc:sldMkLst>
        <pc:spChg chg="mod">
          <ac:chgData name="Cheng Ran" userId="dbeed8448c6bb12c" providerId="LiveId" clId="{7B652751-AD77-416D-9E82-4E02BE8340D4}" dt="2022-05-16T02:12:57.076" v="8210"/>
          <ac:spMkLst>
            <pc:docMk/>
            <pc:sldMk cId="3567021798" sldId="430"/>
            <ac:spMk id="2" creationId="{E9F7E4C0-541A-CCCC-8B59-C381FB891E5B}"/>
          </ac:spMkLst>
        </pc:spChg>
        <pc:spChg chg="mod">
          <ac:chgData name="Cheng Ran" userId="dbeed8448c6bb12c" providerId="LiveId" clId="{7B652751-AD77-416D-9E82-4E02BE8340D4}" dt="2022-05-16T02:13:32.469" v="8218" actId="14100"/>
          <ac:spMkLst>
            <pc:docMk/>
            <pc:sldMk cId="3567021798" sldId="430"/>
            <ac:spMk id="3" creationId="{5A8A19EE-97E0-02AF-CDC2-6B37DA01439F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5" creationId="{64B99ABE-8CB8-99AA-04DB-69F5E878B55F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6" creationId="{09CB56A6-9793-F4E9-4520-DED1C58C8D15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7" creationId="{71D15475-67DA-2D85-C5E3-29C14759089D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8" creationId="{5A3A4E70-39B6-83F2-D7D1-9642CBF1223E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9" creationId="{79492077-61ED-9167-C1D1-7D5A8B944AB7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0" creationId="{A8C3A67B-73CE-5277-28BA-79A46D8A0A4F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1" creationId="{0CEE356E-6287-5A2B-C394-CEDEA5AAB790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2" creationId="{D104DC3C-A427-0ADD-8F54-2DDDF8D0784A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3" creationId="{FD872581-B307-DEAF-DA3F-A5DD809FD032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4" creationId="{6730C30A-D9E8-8C71-7C62-36627E54E855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5" creationId="{176615D5-7F33-053C-58D8-0ADD6C16B829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6" creationId="{0E769BA3-46CE-736F-078A-2502B7257D73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7" creationId="{396F77E2-4AED-E751-846F-DE3D884F1EA9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8" creationId="{8EA61430-903D-12B8-4598-BE19982CF079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19" creationId="{886C57D4-F73D-FFD0-3307-E8611A0738BC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0" creationId="{9408577E-C3CC-0D92-2C42-7C07C124C931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1" creationId="{F95AF0D3-99A2-BB2A-8C59-273971C7DD2B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2" creationId="{3D31B3F2-DD8A-85CD-A9E8-724590238D64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3" creationId="{F2B8F98B-45A7-AC76-FA00-EB64FA9B95BF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4" creationId="{FEF72FFA-6AA4-205D-9284-DEF5B5576CDC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5" creationId="{47128934-8B98-23F0-AE00-5E1AB0349504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6" creationId="{F5AB91E8-2713-BC3D-B852-499750A19FAD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7" creationId="{9828A3DD-9BA5-1A12-BDBF-F6E37128E14B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8" creationId="{C399228C-64C4-B197-2008-D4D2FF63D49C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29" creationId="{8EA29B18-FF0A-4F49-643B-8F3EE20AEBD9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0" creationId="{8221AE0E-5F3B-2B12-1557-D399D3D3B683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1" creationId="{CC15509E-25D4-BC44-9041-FF5E1DAF3857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2" creationId="{0AE2B8A4-9FC8-69BA-C83D-E13E7735FAF1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3" creationId="{B6D70678-4D82-8DFD-1894-5B01C7699A61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4" creationId="{8102B594-516A-0273-289E-A539534B9AD9}"/>
          </ac:spMkLst>
        </pc:spChg>
        <pc:spChg chg="add mod">
          <ac:chgData name="Cheng Ran" userId="dbeed8448c6bb12c" providerId="LiveId" clId="{7B652751-AD77-416D-9E82-4E02BE8340D4}" dt="2022-05-16T02:13:39.680" v="8220" actId="1076"/>
          <ac:spMkLst>
            <pc:docMk/>
            <pc:sldMk cId="3567021798" sldId="430"/>
            <ac:spMk id="35" creationId="{7F5C471F-6569-03FF-17B7-C70920FA69FC}"/>
          </ac:spMkLst>
        </pc:spChg>
      </pc:sldChg>
      <pc:sldChg chg="modSp new mod modAnim">
        <pc:chgData name="Cheng Ran" userId="dbeed8448c6bb12c" providerId="LiveId" clId="{7B652751-AD77-416D-9E82-4E02BE8340D4}" dt="2022-05-16T07:12:45.831" v="8385" actId="113"/>
        <pc:sldMkLst>
          <pc:docMk/>
          <pc:sldMk cId="816090668" sldId="431"/>
        </pc:sldMkLst>
        <pc:spChg chg="mod">
          <ac:chgData name="Cheng Ran" userId="dbeed8448c6bb12c" providerId="LiveId" clId="{7B652751-AD77-416D-9E82-4E02BE8340D4}" dt="2022-05-16T02:13:56.261" v="8222"/>
          <ac:spMkLst>
            <pc:docMk/>
            <pc:sldMk cId="816090668" sldId="431"/>
            <ac:spMk id="2" creationId="{D257CCAD-CC70-1065-E30B-44DE9CFBD2CF}"/>
          </ac:spMkLst>
        </pc:spChg>
        <pc:spChg chg="mod">
          <ac:chgData name="Cheng Ran" userId="dbeed8448c6bb12c" providerId="LiveId" clId="{7B652751-AD77-416D-9E82-4E02BE8340D4}" dt="2022-05-16T07:12:45.831" v="8385" actId="113"/>
          <ac:spMkLst>
            <pc:docMk/>
            <pc:sldMk cId="816090668" sldId="431"/>
            <ac:spMk id="3" creationId="{21BCF22D-C71E-82CB-0656-84A17E602CBE}"/>
          </ac:spMkLst>
        </pc:spChg>
      </pc:sldChg>
      <pc:sldChg chg="add del">
        <pc:chgData name="Cheng Ran" userId="dbeed8448c6bb12c" providerId="LiveId" clId="{7B652751-AD77-416D-9E82-4E02BE8340D4}" dt="2022-05-16T02:17:30.373" v="8316"/>
        <pc:sldMkLst>
          <pc:docMk/>
          <pc:sldMk cId="90580225" sldId="432"/>
        </pc:sldMkLst>
      </pc:sldChg>
      <pc:sldChg chg="addSp modSp add mod">
        <pc:chgData name="Cheng Ran" userId="dbeed8448c6bb12c" providerId="LiveId" clId="{7B652751-AD77-416D-9E82-4E02BE8340D4}" dt="2022-05-16T02:17:44.082" v="8319" actId="1076"/>
        <pc:sldMkLst>
          <pc:docMk/>
          <pc:sldMk cId="3124471678" sldId="432"/>
        </pc:sldMkLst>
        <pc:spChg chg="add mod">
          <ac:chgData name="Cheng Ran" userId="dbeed8448c6bb12c" providerId="LiveId" clId="{7B652751-AD77-416D-9E82-4E02BE8340D4}" dt="2022-05-16T02:17:44.082" v="8319" actId="1076"/>
          <ac:spMkLst>
            <pc:docMk/>
            <pc:sldMk cId="3124471678" sldId="432"/>
            <ac:spMk id="8" creationId="{D0EAE88C-9972-7533-43C6-AC8E3B927ABC}"/>
          </ac:spMkLst>
        </pc:spChg>
      </pc:sldChg>
      <pc:sldChg chg="modSp new mod">
        <pc:chgData name="Cheng Ran" userId="dbeed8448c6bb12c" providerId="LiveId" clId="{7B652751-AD77-416D-9E82-4E02BE8340D4}" dt="2022-05-23T03:00:19.113" v="8458" actId="20577"/>
        <pc:sldMkLst>
          <pc:docMk/>
          <pc:sldMk cId="2458733544" sldId="433"/>
        </pc:sldMkLst>
        <pc:spChg chg="mod">
          <ac:chgData name="Cheng Ran" userId="dbeed8448c6bb12c" providerId="LiveId" clId="{7B652751-AD77-416D-9E82-4E02BE8340D4}" dt="2022-05-23T02:57:30.946" v="8402" actId="20577"/>
          <ac:spMkLst>
            <pc:docMk/>
            <pc:sldMk cId="2458733544" sldId="433"/>
            <ac:spMk id="2" creationId="{92E8E6CE-CF61-CE9F-2832-440418EE8F7B}"/>
          </ac:spMkLst>
        </pc:spChg>
        <pc:spChg chg="mod">
          <ac:chgData name="Cheng Ran" userId="dbeed8448c6bb12c" providerId="LiveId" clId="{7B652751-AD77-416D-9E82-4E02BE8340D4}" dt="2022-05-23T03:00:19.113" v="8458" actId="20577"/>
          <ac:spMkLst>
            <pc:docMk/>
            <pc:sldMk cId="2458733544" sldId="433"/>
            <ac:spMk id="3" creationId="{ED85D48C-76B5-278B-D1A0-2E419F9AE521}"/>
          </ac:spMkLst>
        </pc:spChg>
      </pc:sldChg>
      <pc:sldChg chg="addSp modSp new mod">
        <pc:chgData name="Cheng Ran" userId="dbeed8448c6bb12c" providerId="LiveId" clId="{7B652751-AD77-416D-9E82-4E02BE8340D4}" dt="2022-05-23T03:01:11.959" v="8491" actId="20577"/>
        <pc:sldMkLst>
          <pc:docMk/>
          <pc:sldMk cId="2073110153" sldId="434"/>
        </pc:sldMkLst>
        <pc:spChg chg="mod">
          <ac:chgData name="Cheng Ran" userId="dbeed8448c6bb12c" providerId="LiveId" clId="{7B652751-AD77-416D-9E82-4E02BE8340D4}" dt="2022-05-23T03:00:34.436" v="8481" actId="20577"/>
          <ac:spMkLst>
            <pc:docMk/>
            <pc:sldMk cId="2073110153" sldId="434"/>
            <ac:spMk id="2" creationId="{D5BE5DE8-03BD-F465-A0F3-D7DA06510F36}"/>
          </ac:spMkLst>
        </pc:spChg>
        <pc:spChg chg="mod">
          <ac:chgData name="Cheng Ran" userId="dbeed8448c6bb12c" providerId="LiveId" clId="{7B652751-AD77-416D-9E82-4E02BE8340D4}" dt="2022-05-23T03:01:11.959" v="8491" actId="20577"/>
          <ac:spMkLst>
            <pc:docMk/>
            <pc:sldMk cId="2073110153" sldId="434"/>
            <ac:spMk id="3" creationId="{EFDB14CB-9ED9-3F17-0542-30FCF7A966BE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5" creationId="{8729712D-37BE-EF77-FD87-DE4B09F2F98A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6" creationId="{D5901483-7BBB-4488-2561-325B5F46F55D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7" creationId="{76F5B6A6-0FDA-9A05-CA63-26ACCD68C346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8" creationId="{CE012BE5-F9D7-0631-38C8-8C701110422C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9" creationId="{2729338E-DEE9-692D-C6F1-7D917FE0146A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0" creationId="{E3FC59D9-8B5B-BAF2-F689-DCA8F5121464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1" creationId="{7C4FA363-7191-8F98-C7A7-DFE1FD65F704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2" creationId="{E90A809E-D19B-1D83-C48A-33D01E5681CF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3" creationId="{3E456A55-FA8A-22E5-BCC9-7939F368855B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4" creationId="{398E2559-A139-1A4C-3215-B748BEA5ABDF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5" creationId="{00F0BD44-0F8F-D0C0-D6B2-AEEA1C034D27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6" creationId="{B2A8E7DC-17EA-E3FE-60BF-FCD2841056FE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7" creationId="{3FD7BEB6-9F01-2B76-66C9-B89871F15CCB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8" creationId="{A7E7219B-F8B6-9670-41BD-C87DACC50B7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19" creationId="{28B6E64F-3F09-34FC-6F3D-71BD402CF9D8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0" creationId="{B7970695-3EC3-4A83-BBD6-326BA1135B49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1" creationId="{0E8446AE-AD1F-9B66-9E99-B56CE16CB35F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2" creationId="{6E786008-87D8-498C-621C-95FD2BBCC80B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3" creationId="{2B5F50E0-E38A-D512-5525-F4FF06EF135B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4" creationId="{D44FFD72-A61D-44C6-B03B-EC8D11E63FB1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5" creationId="{7D57BB79-E653-DB3C-F90D-AE215E473775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6" creationId="{D7B1508F-D516-9BC9-0DAC-08D03E180AA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7" creationId="{D8D07D8E-5C85-FB9F-9F45-D8C41A4D157C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8" creationId="{75AB405F-2B92-982B-BEB9-2A61D526EB5A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29" creationId="{A5D3E62D-4DD2-0D52-0B6F-9BFC708F205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0" creationId="{C4E8AFAD-D30B-EDB3-8867-BFE0B548DD80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1" creationId="{1617B879-49E7-10D9-7E0E-55FD5C3183D4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2" creationId="{59C093F2-2F72-7E4D-8569-A4032CC4AE9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3" creationId="{07FFE946-4274-17DA-B2D6-613D113A9C69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4" creationId="{084CFB8F-88EA-4536-0028-D97540F7CAA8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5" creationId="{0A204FAC-653A-9416-B288-97D32E378571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6" creationId="{B0672C78-0A11-8312-2482-D9F2F5537E09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7" creationId="{04BB7C8B-9BB9-DC0C-1C19-F46154FA6A5A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8" creationId="{68E7CA8C-5F46-506C-A3D3-DCA430ED6287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39" creationId="{5AF3C7E9-2756-9E9B-EC7D-452D37443D8D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0" creationId="{1B08698C-33AE-21D1-8FFF-AFF2CCA8A28F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1" creationId="{25670A2A-A238-B0CC-4CC2-733D29DEEF0A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2" creationId="{1A8CF4BA-5018-918E-F0DB-C3EDA0346EB4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3" creationId="{0EFCB3BF-E77F-EDD6-323D-E466E0551A87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4" creationId="{6175954F-8A2C-6832-FF02-18537E477CC6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5" creationId="{75EC917D-3202-F774-44ED-9D4F8A58AA2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6" creationId="{50F693D8-5E15-1443-40CD-8438F913BB85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7" creationId="{625F03BC-5BFE-C028-379D-975DDFF5C2F6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8" creationId="{07F286C8-A166-84F3-6D98-63779F0247A3}"/>
          </ac:spMkLst>
        </pc:spChg>
        <pc:spChg chg="add mod">
          <ac:chgData name="Cheng Ran" userId="dbeed8448c6bb12c" providerId="LiveId" clId="{7B652751-AD77-416D-9E82-4E02BE8340D4}" dt="2022-05-23T03:00:48.782" v="8484" actId="1076"/>
          <ac:spMkLst>
            <pc:docMk/>
            <pc:sldMk cId="2073110153" sldId="434"/>
            <ac:spMk id="49" creationId="{13E188AB-5593-8468-F3A4-2A7CABC4EA7F}"/>
          </ac:spMkLst>
        </pc:spChg>
      </pc:sldChg>
      <pc:sldChg chg="modSp new mod">
        <pc:chgData name="Cheng Ran" userId="dbeed8448c6bb12c" providerId="LiveId" clId="{7B652751-AD77-416D-9E82-4E02BE8340D4}" dt="2022-05-23T07:14:58.758" v="9951" actId="20577"/>
        <pc:sldMkLst>
          <pc:docMk/>
          <pc:sldMk cId="2233682036" sldId="435"/>
        </pc:sldMkLst>
        <pc:spChg chg="mod">
          <ac:chgData name="Cheng Ran" userId="dbeed8448c6bb12c" providerId="LiveId" clId="{7B652751-AD77-416D-9E82-4E02BE8340D4}" dt="2022-05-23T03:01:37.152" v="8509" actId="20577"/>
          <ac:spMkLst>
            <pc:docMk/>
            <pc:sldMk cId="2233682036" sldId="435"/>
            <ac:spMk id="2" creationId="{FE39F000-D015-1913-CC87-5C7C37418A6D}"/>
          </ac:spMkLst>
        </pc:spChg>
        <pc:spChg chg="mod">
          <ac:chgData name="Cheng Ran" userId="dbeed8448c6bb12c" providerId="LiveId" clId="{7B652751-AD77-416D-9E82-4E02BE8340D4}" dt="2022-05-23T07:14:58.758" v="9951" actId="20577"/>
          <ac:spMkLst>
            <pc:docMk/>
            <pc:sldMk cId="2233682036" sldId="435"/>
            <ac:spMk id="3" creationId="{C48FCA0C-6152-D97E-EECE-F05E14C7466D}"/>
          </ac:spMkLst>
        </pc:spChg>
      </pc:sldChg>
      <pc:sldChg chg="modSp new mod modAnim">
        <pc:chgData name="Cheng Ran" userId="dbeed8448c6bb12c" providerId="LiveId" clId="{7B652751-AD77-416D-9E82-4E02BE8340D4}" dt="2022-05-23T07:25:55.140" v="10029" actId="20577"/>
        <pc:sldMkLst>
          <pc:docMk/>
          <pc:sldMk cId="557962285" sldId="436"/>
        </pc:sldMkLst>
        <pc:spChg chg="mod">
          <ac:chgData name="Cheng Ran" userId="dbeed8448c6bb12c" providerId="LiveId" clId="{7B652751-AD77-416D-9E82-4E02BE8340D4}" dt="2022-05-23T03:07:07.995" v="8620"/>
          <ac:spMkLst>
            <pc:docMk/>
            <pc:sldMk cId="557962285" sldId="436"/>
            <ac:spMk id="2" creationId="{A7F115BA-1F07-DF15-4ADB-8C367A7683B8}"/>
          </ac:spMkLst>
        </pc:spChg>
        <pc:spChg chg="mod">
          <ac:chgData name="Cheng Ran" userId="dbeed8448c6bb12c" providerId="LiveId" clId="{7B652751-AD77-416D-9E82-4E02BE8340D4}" dt="2022-05-23T07:25:55.140" v="10029" actId="20577"/>
          <ac:spMkLst>
            <pc:docMk/>
            <pc:sldMk cId="557962285" sldId="436"/>
            <ac:spMk id="3" creationId="{173DCBD3-1576-A09B-5243-39C9954BAB25}"/>
          </ac:spMkLst>
        </pc:spChg>
      </pc:sldChg>
      <pc:sldChg chg="addSp modSp new mod">
        <pc:chgData name="Cheng Ran" userId="dbeed8448c6bb12c" providerId="LiveId" clId="{7B652751-AD77-416D-9E82-4E02BE8340D4}" dt="2022-05-23T03:15:14.054" v="8822" actId="20577"/>
        <pc:sldMkLst>
          <pc:docMk/>
          <pc:sldMk cId="867016976" sldId="437"/>
        </pc:sldMkLst>
        <pc:spChg chg="mod">
          <ac:chgData name="Cheng Ran" userId="dbeed8448c6bb12c" providerId="LiveId" clId="{7B652751-AD77-416D-9E82-4E02BE8340D4}" dt="2022-05-23T03:13:02.997" v="8774" actId="20577"/>
          <ac:spMkLst>
            <pc:docMk/>
            <pc:sldMk cId="867016976" sldId="437"/>
            <ac:spMk id="2" creationId="{15DC8882-CA34-BAC2-21DE-0990DEBCD8E1}"/>
          </ac:spMkLst>
        </pc:spChg>
        <pc:spChg chg="mod">
          <ac:chgData name="Cheng Ran" userId="dbeed8448c6bb12c" providerId="LiveId" clId="{7B652751-AD77-416D-9E82-4E02BE8340D4}" dt="2022-05-23T03:15:14.054" v="8822" actId="20577"/>
          <ac:spMkLst>
            <pc:docMk/>
            <pc:sldMk cId="867016976" sldId="437"/>
            <ac:spMk id="3" creationId="{7050364A-900C-D8DC-B6B3-6F47BC64A28C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5" creationId="{0D14E60B-5210-46E8-A802-92FADA3BAA42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6" creationId="{2B7C4A7E-A6C4-663D-0402-1A63405A9C22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7" creationId="{74B7E913-6515-15EF-D124-82F734410371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8" creationId="{9A0465F3-2828-F266-5303-7E404DBC464F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9" creationId="{4B6D94A1-818E-C910-28CB-C3471DE1F786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0" creationId="{2008F653-7581-FB04-A8F0-0E0BD1FD73FB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1" creationId="{4F2D7854-0E9A-B7A4-BE1C-258D0D5C5750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2" creationId="{EA337697-F8B2-93E7-1A19-68DCDFA9B4D2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3" creationId="{C404AA2E-8958-FF70-4E02-ECB37E161F58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4" creationId="{8134B03F-6650-49CE-AFBA-F974F05B801F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5" creationId="{34DBC57F-8801-240E-6670-6CEED9E06A3A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6" creationId="{455F1399-30E5-7E1F-6E0D-488AC68F0E1F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7" creationId="{8FFC9804-41C2-7249-7A2F-4F9071C2EC4A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8" creationId="{0163386A-5D13-A8F3-32D0-0B20328E2B3C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19" creationId="{69D5E886-C3BD-454A-B33F-95FDF5B34DBB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0" creationId="{2D3951EC-DD2D-11F1-5D90-B2C34802F0B9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1" creationId="{7F2D6565-4E56-9B8A-971B-3E1B4E05D808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2" creationId="{0D2531DA-F615-1E6D-B4B9-2F247CB8B10F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3" creationId="{E6EB7266-B8C3-0C98-8AB4-1C03725ACBE1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4" creationId="{6DE7C8A7-54B4-0888-FE27-BD2D799D4845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5" creationId="{559B81F8-BDA2-09A0-D59F-2AD799506802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6" creationId="{30C69521-13DD-9C36-2FB7-D4CC19172B0A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7" creationId="{526B84F5-9E52-EE10-BFCB-DEEA8F69D1EC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8" creationId="{66E41A21-94ED-EBD5-8616-32C573246153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29" creationId="{7AC96E3D-0500-6A30-3A35-2BB7084D3836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0" creationId="{45F7D4EF-6519-701A-BDDF-39D3713F48C2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1" creationId="{83D9E64F-068D-1D60-84D2-C8EDB9A0392B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2" creationId="{E8D38C8C-06A0-DE31-8E10-77C3DFCA56D3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3" creationId="{686326DB-0003-8465-9E41-8A7EC8D65453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4" creationId="{BA1D7230-F639-6EAA-2DCF-C9667FD32EB9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5" creationId="{5EC49709-C6D6-3349-DE0E-65C9653C804D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6" creationId="{23F0B311-9DDE-035F-4437-A1310C09BF16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7" creationId="{5DAEC718-4599-C092-C632-807C284EE3B5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8" creationId="{23F7DA9E-33D3-6363-3D77-09CAF612BED4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39" creationId="{D6DAA35D-5605-CB87-1F24-C5103E919349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0" creationId="{20C9C237-F37A-83F2-BA08-B873C9A47496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1" creationId="{D89F139D-E20A-8666-BDE8-1B923C27ADC7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2" creationId="{3B605D3A-9132-D6D6-9591-BBDDA6EDBE1E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3" creationId="{0D6D2141-5A4A-F19C-C740-F12C02EC8A60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4" creationId="{3BF8C777-6C2E-F338-AE13-F5BD50767A33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5" creationId="{99D4E308-313B-16A9-D594-8BD4A0FA2960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6" creationId="{AD95848A-E72F-45F6-AD7A-1B0315EA74F9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7" creationId="{F27060E1-A8EA-AE91-8949-E068A1012273}"/>
          </ac:spMkLst>
        </pc:spChg>
        <pc:spChg chg="add mod">
          <ac:chgData name="Cheng Ran" userId="dbeed8448c6bb12c" providerId="LiveId" clId="{7B652751-AD77-416D-9E82-4E02BE8340D4}" dt="2022-05-23T03:13:31.736" v="8816" actId="1036"/>
          <ac:spMkLst>
            <pc:docMk/>
            <pc:sldMk cId="867016976" sldId="437"/>
            <ac:spMk id="48" creationId="{C5EB02FA-648B-55A9-D2AA-3AE8249D312E}"/>
          </ac:spMkLst>
        </pc:spChg>
      </pc:sldChg>
      <pc:sldChg chg="modSp new mod">
        <pc:chgData name="Cheng Ran" userId="dbeed8448c6bb12c" providerId="LiveId" clId="{7B652751-AD77-416D-9E82-4E02BE8340D4}" dt="2022-05-23T07:26:14.813" v="10030" actId="113"/>
        <pc:sldMkLst>
          <pc:docMk/>
          <pc:sldMk cId="713325869" sldId="438"/>
        </pc:sldMkLst>
        <pc:spChg chg="mod">
          <ac:chgData name="Cheng Ran" userId="dbeed8448c6bb12c" providerId="LiveId" clId="{7B652751-AD77-416D-9E82-4E02BE8340D4}" dt="2022-05-23T03:15:25.084" v="8824"/>
          <ac:spMkLst>
            <pc:docMk/>
            <pc:sldMk cId="713325869" sldId="438"/>
            <ac:spMk id="2" creationId="{4AD0CFAC-390F-5A98-ECD3-90391F0ABA42}"/>
          </ac:spMkLst>
        </pc:spChg>
        <pc:spChg chg="mod">
          <ac:chgData name="Cheng Ran" userId="dbeed8448c6bb12c" providerId="LiveId" clId="{7B652751-AD77-416D-9E82-4E02BE8340D4}" dt="2022-05-23T07:26:14.813" v="10030" actId="113"/>
          <ac:spMkLst>
            <pc:docMk/>
            <pc:sldMk cId="713325869" sldId="438"/>
            <ac:spMk id="3" creationId="{01ED9EA5-666E-CBF8-C60A-55CA0B091155}"/>
          </ac:spMkLst>
        </pc:spChg>
      </pc:sldChg>
      <pc:sldChg chg="modSp new mod">
        <pc:chgData name="Cheng Ran" userId="dbeed8448c6bb12c" providerId="LiveId" clId="{7B652751-AD77-416D-9E82-4E02BE8340D4}" dt="2022-05-23T07:33:26.586" v="10044" actId="20577"/>
        <pc:sldMkLst>
          <pc:docMk/>
          <pc:sldMk cId="2851528088" sldId="439"/>
        </pc:sldMkLst>
        <pc:spChg chg="mod">
          <ac:chgData name="Cheng Ran" userId="dbeed8448c6bb12c" providerId="LiveId" clId="{7B652751-AD77-416D-9E82-4E02BE8340D4}" dt="2022-05-23T03:16:17.529" v="8834"/>
          <ac:spMkLst>
            <pc:docMk/>
            <pc:sldMk cId="2851528088" sldId="439"/>
            <ac:spMk id="2" creationId="{C694D15B-38BD-2153-1A96-55FF0E3C3C2B}"/>
          </ac:spMkLst>
        </pc:spChg>
        <pc:spChg chg="mod">
          <ac:chgData name="Cheng Ran" userId="dbeed8448c6bb12c" providerId="LiveId" clId="{7B652751-AD77-416D-9E82-4E02BE8340D4}" dt="2022-05-23T07:33:26.586" v="10044" actId="20577"/>
          <ac:spMkLst>
            <pc:docMk/>
            <pc:sldMk cId="2851528088" sldId="439"/>
            <ac:spMk id="3" creationId="{B7A57EAB-C3D5-C915-EB4E-022CCC0C483A}"/>
          </ac:spMkLst>
        </pc:spChg>
      </pc:sldChg>
      <pc:sldChg chg="modSp new del mod">
        <pc:chgData name="Cheng Ran" userId="dbeed8448c6bb12c" providerId="LiveId" clId="{7B652751-AD77-416D-9E82-4E02BE8340D4}" dt="2022-05-23T03:29:44.320" v="9043" actId="2696"/>
        <pc:sldMkLst>
          <pc:docMk/>
          <pc:sldMk cId="677444475" sldId="440"/>
        </pc:sldMkLst>
        <pc:spChg chg="mod">
          <ac:chgData name="Cheng Ran" userId="dbeed8448c6bb12c" providerId="LiveId" clId="{7B652751-AD77-416D-9E82-4E02BE8340D4}" dt="2022-05-23T03:18:50.049" v="8874"/>
          <ac:spMkLst>
            <pc:docMk/>
            <pc:sldMk cId="677444475" sldId="440"/>
            <ac:spMk id="2" creationId="{C0FE5374-183C-F432-F544-806251BFC79F}"/>
          </ac:spMkLst>
        </pc:spChg>
        <pc:spChg chg="mod">
          <ac:chgData name="Cheng Ran" userId="dbeed8448c6bb12c" providerId="LiveId" clId="{7B652751-AD77-416D-9E82-4E02BE8340D4}" dt="2022-05-23T03:22:22.350" v="8938"/>
          <ac:spMkLst>
            <pc:docMk/>
            <pc:sldMk cId="677444475" sldId="440"/>
            <ac:spMk id="3" creationId="{069C47C5-7219-2DC9-C410-235090178B84}"/>
          </ac:spMkLst>
        </pc:spChg>
      </pc:sldChg>
      <pc:sldChg chg="modSp add">
        <pc:chgData name="Cheng Ran" userId="dbeed8448c6bb12c" providerId="LiveId" clId="{7B652751-AD77-416D-9E82-4E02BE8340D4}" dt="2022-05-23T07:41:55.541" v="10092"/>
        <pc:sldMkLst>
          <pc:docMk/>
          <pc:sldMk cId="2546361066" sldId="440"/>
        </pc:sldMkLst>
        <pc:spChg chg="mod">
          <ac:chgData name="Cheng Ran" userId="dbeed8448c6bb12c" providerId="LiveId" clId="{7B652751-AD77-416D-9E82-4E02BE8340D4}" dt="2022-05-23T07:41:55.541" v="10092"/>
          <ac:spMkLst>
            <pc:docMk/>
            <pc:sldMk cId="2546361066" sldId="440"/>
            <ac:spMk id="3" creationId="{069C47C5-7219-2DC9-C410-235090178B84}"/>
          </ac:spMkLst>
        </pc:spChg>
      </pc:sldChg>
      <pc:sldChg chg="new del">
        <pc:chgData name="Cheng Ran" userId="dbeed8448c6bb12c" providerId="LiveId" clId="{7B652751-AD77-416D-9E82-4E02BE8340D4}" dt="2022-05-23T03:23:25.877" v="8940" actId="47"/>
        <pc:sldMkLst>
          <pc:docMk/>
          <pc:sldMk cId="2899175984" sldId="441"/>
        </pc:sldMkLst>
      </pc:sldChg>
      <pc:sldChg chg="delSp modSp mod">
        <pc:chgData name="Cheng Ran" userId="dbeed8448c6bb12c" providerId="LiveId" clId="{7B652751-AD77-416D-9E82-4E02BE8340D4}" dt="2022-05-23T07:37:49.298" v="10052" actId="478"/>
        <pc:sldMkLst>
          <pc:docMk/>
          <pc:sldMk cId="0" sldId="442"/>
        </pc:sldMkLst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18.752" v="10050"/>
          <ac:spMkLst>
            <pc:docMk/>
            <pc:sldMk cId="0" sldId="442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14.778" v="10049" actId="14100"/>
          <ac:spMkLst>
            <pc:docMk/>
            <pc:sldMk cId="0" sldId="442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4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5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6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7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8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19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0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1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3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4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5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6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7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8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29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0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1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3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4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5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6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7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8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39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0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1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2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3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4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5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6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7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8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49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50" creationId="{00000000-0000-0000-0000-000000000000}"/>
          </ac:spMkLst>
        </pc:spChg>
        <pc:spChg chg="mod">
          <ac:chgData name="Cheng Ran" userId="dbeed8448c6bb12c" providerId="LiveId" clId="{7B652751-AD77-416D-9E82-4E02BE8340D4}" dt="2022-05-23T07:35:08.749" v="10047" actId="2711"/>
          <ac:spMkLst>
            <pc:docMk/>
            <pc:sldMk cId="0" sldId="442"/>
            <ac:spMk id="51" creationId="{00000000-0000-0000-0000-000000000000}"/>
          </ac:spMkLst>
        </pc:spChg>
        <pc:spChg chg="del mod">
          <ac:chgData name="Cheng Ran" userId="dbeed8448c6bb12c" providerId="LiveId" clId="{7B652751-AD77-416D-9E82-4E02BE8340D4}" dt="2022-05-23T07:37:49.298" v="10052" actId="478"/>
          <ac:spMkLst>
            <pc:docMk/>
            <pc:sldMk cId="0" sldId="442"/>
            <ac:spMk id="52" creationId="{00000000-0000-0000-0000-000000000000}"/>
          </ac:spMkLst>
        </pc:spChg>
      </pc:sldChg>
      <pc:sldChg chg="modSp new mod modAnim">
        <pc:chgData name="Cheng Ran" userId="dbeed8448c6bb12c" providerId="LiveId" clId="{7B652751-AD77-416D-9E82-4E02BE8340D4}" dt="2022-05-23T07:42:26.152" v="10094" actId="5793"/>
        <pc:sldMkLst>
          <pc:docMk/>
          <pc:sldMk cId="3929807456" sldId="443"/>
        </pc:sldMkLst>
        <pc:spChg chg="mod">
          <ac:chgData name="Cheng Ran" userId="dbeed8448c6bb12c" providerId="LiveId" clId="{7B652751-AD77-416D-9E82-4E02BE8340D4}" dt="2022-05-23T03:28:40.485" v="9027" actId="20577"/>
          <ac:spMkLst>
            <pc:docMk/>
            <pc:sldMk cId="3929807456" sldId="443"/>
            <ac:spMk id="2" creationId="{93CCEFD4-2EEC-DCDD-B121-598819DF1DA0}"/>
          </ac:spMkLst>
        </pc:spChg>
        <pc:spChg chg="mod">
          <ac:chgData name="Cheng Ran" userId="dbeed8448c6bb12c" providerId="LiveId" clId="{7B652751-AD77-416D-9E82-4E02BE8340D4}" dt="2022-05-23T07:42:26.152" v="10094" actId="5793"/>
          <ac:spMkLst>
            <pc:docMk/>
            <pc:sldMk cId="3929807456" sldId="443"/>
            <ac:spMk id="3" creationId="{4A8FDEAF-91B7-8AF1-4CB7-46E26B94A761}"/>
          </ac:spMkLst>
        </pc:spChg>
      </pc:sldChg>
      <pc:sldChg chg="addSp modSp add mod">
        <pc:chgData name="Cheng Ran" userId="dbeed8448c6bb12c" providerId="LiveId" clId="{7B652751-AD77-416D-9E82-4E02BE8340D4}" dt="2022-05-23T03:30:05.517" v="9047" actId="1076"/>
        <pc:sldMkLst>
          <pc:docMk/>
          <pc:sldMk cId="857399076" sldId="444"/>
        </pc:sldMkLst>
        <pc:spChg chg="add mod">
          <ac:chgData name="Cheng Ran" userId="dbeed8448c6bb12c" providerId="LiveId" clId="{7B652751-AD77-416D-9E82-4E02BE8340D4}" dt="2022-05-23T03:30:05.517" v="9047" actId="1076"/>
          <ac:spMkLst>
            <pc:docMk/>
            <pc:sldMk cId="857399076" sldId="444"/>
            <ac:spMk id="9" creationId="{EEB9984F-42A8-147D-12E3-FFC814DA32F9}"/>
          </ac:spMkLst>
        </pc:spChg>
      </pc:sldChg>
      <pc:sldChg chg="modSp new mod">
        <pc:chgData name="Cheng Ran" userId="dbeed8448c6bb12c" providerId="LiveId" clId="{7B652751-AD77-416D-9E82-4E02BE8340D4}" dt="2022-05-23T07:44:37.562" v="10101"/>
        <pc:sldMkLst>
          <pc:docMk/>
          <pc:sldMk cId="1393261697" sldId="445"/>
        </pc:sldMkLst>
        <pc:spChg chg="mod">
          <ac:chgData name="Cheng Ran" userId="dbeed8448c6bb12c" providerId="LiveId" clId="{7B652751-AD77-416D-9E82-4E02BE8340D4}" dt="2022-05-23T07:44:37.562" v="10101"/>
          <ac:spMkLst>
            <pc:docMk/>
            <pc:sldMk cId="1393261697" sldId="445"/>
            <ac:spMk id="2" creationId="{C4386D25-DFF7-8825-C35D-EE714DDFDAEB}"/>
          </ac:spMkLst>
        </pc:spChg>
        <pc:spChg chg="mod">
          <ac:chgData name="Cheng Ran" userId="dbeed8448c6bb12c" providerId="LiveId" clId="{7B652751-AD77-416D-9E82-4E02BE8340D4}" dt="2022-05-23T03:35:36.519" v="9050"/>
          <ac:spMkLst>
            <pc:docMk/>
            <pc:sldMk cId="1393261697" sldId="445"/>
            <ac:spMk id="3" creationId="{7C993CE4-C9B3-F99C-8E73-CF8AEF806A1E}"/>
          </ac:spMkLst>
        </pc:spChg>
      </pc:sldChg>
      <pc:sldChg chg="modSp new mod">
        <pc:chgData name="Cheng Ran" userId="dbeed8448c6bb12c" providerId="LiveId" clId="{7B652751-AD77-416D-9E82-4E02BE8340D4}" dt="2022-05-23T03:48:06.324" v="9079" actId="20577"/>
        <pc:sldMkLst>
          <pc:docMk/>
          <pc:sldMk cId="3821960078" sldId="446"/>
        </pc:sldMkLst>
        <pc:spChg chg="mod">
          <ac:chgData name="Cheng Ran" userId="dbeed8448c6bb12c" providerId="LiveId" clId="{7B652751-AD77-416D-9E82-4E02BE8340D4}" dt="2022-05-23T03:39:25.840" v="9078"/>
          <ac:spMkLst>
            <pc:docMk/>
            <pc:sldMk cId="3821960078" sldId="446"/>
            <ac:spMk id="2" creationId="{C5D3B09A-060E-F8AB-B81F-64A7971B2CDE}"/>
          </ac:spMkLst>
        </pc:spChg>
        <pc:spChg chg="mod">
          <ac:chgData name="Cheng Ran" userId="dbeed8448c6bb12c" providerId="LiveId" clId="{7B652751-AD77-416D-9E82-4E02BE8340D4}" dt="2022-05-23T03:48:06.324" v="9079" actId="20577"/>
          <ac:spMkLst>
            <pc:docMk/>
            <pc:sldMk cId="3821960078" sldId="446"/>
            <ac:spMk id="3" creationId="{F7B7ADFF-D943-C766-A82B-2EB46BF594A5}"/>
          </ac:spMkLst>
        </pc:spChg>
      </pc:sldChg>
      <pc:sldChg chg="addSp delSp modSp new mod">
        <pc:chgData name="Cheng Ran" userId="dbeed8448c6bb12c" providerId="LiveId" clId="{7B652751-AD77-416D-9E82-4E02BE8340D4}" dt="2022-05-23T07:45:21.458" v="10103" actId="1076"/>
        <pc:sldMkLst>
          <pc:docMk/>
          <pc:sldMk cId="1854940063" sldId="447"/>
        </pc:sldMkLst>
        <pc:spChg chg="mod">
          <ac:chgData name="Cheng Ran" userId="dbeed8448c6bb12c" providerId="LiveId" clId="{7B652751-AD77-416D-9E82-4E02BE8340D4}" dt="2022-05-23T03:49:19.950" v="9081"/>
          <ac:spMkLst>
            <pc:docMk/>
            <pc:sldMk cId="1854940063" sldId="447"/>
            <ac:spMk id="2" creationId="{289D5227-3224-C888-087E-4B9DFD65FBCD}"/>
          </ac:spMkLst>
        </pc:spChg>
        <pc:spChg chg="mod">
          <ac:chgData name="Cheng Ran" userId="dbeed8448c6bb12c" providerId="LiveId" clId="{7B652751-AD77-416D-9E82-4E02BE8340D4}" dt="2022-05-23T03:54:44.939" v="9101"/>
          <ac:spMkLst>
            <pc:docMk/>
            <pc:sldMk cId="1854940063" sldId="447"/>
            <ac:spMk id="3" creationId="{AEF9F2A7-4840-AA86-7128-BC4EC92614F0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5" creationId="{F2EA1088-939D-B3BD-8C5A-0B33ED8C4A7A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6" creationId="{DDC796F2-53A8-34EB-8229-626503008CD1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7" creationId="{9AA2A76C-1A37-F858-D074-A0A0D9598ABC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8" creationId="{7C4CCC58-F47B-3DCF-E7AB-77DC0A0EF784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9" creationId="{117C3A3B-9CEB-856C-F4EE-1F60B11CD3D4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0" creationId="{4C263FF6-1954-E6EA-90CF-B1C453AE0239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1" creationId="{77C4B194-B524-54D1-6CE3-69DDA77F9815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2" creationId="{5DF820D5-72F8-7EF7-2BD1-60A921673FA5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3" creationId="{B4B9D51E-3E6D-2D9D-5C89-05FC984199C5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4" creationId="{CD13BF1E-9E36-0CD4-FDC8-4465A92FD307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5" creationId="{447DA718-2F06-7928-C2C2-709560DF715F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6" creationId="{C27FD9E3-DB02-801F-E999-4C213154B4B6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7" creationId="{F59AACB7-5BE0-1E64-4860-ED7ED39B3AE7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8" creationId="{8361EC85-376B-FB06-B0AA-A0B713EFDA1A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19" creationId="{8B0F20CB-F6C1-A5A5-3A56-54867BDB8CFB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0" creationId="{FFE0667B-E490-536D-1BB1-928181697830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1" creationId="{C9C750F1-E445-62F8-1CA2-D201AACFE3DC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2" creationId="{13C52198-EEDC-560E-1F2E-E4E9544F57DB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3" creationId="{B6346EC0-1F88-59A8-F958-EC51ADF0644A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4" creationId="{06F7B53F-6F7C-D798-8C71-DD87A2F253E0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5" creationId="{6F3B1E1E-25AB-F692-0419-CF37776E352E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6" creationId="{25770E9F-F9B0-4236-5D7D-B54D662B8A3A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7" creationId="{892CC43B-B915-D821-28AA-7380F8111848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8" creationId="{C6C5B0F0-D554-8E8A-F5BE-737950F13886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29" creationId="{D68322D9-DFB0-225A-6898-18B99B422930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0" creationId="{88299F82-36C2-13DC-43F6-66DBCE4B6C58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1" creationId="{1DD33566-3FA7-F005-71A0-12AC00D50EF7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2" creationId="{60D5CE97-F34D-732A-9DBC-3D3FD347B021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3" creationId="{E53DF8D3-4EE5-23A9-D28A-2DA4AE366B8F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4" creationId="{EE299CEF-1FB5-6946-AAE0-B034D50C2617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5" creationId="{D9BEBC9E-D205-370F-AFA9-913626BBF696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6" creationId="{CA36A752-BC9C-1CD9-C211-3229D0B0BCE7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7" creationId="{41322D52-38C7-C733-F33B-D300DA92D7FA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8" creationId="{CFD523D4-4FA1-9244-4FEF-EA9CDB78D15D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39" creationId="{DB5D56D1-9DB0-ACC1-836F-5CE9FC44E722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0" creationId="{6DE5B57C-6674-90D6-27EA-0E58AAECAFFE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1" creationId="{850D69C0-B646-C4FB-C315-ADA962A2B26E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2" creationId="{13F2BA97-2823-1360-15EF-30061B7FC24D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3" creationId="{274E09AF-1872-B861-DD26-6134C3BC50DB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4" creationId="{65CDE123-77E3-5F37-225D-EB2A9A2E0876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5" creationId="{995D82FD-BA81-5315-2C53-9E76D8278A41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6" creationId="{56C53CC5-7F26-EFF7-D4B1-0CAFF066DC24}"/>
          </ac:spMkLst>
        </pc:spChg>
        <pc:spChg chg="add del mod">
          <ac:chgData name="Cheng Ran" userId="dbeed8448c6bb12c" providerId="LiveId" clId="{7B652751-AD77-416D-9E82-4E02BE8340D4}" dt="2022-05-23T03:49:54.863" v="9085" actId="478"/>
          <ac:spMkLst>
            <pc:docMk/>
            <pc:sldMk cId="1854940063" sldId="447"/>
            <ac:spMk id="47" creationId="{695725F9-C4F2-2A49-0CDF-2D6F24666E37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48" creationId="{AE9B05B4-CA3C-88B2-1F60-87D9CC453BD1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49" creationId="{4CE3D8BD-B3D7-66B7-898D-1B9EE8689557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0" creationId="{D6673CB6-9187-3219-CC91-14541BE54444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1" creationId="{ABE769C7-AB8C-7954-C526-846D85E1FA2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2" creationId="{246C6A5C-8DE8-1807-5AB2-B893E68EE37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3" creationId="{C3F0E335-426F-E3B5-181C-830700141407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4" creationId="{EFAD4B34-3F06-7790-2B9D-E9C88486D95D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5" creationId="{16773646-24AB-A652-68FE-081187FCAAC3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6" creationId="{9A63DE0C-6CA5-D1DE-253F-9A5414A0857E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7" creationId="{0B9B1684-4CDF-FEA0-1CB5-B74BFE65A961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8" creationId="{D8C4E65B-0EB8-5B00-4518-CF38799A7F85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59" creationId="{6E6AD853-3208-7E45-26A5-5F19186515B3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0" creationId="{06BA17C5-828F-B5F1-1947-95A8EC223707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1" creationId="{8659E0B6-8005-48F7-8F91-B7F24C05E9F3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2" creationId="{BD4C94D1-5DC1-BECE-E518-9FB8A082701E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3" creationId="{2E5DE440-07FB-B40F-C53C-5E2FF53C2F46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4" creationId="{83BB2933-FA3A-7FCF-B4BB-48123E4B7912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5" creationId="{1BE7E0E3-B96C-552F-1F42-20A479150925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6" creationId="{BA86B807-7E2B-F9F4-DC0C-E04680666673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7" creationId="{FE0D0713-06A2-A289-B04F-6222EE80506A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8" creationId="{AFCC4AB5-6807-EC67-040B-EED9E2316CE1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69" creationId="{D69A89F3-7E31-BB0E-FF41-1543583DC064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0" creationId="{BAF0BE71-97CB-159A-67BC-5190D84715CB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1" creationId="{F46F1DC7-BF70-E901-9A4A-B575111961E9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2" creationId="{48B42194-A7B2-344B-7DCD-B59CC2FFEA1F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3" creationId="{0303D1F2-6C79-498D-D6C9-B02643B23767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4" creationId="{A97F0B46-8DC1-A20C-4916-CB8E480264E5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5" creationId="{BD7A50C1-DFEA-25A8-ADEA-47DA5721E7C5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6" creationId="{F304B38F-E55C-1F4F-BDE8-E7BF8674543A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7" creationId="{787D7BCB-1BC6-7BB5-84A1-558E065FA6DF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8" creationId="{AAE7745C-3C7E-426D-BC48-FF3530E725CC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79" creationId="{01D1EA7D-1B66-8120-49F6-BD8E71FC8464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0" creationId="{4A039DC3-0DA9-25B9-694E-31973562A24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1" creationId="{83EBD6BD-524F-69A0-166D-45019458F05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2" creationId="{CA5446CA-B528-112F-CE88-54C4EC796025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3" creationId="{AECAADF7-D913-6AE9-EA5C-78A83D0357BA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4" creationId="{BD79C6BC-D291-BC7B-152B-CB5E51CB6A39}"/>
          </ac:spMkLst>
        </pc:spChg>
        <pc:spChg chg="add mod">
          <ac:chgData name="Cheng Ran" userId="dbeed8448c6bb12c" providerId="LiveId" clId="{7B652751-AD77-416D-9E82-4E02BE8340D4}" dt="2022-05-23T07:45:21.458" v="10103" actId="1076"/>
          <ac:spMkLst>
            <pc:docMk/>
            <pc:sldMk cId="1854940063" sldId="447"/>
            <ac:spMk id="85" creationId="{597E67E3-C98B-C157-DE6C-F0EB18A40A5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6" creationId="{16D3A763-52A2-D498-44FE-9CBA14638330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7" creationId="{0E344A57-DE52-0D26-710B-F8F84097D50E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8" creationId="{57950BBB-3AC1-0D26-FF2A-27926B96BBF6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89" creationId="{7C0ACB5B-527B-7DE8-0CB0-BF2B0D493E4E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90" creationId="{52DE518E-7D73-1CB6-8D6A-34E57D081C8A}"/>
          </ac:spMkLst>
        </pc:spChg>
        <pc:spChg chg="add mod">
          <ac:chgData name="Cheng Ran" userId="dbeed8448c6bb12c" providerId="LiveId" clId="{7B652751-AD77-416D-9E82-4E02BE8340D4}" dt="2022-05-23T03:50:01.229" v="9087" actId="1076"/>
          <ac:spMkLst>
            <pc:docMk/>
            <pc:sldMk cId="1854940063" sldId="447"/>
            <ac:spMk id="91" creationId="{5722B4EC-F443-3870-E778-A073559E1A51}"/>
          </ac:spMkLst>
        </pc:spChg>
      </pc:sldChg>
      <pc:sldChg chg="modSp new mod">
        <pc:chgData name="Cheng Ran" userId="dbeed8448c6bb12c" providerId="LiveId" clId="{7B652751-AD77-416D-9E82-4E02BE8340D4}" dt="2022-05-23T07:45:54.479" v="10112" actId="14100"/>
        <pc:sldMkLst>
          <pc:docMk/>
          <pc:sldMk cId="2480438558" sldId="448"/>
        </pc:sldMkLst>
        <pc:spChg chg="mod">
          <ac:chgData name="Cheng Ran" userId="dbeed8448c6bb12c" providerId="LiveId" clId="{7B652751-AD77-416D-9E82-4E02BE8340D4}" dt="2022-05-23T03:55:02.320" v="9104"/>
          <ac:spMkLst>
            <pc:docMk/>
            <pc:sldMk cId="2480438558" sldId="448"/>
            <ac:spMk id="2" creationId="{99234DFA-AFE7-0F65-378A-1EB1482C7746}"/>
          </ac:spMkLst>
        </pc:spChg>
        <pc:spChg chg="mod">
          <ac:chgData name="Cheng Ran" userId="dbeed8448c6bb12c" providerId="LiveId" clId="{7B652751-AD77-416D-9E82-4E02BE8340D4}" dt="2022-05-23T07:45:54.479" v="10112" actId="14100"/>
          <ac:spMkLst>
            <pc:docMk/>
            <pc:sldMk cId="2480438558" sldId="448"/>
            <ac:spMk id="3" creationId="{BE5F7C1D-A5E2-15D5-CF49-5D45C62823ED}"/>
          </ac:spMkLst>
        </pc:spChg>
      </pc:sldChg>
      <pc:sldChg chg="addSp modSp new mod">
        <pc:chgData name="Cheng Ran" userId="dbeed8448c6bb12c" providerId="LiveId" clId="{7B652751-AD77-416D-9E82-4E02BE8340D4}" dt="2022-05-23T04:01:12.555" v="9138" actId="1076"/>
        <pc:sldMkLst>
          <pc:docMk/>
          <pc:sldMk cId="591149454" sldId="449"/>
        </pc:sldMkLst>
        <pc:spChg chg="mod">
          <ac:chgData name="Cheng Ran" userId="dbeed8448c6bb12c" providerId="LiveId" clId="{7B652751-AD77-416D-9E82-4E02BE8340D4}" dt="2022-05-23T04:01:12.555" v="9138" actId="1076"/>
          <ac:spMkLst>
            <pc:docMk/>
            <pc:sldMk cId="591149454" sldId="449"/>
            <ac:spMk id="2" creationId="{13568D69-7B90-22E3-75C8-6FCCB81591F1}"/>
          </ac:spMkLst>
        </pc:spChg>
        <pc:spChg chg="mod">
          <ac:chgData name="Cheng Ran" userId="dbeed8448c6bb12c" providerId="LiveId" clId="{7B652751-AD77-416D-9E82-4E02BE8340D4}" dt="2022-05-23T04:00:48.391" v="9137" actId="1076"/>
          <ac:spMkLst>
            <pc:docMk/>
            <pc:sldMk cId="591149454" sldId="449"/>
            <ac:spMk id="3" creationId="{1E4FCD45-6605-B505-A5C6-F55E73A8C0D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" creationId="{C5C7F5A4-C4E7-3189-B271-4AFE5FE19D4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" creationId="{D5408145-3F4B-532B-C27E-D697374FA16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" creationId="{F4E23C1A-1869-1498-CB74-2A5FE6D3CA5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" creationId="{EA661140-B392-7573-2E52-47B470D18EB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" creationId="{1CD698EE-C159-03E8-DB07-95EAB9EF6B2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" creationId="{D4A1F7C5-3C4B-7E77-63BF-EEBF677B987B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" creationId="{AC35B2B9-3DB5-A0B9-DF95-C60040BD454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" creationId="{F335E683-C2CC-240A-D807-684DA2A62A9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" creationId="{D4E5FF48-C2B4-427B-807D-6BFC6A9583D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4" creationId="{D2D7EF5D-DDE1-7C19-51B2-47C7F6C35A7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5" creationId="{C5B39791-EBBE-DCB5-70F0-6F609377E1B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6" creationId="{6B2B33D8-6708-8C79-3485-F595CEF9475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7" creationId="{1F83B3FF-EC11-5725-7307-809DFDC1138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8" creationId="{977965C5-CDFE-B6DA-5FDF-E1923086CB8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9" creationId="{274567A8-411B-E887-B600-C2B464D0C43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0" creationId="{E8D67AAD-59C4-3DF2-249E-7D34B887B07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1" creationId="{15C266AC-0394-97D7-8600-83507D5F094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2" creationId="{E8CC3FEA-0459-F4E6-0A93-47867321F2D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3" creationId="{727CA9F4-5069-29E0-F042-3C7183AEC6A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4" creationId="{0EB21CE8-8EF1-940B-24B9-9B2F78ACB33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5" creationId="{9C62249D-786D-55C7-F8B3-337523CB723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6" creationId="{5FCD0593-D1E2-034E-A135-A43D84CAA0D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7" creationId="{C62ED678-464B-76FC-89FB-5860E2B058E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8" creationId="{B0BD484E-2A44-0EC2-C696-E268C490E74B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29" creationId="{DCDA3AA8-CC89-6E9F-BF25-A7796F17520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0" creationId="{6BBDCA7A-B61E-0DDD-7FB1-679F97D70A6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1" creationId="{7393E1AF-9C5E-6605-CCA7-0745E1777F1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2" creationId="{78778817-814D-C8F9-1B5C-6290042ACD4B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3" creationId="{BAB018DB-2D3C-AD24-9A09-A32482129BC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4" creationId="{6CE59DF6-CCF5-0D59-FBAE-4D0656B18B5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5" creationId="{EB81C6C4-64F6-D41E-2AD0-0F1CA52D0D28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6" creationId="{1541DA43-6DAC-2058-5ECC-A3BD1F70F61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7" creationId="{AAF10922-F930-C95E-935C-DA9DFB4E71A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8" creationId="{A4CB9964-C548-697B-5DCE-1B1AC00EF7E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39" creationId="{A1E80CDE-5910-32C9-CFA1-C61306849F8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0" creationId="{BDE0C89A-F29F-1525-7016-B2863D74C298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1" creationId="{F6428FE8-F6CD-6A9A-3F09-8D2EE20B2AD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2" creationId="{9884E7D1-FAB7-BEEE-ED09-EB90243520F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3" creationId="{CA53008A-DA76-80AE-3459-8F94D46B79F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4" creationId="{469042E3-8456-43AF-D407-23025A64EC2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5" creationId="{0359EDC3-A2A7-3AAA-94F7-6A7437AA77C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6" creationId="{9590E4D6-9DB6-CC85-CE3B-A4F33CC1E27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7" creationId="{22403BD5-0FEE-ED3E-797A-C26649E679B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8" creationId="{CDB5251C-2CB2-F488-CB12-D96FB5041D8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49" creationId="{7FAAF461-1814-0316-8376-1B93DF1B87F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0" creationId="{11F2D449-F17E-CD3D-89A9-1D16F69F1BC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1" creationId="{A64570B5-F922-1D30-EEC5-BEF84E4D98D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2" creationId="{5DE3DD09-1A6B-197C-5A02-A421BD0B89E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3" creationId="{620191FF-05F0-3E6E-F993-49C097BDB5F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4" creationId="{09AAC28D-41EF-EDFB-A062-0DA7394DA49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5" creationId="{F09516EB-B92C-702A-D3F1-8CBD137BA49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6" creationId="{B1945843-F2E4-7B12-17A2-7F4585D70B5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7" creationId="{659A008E-E467-82F2-FD98-C4884AA7837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8" creationId="{1B7ECE72-DDB8-E051-E484-959934FE090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59" creationId="{7669B30D-94A2-3259-C511-0CF590C4035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0" creationId="{3A88AC68-33C3-AFAE-9D24-A6225F59A4A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1" creationId="{ED1BF41E-E7B5-8204-A39A-D91E1672AD9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2" creationId="{E90E7EE4-0D6B-B8FB-C4FA-BF207B5C8A8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3" creationId="{F428ABBF-CDE2-A344-74BA-724F4E00BB0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4" creationId="{304D0EAF-70E2-E7A1-6DE2-9493EDB8BBF7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5" creationId="{36E8C0DA-8CF0-29AA-E5B8-3A7CB58ECDF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6" creationId="{B2F09F8B-4461-C0EF-EA93-30DE65B3BD5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7" creationId="{10D9B502-3441-F7DD-FFD6-E14B3C03988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8" creationId="{BA665040-76F9-084A-FBD6-A6CED0257E0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69" creationId="{5A163D48-2F5A-4BBE-7F48-FCA28A33ABB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0" creationId="{68975C0C-20CF-D0E6-B9E6-1E9DB38727D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1" creationId="{53850D7A-17DD-A1CA-F881-AF84ECA5F70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2" creationId="{303C9C77-5F81-C189-D72C-D16F36F03DD8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3" creationId="{EFF6149D-35DA-D870-5A7E-1553DAAD612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4" creationId="{5925C372-CB66-A604-1B68-F8237733B8A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5" creationId="{26207DE5-C4B1-6051-10D7-B00B0DB0780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6" creationId="{7CBFD7F6-C2B0-B406-9496-96C5DDF1286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7" creationId="{743C7D3B-F761-066F-D582-EA297748E5A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8" creationId="{D4E5E49D-9471-7D86-82DC-EC3D5D0E46E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79" creationId="{D4E8CF90-7832-0A9B-96E9-E77792EBF34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0" creationId="{B3039100-6BBD-7B51-7E72-2BD66EEFCD7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1" creationId="{34FC6EF9-7F6E-F709-5D91-D9537D137ADB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2" creationId="{8DC86502-3E50-719F-5FE7-92019F2C2CB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3" creationId="{01633A27-D15B-751D-96C0-6836F8B4BEA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4" creationId="{704E8ABC-9240-EEE6-6BEE-3A93059B440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5" creationId="{8C01C8E6-AE7C-D4AB-359F-563492381BE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6" creationId="{D75971AF-A5D7-798A-317E-A5BAA7C187D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7" creationId="{5C3C1CF8-6211-D1F8-9DCD-5BFAEED8E09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8" creationId="{2714EFCC-35A6-348B-25C8-FC244B79194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89" creationId="{B4044290-499C-8A30-32AA-DB3568E52C1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0" creationId="{9CDA878D-4A7A-3EF6-3BF4-DAA73C552F8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1" creationId="{9F6CADE9-D7C4-EA8F-D873-7ECEF18FC7B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2" creationId="{C3A9EC22-4A3C-0004-3711-AE8D779379B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3" creationId="{365D004F-A377-4C45-5A6C-2DBA419354C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4" creationId="{1C6F7AEE-6304-A51B-803B-360471C79F9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5" creationId="{991EB738-3A9B-B221-38EE-7C5B9E6AD213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6" creationId="{12C14009-4682-3034-8C6A-9FFB3A116DE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7" creationId="{98EE2996-22D6-FD4B-B4FA-B20E6AACA69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8" creationId="{E6DFB482-F366-3A35-7EF7-F67B0267F71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99" creationId="{0E7196B6-D581-75F2-AEFE-60BD852308C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0" creationId="{690960A9-165C-6FDC-93AC-FBEF63282CD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1" creationId="{EA5EEC4A-D016-BC27-E403-93FEF0EB123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2" creationId="{F465F12B-6F81-3D6A-6912-1B2E4BEDB18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3" creationId="{34A725C3-466D-F2A0-7A38-FC76695FDF0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4" creationId="{4AC457E7-73FE-D95B-ED9E-BDE8F720C3D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5" creationId="{C45377A2-E9B9-8FB9-D923-A1EB225E666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6" creationId="{A654AD61-0D4F-6DC3-875D-BC5AF2CA43B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7" creationId="{755CC310-2659-8FFD-648B-5E30C20E61F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8" creationId="{CDF5A26F-A995-CF38-BA71-54D97836A78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09" creationId="{7BF76B54-1EEE-FD83-3F9E-8A4A26D5F617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0" creationId="{3DE6FB4B-7E63-A555-F586-D8877747014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1" creationId="{4816D558-9C3E-09E6-3E8B-74B8A2B90BE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2" creationId="{F33CCC2B-60A8-DE26-D8E7-A1B67EEBCBE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3" creationId="{D9843E43-F121-35CD-B450-46B66DB84E2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4" creationId="{D46DB309-94F9-FABA-8D4D-976C484168E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5" creationId="{F305D1BC-26E4-B598-5436-CBD77690B0F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6" creationId="{F2DC6979-95DB-6B60-2C12-D89B292DFCA5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7" creationId="{D7C1D03C-D931-7A60-1EEF-8327A96FC8E2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8" creationId="{826EEC56-64E1-6306-E37F-7466001AF929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19" creationId="{179A39EA-7B8C-4634-51F6-AB87644E9B6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0" creationId="{899E68DC-1E1B-2679-791F-2A6322F4EBA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1" creationId="{E44548FB-3ED2-6252-6893-814098D16B1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2" creationId="{75D14334-FCDB-3693-9891-C312E169C88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3" creationId="{B6F4EDFD-5A64-FB7D-B476-31A2F4BA6B21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4" creationId="{C114A4C5-973B-62D9-C8D5-0F87836DD65D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5" creationId="{ED1A5D60-22F5-D105-0CA7-5D24AAC225D8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6" creationId="{F8644272-583D-0A7E-3186-2867DA63FCA7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7" creationId="{AD555417-1A45-D50D-72A9-6A501D316D74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8" creationId="{E113C694-93F5-7D6A-A7EA-DA9ED5FDEBC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29" creationId="{AC64F62B-04A1-5847-7419-4B5148F2265F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0" creationId="{6EACAEC3-ADA7-8933-1DF7-BC688AFDEB0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1" creationId="{22405603-0833-30FE-4B59-3CFF0CC141E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2" creationId="{0DF35340-41FC-EB8B-E315-74100691EBBE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3" creationId="{7C822961-7053-333B-29B2-BD197399588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4" creationId="{72D048B3-E648-D4C5-12A2-6F3B35668D2C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5" creationId="{F6CBA9DF-7DEC-18BC-4DC5-D5A6EF80B3DA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6" creationId="{B2F37313-8E68-9AFD-4861-63FF6798F8D0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7" creationId="{A5E6B277-6DE6-BACC-CB9F-525EA3D6BC1B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8" creationId="{6C9169B8-0915-7D4C-F013-BA0EA0AA6F58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39" creationId="{B4BAE515-B29B-BBB4-1290-D88309E9E2A6}"/>
          </ac:spMkLst>
        </pc:spChg>
        <pc:spChg chg="add mod">
          <ac:chgData name="Cheng Ran" userId="dbeed8448c6bb12c" providerId="LiveId" clId="{7B652751-AD77-416D-9E82-4E02BE8340D4}" dt="2022-05-23T04:00:39.240" v="9135" actId="1076"/>
          <ac:spMkLst>
            <pc:docMk/>
            <pc:sldMk cId="591149454" sldId="449"/>
            <ac:spMk id="140" creationId="{96DAF33B-676F-6A8B-AFE2-F5054D4D63FC}"/>
          </ac:spMkLst>
        </pc:spChg>
      </pc:sldChg>
      <pc:sldChg chg="addSp modSp new mod">
        <pc:chgData name="Cheng Ran" userId="dbeed8448c6bb12c" providerId="LiveId" clId="{7B652751-AD77-416D-9E82-4E02BE8340D4}" dt="2022-05-23T07:47:41.785" v="10113" actId="14100"/>
        <pc:sldMkLst>
          <pc:docMk/>
          <pc:sldMk cId="2443977336" sldId="450"/>
        </pc:sldMkLst>
        <pc:spChg chg="mod">
          <ac:chgData name="Cheng Ran" userId="dbeed8448c6bb12c" providerId="LiveId" clId="{7B652751-AD77-416D-9E82-4E02BE8340D4}" dt="2022-05-23T04:01:21.069" v="9140"/>
          <ac:spMkLst>
            <pc:docMk/>
            <pc:sldMk cId="2443977336" sldId="450"/>
            <ac:spMk id="2" creationId="{E86DCA25-E312-B632-2476-951E2AC43CA4}"/>
          </ac:spMkLst>
        </pc:spChg>
        <pc:spChg chg="mod">
          <ac:chgData name="Cheng Ran" userId="dbeed8448c6bb12c" providerId="LiveId" clId="{7B652751-AD77-416D-9E82-4E02BE8340D4}" dt="2022-05-23T07:47:41.785" v="10113" actId="14100"/>
          <ac:spMkLst>
            <pc:docMk/>
            <pc:sldMk cId="2443977336" sldId="450"/>
            <ac:spMk id="3" creationId="{8B7B0A41-B784-97D5-6F2C-A4EBD36EE18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" creationId="{F2B3736A-2976-9BC1-0796-0AA536401A9B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" creationId="{3F15FE8E-E974-DF5A-F59C-926A0F13437C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7" creationId="{0FFFB580-ABB5-9BF0-F94B-9F2CDEBB762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8" creationId="{D34A1504-5FD0-DE04-541F-5160F530E03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9" creationId="{4D31A181-F151-5137-6F40-42A27088443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0" creationId="{FB35C397-07A8-ABF8-8248-E116A82C0AF7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1" creationId="{8C02A6F3-884E-FCD9-78DE-A431DBE43A46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2" creationId="{4663346A-AF9A-675B-928D-26E5C6FB745C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3" creationId="{8EFE9A86-E326-E8A7-E15E-2D943792CA20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4" creationId="{8A37C074-E3D7-463B-678A-17DA4622B34F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5" creationId="{F9AB03E3-4AD1-91BA-2927-F57F7F090C72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6" creationId="{0CC4A5CA-ABCB-4789-C638-80F3E5E470C8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7" creationId="{53610B55-C595-27E9-CB2E-61247F8B6C4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8" creationId="{DD67A695-B57B-4D7D-7252-5EED66A956E4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19" creationId="{C8E3D1BA-FA8A-776D-F38F-FB84CD0DA782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0" creationId="{7989C168-D454-3C31-7E3F-BDB34C844013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1" creationId="{CEF4DDBD-686B-A39F-11CA-559E85A836D7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2" creationId="{B0C1ADFF-9C44-F72D-A7BC-0CEEADC41499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3" creationId="{447E2C78-83FB-5D8D-6663-E9EB624FA89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4" creationId="{2D8BA0B8-19FE-D629-917C-0EE6C46593B2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5" creationId="{6C4DECBD-6DF4-6899-87D9-763DB7DF2388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6" creationId="{D6BA3BCA-FCD3-2FDE-9E55-495E70607CFE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7" creationId="{48769CB8-7F8E-3D4B-2BF0-00D1BACA1D67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8" creationId="{0A230D20-FA0B-F5E0-F213-8A9C46F6B183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29" creationId="{F0DABBEF-7D36-7D4C-96C6-782983F49A6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0" creationId="{92D02649-1946-C6F2-95FB-FDA45DA4EB25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1" creationId="{B04A8FC6-B40E-1842-BF94-DC74A2635390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2" creationId="{508B944F-9AC3-18F3-AB4F-B29914063877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3" creationId="{2582BF5C-91A6-4860-E7AC-1E49AD96858C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4" creationId="{96BAD241-CFE1-DC5F-A0BB-DCE9C92D6BEB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5" creationId="{4BC93566-5854-AFF1-2059-85DB342FA770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6" creationId="{1476B783-A1DF-FF92-AE3A-C18652D8998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7" creationId="{3B08AD13-427C-2A15-7C4A-940E829E51E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8" creationId="{1FA786E2-3352-2CD1-41DD-96B3F90F62D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39" creationId="{45BC3D99-E3EE-BBB7-B76D-68DC5A6662C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0" creationId="{2B270440-C749-B7D5-0A51-5A9D20618303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1" creationId="{35A638F3-2A24-DE16-158B-569C43A1BEEB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2" creationId="{D035FB8C-AB6D-B896-1CB3-300A6C0ED88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3" creationId="{1FFE98F8-DC03-E07E-F0FD-54FBAC882EC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4" creationId="{B8499D6F-3839-9063-234D-C437B1A5E3A6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5" creationId="{2D5819DA-5673-6EED-4E8B-33F2FFE88354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6" creationId="{3D8934CF-E5B2-6B85-223D-A9D1E00E224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7" creationId="{C68C7897-956E-D263-272C-3D219ADE9CCA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8" creationId="{DAB33023-CCBF-C7F6-ABC7-085FECDE2B55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49" creationId="{F60B42CC-8197-2D54-F0F3-4755C545145E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0" creationId="{1D3B3259-319C-5AED-9177-47EA88DE4755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1" creationId="{4BD53440-06EB-52F5-8A78-ECCEDE180D98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2" creationId="{FAE03846-B6E0-70F8-4594-6E989DAE7E3F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3" creationId="{EEFB2B8E-7F64-9B7A-E1B0-896C2F1A426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4" creationId="{8A9B20EC-232F-5336-645B-9B1184630471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5" creationId="{2043A37A-9EB1-2E3A-E9C4-D99489629BBF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6" creationId="{F4E205D7-B6CC-9963-847F-B524FAFFCCD5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7" creationId="{1D6A221E-672C-3081-3EC6-EA06595D26B3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8" creationId="{231FCCF9-2982-A2CC-3AD0-BFBBFE6A9040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59" creationId="{462C2DF6-C0D3-4D96-5E2E-F1DD3C557302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0" creationId="{2B691ADB-58F2-BE13-B16A-43F4AE3ECD5D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1" creationId="{F4024D4C-93E9-A27E-91B2-A2438CE2504C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2" creationId="{1466AA42-03F8-C76E-3E6E-4E787D4CA09B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3" creationId="{00854DD8-1DD0-2BC0-BE89-0666E10CC310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4" creationId="{26844DEE-6A67-4623-688F-2D97A301BE78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5" creationId="{1A55F790-F467-6A7A-D8F6-F94E4B9FF75E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6" creationId="{83CE73A0-B4B6-CEAD-DBB6-31204FCD9FB8}"/>
          </ac:spMkLst>
        </pc:spChg>
        <pc:spChg chg="add mod">
          <ac:chgData name="Cheng Ran" userId="dbeed8448c6bb12c" providerId="LiveId" clId="{7B652751-AD77-416D-9E82-4E02BE8340D4}" dt="2022-05-23T04:01:54.631" v="9148" actId="1076"/>
          <ac:spMkLst>
            <pc:docMk/>
            <pc:sldMk cId="2443977336" sldId="450"/>
            <ac:spMk id="67" creationId="{E3F39D16-06A6-43AD-78EB-E38ACE7AFFE3}"/>
          </ac:spMkLst>
        </pc:spChg>
      </pc:sldChg>
      <pc:sldChg chg="modSp new mod">
        <pc:chgData name="Cheng Ran" userId="dbeed8448c6bb12c" providerId="LiveId" clId="{7B652751-AD77-416D-9E82-4E02BE8340D4}" dt="2022-05-23T04:02:51.643" v="9163"/>
        <pc:sldMkLst>
          <pc:docMk/>
          <pc:sldMk cId="3855122535" sldId="451"/>
        </pc:sldMkLst>
        <pc:spChg chg="mod">
          <ac:chgData name="Cheng Ran" userId="dbeed8448c6bb12c" providerId="LiveId" clId="{7B652751-AD77-416D-9E82-4E02BE8340D4}" dt="2022-05-23T04:02:13.175" v="9150"/>
          <ac:spMkLst>
            <pc:docMk/>
            <pc:sldMk cId="3855122535" sldId="451"/>
            <ac:spMk id="2" creationId="{C094BF8D-D92E-2BF4-3860-727D2D055D69}"/>
          </ac:spMkLst>
        </pc:spChg>
        <pc:spChg chg="mod">
          <ac:chgData name="Cheng Ran" userId="dbeed8448c6bb12c" providerId="LiveId" clId="{7B652751-AD77-416D-9E82-4E02BE8340D4}" dt="2022-05-23T04:02:51.643" v="9163"/>
          <ac:spMkLst>
            <pc:docMk/>
            <pc:sldMk cId="3855122535" sldId="451"/>
            <ac:spMk id="3" creationId="{E3D7A891-C240-DB4E-D401-A6D6C069423B}"/>
          </ac:spMkLst>
        </pc:spChg>
      </pc:sldChg>
      <pc:sldChg chg="modSp new mod">
        <pc:chgData name="Cheng Ran" userId="dbeed8448c6bb12c" providerId="LiveId" clId="{7B652751-AD77-416D-9E82-4E02BE8340D4}" dt="2022-05-23T04:05:06.623" v="9218"/>
        <pc:sldMkLst>
          <pc:docMk/>
          <pc:sldMk cId="1552103071" sldId="452"/>
        </pc:sldMkLst>
        <pc:spChg chg="mod">
          <ac:chgData name="Cheng Ran" userId="dbeed8448c6bb12c" providerId="LiveId" clId="{7B652751-AD77-416D-9E82-4E02BE8340D4}" dt="2022-05-23T04:03:20.840" v="9169"/>
          <ac:spMkLst>
            <pc:docMk/>
            <pc:sldMk cId="1552103071" sldId="452"/>
            <ac:spMk id="2" creationId="{E3E7F9CA-82C8-A6B2-7ACA-69F01A8624CF}"/>
          </ac:spMkLst>
        </pc:spChg>
        <pc:spChg chg="mod">
          <ac:chgData name="Cheng Ran" userId="dbeed8448c6bb12c" providerId="LiveId" clId="{7B652751-AD77-416D-9E82-4E02BE8340D4}" dt="2022-05-23T04:05:06.623" v="9218"/>
          <ac:spMkLst>
            <pc:docMk/>
            <pc:sldMk cId="1552103071" sldId="452"/>
            <ac:spMk id="3" creationId="{C8BDFCF1-85AB-A622-1BC7-22F60FC2AD2C}"/>
          </ac:spMkLst>
        </pc:spChg>
      </pc:sldChg>
      <pc:sldChg chg="modSp new mod">
        <pc:chgData name="Cheng Ran" userId="dbeed8448c6bb12c" providerId="LiveId" clId="{7B652751-AD77-416D-9E82-4E02BE8340D4}" dt="2022-05-23T08:01:31.150" v="10128"/>
        <pc:sldMkLst>
          <pc:docMk/>
          <pc:sldMk cId="171175626" sldId="453"/>
        </pc:sldMkLst>
        <pc:spChg chg="mod">
          <ac:chgData name="Cheng Ran" userId="dbeed8448c6bb12c" providerId="LiveId" clId="{7B652751-AD77-416D-9E82-4E02BE8340D4}" dt="2022-05-23T04:20:03.443" v="9441" actId="20577"/>
          <ac:spMkLst>
            <pc:docMk/>
            <pc:sldMk cId="171175626" sldId="453"/>
            <ac:spMk id="2" creationId="{E26D5EB9-0FF0-4E78-9A3C-BCF5F71BA659}"/>
          </ac:spMkLst>
        </pc:spChg>
        <pc:spChg chg="mod">
          <ac:chgData name="Cheng Ran" userId="dbeed8448c6bb12c" providerId="LiveId" clId="{7B652751-AD77-416D-9E82-4E02BE8340D4}" dt="2022-05-23T08:01:31.150" v="10128"/>
          <ac:spMkLst>
            <pc:docMk/>
            <pc:sldMk cId="171175626" sldId="453"/>
            <ac:spMk id="3" creationId="{A4F98FB5-600B-5982-1D39-1281F7826F84}"/>
          </ac:spMkLst>
        </pc:spChg>
      </pc:sldChg>
      <pc:sldChg chg="new del">
        <pc:chgData name="Cheng Ran" userId="dbeed8448c6bb12c" providerId="LiveId" clId="{7B652751-AD77-416D-9E82-4E02BE8340D4}" dt="2022-05-23T04:15:46.557" v="9342" actId="680"/>
        <pc:sldMkLst>
          <pc:docMk/>
          <pc:sldMk cId="193624912" sldId="453"/>
        </pc:sldMkLst>
      </pc:sldChg>
      <pc:sldChg chg="modSp add mod">
        <pc:chgData name="Cheng Ran" userId="dbeed8448c6bb12c" providerId="LiveId" clId="{7B652751-AD77-416D-9E82-4E02BE8340D4}" dt="2022-05-23T04:22:32.183" v="9517"/>
        <pc:sldMkLst>
          <pc:docMk/>
          <pc:sldMk cId="2869483188" sldId="454"/>
        </pc:sldMkLst>
        <pc:spChg chg="mod">
          <ac:chgData name="Cheng Ran" userId="dbeed8448c6bb12c" providerId="LiveId" clId="{7B652751-AD77-416D-9E82-4E02BE8340D4}" dt="2022-05-23T04:20:09.910" v="9443" actId="20577"/>
          <ac:spMkLst>
            <pc:docMk/>
            <pc:sldMk cId="2869483188" sldId="454"/>
            <ac:spMk id="2" creationId="{E26D5EB9-0FF0-4E78-9A3C-BCF5F71BA659}"/>
          </ac:spMkLst>
        </pc:spChg>
        <pc:spChg chg="mod">
          <ac:chgData name="Cheng Ran" userId="dbeed8448c6bb12c" providerId="LiveId" clId="{7B652751-AD77-416D-9E82-4E02BE8340D4}" dt="2022-05-23T04:22:32.183" v="9517"/>
          <ac:spMkLst>
            <pc:docMk/>
            <pc:sldMk cId="2869483188" sldId="454"/>
            <ac:spMk id="3" creationId="{A4F98FB5-600B-5982-1D39-1281F7826F84}"/>
          </ac:spMkLst>
        </pc:spChg>
      </pc:sldChg>
      <pc:sldChg chg="modSp new mod modAnim">
        <pc:chgData name="Cheng Ran" userId="dbeed8448c6bb12c" providerId="LiveId" clId="{7B652751-AD77-416D-9E82-4E02BE8340D4}" dt="2022-05-23T04:24:34.780" v="9546"/>
        <pc:sldMkLst>
          <pc:docMk/>
          <pc:sldMk cId="1888652881" sldId="455"/>
        </pc:sldMkLst>
        <pc:spChg chg="mod">
          <ac:chgData name="Cheng Ran" userId="dbeed8448c6bb12c" providerId="LiveId" clId="{7B652751-AD77-416D-9E82-4E02BE8340D4}" dt="2022-05-23T04:22:54.160" v="9519"/>
          <ac:spMkLst>
            <pc:docMk/>
            <pc:sldMk cId="1888652881" sldId="455"/>
            <ac:spMk id="2" creationId="{BD8FC791-9C7F-A432-9D3A-7411C3720AB3}"/>
          </ac:spMkLst>
        </pc:spChg>
        <pc:spChg chg="mod">
          <ac:chgData name="Cheng Ran" userId="dbeed8448c6bb12c" providerId="LiveId" clId="{7B652751-AD77-416D-9E82-4E02BE8340D4}" dt="2022-05-23T04:24:15.719" v="9544" actId="27636"/>
          <ac:spMkLst>
            <pc:docMk/>
            <pc:sldMk cId="1888652881" sldId="455"/>
            <ac:spMk id="3" creationId="{EFFC1D16-7818-D2D1-4AAF-2256FEF8DFEB}"/>
          </ac:spMkLst>
        </pc:spChg>
      </pc:sldChg>
      <pc:sldChg chg="modSp new mod">
        <pc:chgData name="Cheng Ran" userId="dbeed8448c6bb12c" providerId="LiveId" clId="{7B652751-AD77-416D-9E82-4E02BE8340D4}" dt="2022-05-23T04:28:58.758" v="9599"/>
        <pc:sldMkLst>
          <pc:docMk/>
          <pc:sldMk cId="1128416491" sldId="456"/>
        </pc:sldMkLst>
        <pc:spChg chg="mod">
          <ac:chgData name="Cheng Ran" userId="dbeed8448c6bb12c" providerId="LiveId" clId="{7B652751-AD77-416D-9E82-4E02BE8340D4}" dt="2022-05-23T04:28:58.758" v="9599"/>
          <ac:spMkLst>
            <pc:docMk/>
            <pc:sldMk cId="1128416491" sldId="456"/>
            <ac:spMk id="2" creationId="{30CA859E-EA86-5BDB-CD2B-DFA84852F6E3}"/>
          </ac:spMkLst>
        </pc:spChg>
        <pc:spChg chg="mod">
          <ac:chgData name="Cheng Ran" userId="dbeed8448c6bb12c" providerId="LiveId" clId="{7B652751-AD77-416D-9E82-4E02BE8340D4}" dt="2022-05-23T04:28:40.931" v="9585"/>
          <ac:spMkLst>
            <pc:docMk/>
            <pc:sldMk cId="1128416491" sldId="456"/>
            <ac:spMk id="3" creationId="{43DB0527-5662-B0B6-2310-193D29FD0DA2}"/>
          </ac:spMkLst>
        </pc:spChg>
      </pc:sldChg>
      <pc:sldChg chg="new del">
        <pc:chgData name="Cheng Ran" userId="dbeed8448c6bb12c" providerId="LiveId" clId="{7B652751-AD77-416D-9E82-4E02BE8340D4}" dt="2022-05-23T06:23:26.156" v="9601" actId="47"/>
        <pc:sldMkLst>
          <pc:docMk/>
          <pc:sldMk cId="1975775751" sldId="457"/>
        </pc:sldMkLst>
      </pc:sldChg>
      <pc:sldChg chg="addSp modSp add mod">
        <pc:chgData name="Cheng Ran" userId="dbeed8448c6bb12c" providerId="LiveId" clId="{7B652751-AD77-416D-9E82-4E02BE8340D4}" dt="2022-05-23T06:23:37.765" v="9604" actId="1076"/>
        <pc:sldMkLst>
          <pc:docMk/>
          <pc:sldMk cId="2532976531" sldId="457"/>
        </pc:sldMkLst>
        <pc:spChg chg="add mod">
          <ac:chgData name="Cheng Ran" userId="dbeed8448c6bb12c" providerId="LiveId" clId="{7B652751-AD77-416D-9E82-4E02BE8340D4}" dt="2022-05-23T06:23:37.765" v="9604" actId="1076"/>
          <ac:spMkLst>
            <pc:docMk/>
            <pc:sldMk cId="2532976531" sldId="457"/>
            <ac:spMk id="10" creationId="{516398ED-D7CE-CFEC-9F2B-965639DD3EFC}"/>
          </ac:spMkLst>
        </pc:spChg>
      </pc:sldChg>
      <pc:sldChg chg="modSp new mod modAnim">
        <pc:chgData name="Cheng Ran" userId="dbeed8448c6bb12c" providerId="LiveId" clId="{7B652751-AD77-416D-9E82-4E02BE8340D4}" dt="2022-05-23T06:25:28.599" v="9636"/>
        <pc:sldMkLst>
          <pc:docMk/>
          <pc:sldMk cId="1598484887" sldId="458"/>
        </pc:sldMkLst>
        <pc:spChg chg="mod">
          <ac:chgData name="Cheng Ran" userId="dbeed8448c6bb12c" providerId="LiveId" clId="{7B652751-AD77-416D-9E82-4E02BE8340D4}" dt="2022-05-23T06:23:58.692" v="9606"/>
          <ac:spMkLst>
            <pc:docMk/>
            <pc:sldMk cId="1598484887" sldId="458"/>
            <ac:spMk id="2" creationId="{839C9F81-55FB-786C-F876-8B84502C5CBE}"/>
          </ac:spMkLst>
        </pc:spChg>
        <pc:spChg chg="mod">
          <ac:chgData name="Cheng Ran" userId="dbeed8448c6bb12c" providerId="LiveId" clId="{7B652751-AD77-416D-9E82-4E02BE8340D4}" dt="2022-05-23T06:25:09.828" v="9635"/>
          <ac:spMkLst>
            <pc:docMk/>
            <pc:sldMk cId="1598484887" sldId="458"/>
            <ac:spMk id="3" creationId="{5AE39F0C-0FD7-8B1B-D47E-54005587D287}"/>
          </ac:spMkLst>
        </pc:spChg>
      </pc:sldChg>
      <pc:sldChg chg="addSp modSp new mod">
        <pc:chgData name="Cheng Ran" userId="dbeed8448c6bb12c" providerId="LiveId" clId="{7B652751-AD77-416D-9E82-4E02BE8340D4}" dt="2022-05-23T06:26:59.720" v="9660" actId="14100"/>
        <pc:sldMkLst>
          <pc:docMk/>
          <pc:sldMk cId="2638337818" sldId="459"/>
        </pc:sldMkLst>
        <pc:spChg chg="mod">
          <ac:chgData name="Cheng Ran" userId="dbeed8448c6bb12c" providerId="LiveId" clId="{7B652751-AD77-416D-9E82-4E02BE8340D4}" dt="2022-05-23T06:25:40.109" v="9638"/>
          <ac:spMkLst>
            <pc:docMk/>
            <pc:sldMk cId="2638337818" sldId="459"/>
            <ac:spMk id="2" creationId="{775A083A-6871-B8E0-4142-A85F11871B1E}"/>
          </ac:spMkLst>
        </pc:spChg>
        <pc:spChg chg="mod">
          <ac:chgData name="Cheng Ran" userId="dbeed8448c6bb12c" providerId="LiveId" clId="{7B652751-AD77-416D-9E82-4E02BE8340D4}" dt="2022-05-23T06:26:59.720" v="9660" actId="14100"/>
          <ac:spMkLst>
            <pc:docMk/>
            <pc:sldMk cId="2638337818" sldId="459"/>
            <ac:spMk id="3" creationId="{E5DE5A2D-E85B-424E-4F7E-2D0C019EACEC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5" creationId="{2B921886-370A-1ACD-93F8-60711F38F7B3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6" creationId="{F4E1C84C-711A-B7A6-7474-2FB56CBA981C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7" creationId="{39B77A51-C3A8-F0A1-58A8-D05C7BC81B65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8" creationId="{1D49D251-4468-4977-7DCA-228CD8A18DBE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9" creationId="{F913CFB9-3C35-165B-65FF-E3332BAA14B9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0" creationId="{C0A97CD8-F415-33B3-55FA-197A1206C0CA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1" creationId="{BCD1B56F-D15C-602C-CAA3-C989B7303884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2" creationId="{D9FE73A4-FBEA-B6F9-D4DE-CA78C3F38BF9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3" creationId="{A310BD4A-8980-7F89-9D85-89F0C2E462C4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4" creationId="{96749B37-8F93-C07F-F6CA-CFF81ED1943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5" creationId="{C9FEB704-2F1B-F8D9-6771-3C6DF5DA600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6" creationId="{F87C196F-46DE-46E0-FDBE-FF4D5D7043FE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7" creationId="{61BB7E32-55CB-E855-2281-9C6E7EBE3210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8" creationId="{CA98A2CF-DF66-E169-4BC2-F97740ACBAA2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19" creationId="{FF8C5058-EE1A-457B-2507-2BC01C90D3D2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0" creationId="{EB0E92C8-2AC4-2469-FD4B-E095038359F1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1" creationId="{E8B75D10-C577-5150-F7D1-D39E3CF2C3B9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2" creationId="{FA5BAA26-F3C7-FBFD-49D7-91ACDA28457D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3" creationId="{349FA52F-ABC1-D566-C179-92A86DF4242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4" creationId="{AD2BEC3E-7E73-2D8A-B2D4-FC7A40159C6F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5" creationId="{BDACC487-1373-7726-1398-7590B0CB2FAC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6" creationId="{9945CD99-4CC8-6218-5436-2E1C6EC06BE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7" creationId="{98E4952E-F7E1-A437-AA34-17399B302FF0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8" creationId="{88DB21C4-2B1E-3FFB-E237-D2C545A29417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29" creationId="{D787BA54-A3D6-75E2-FCD6-CA536BEBE854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0" creationId="{35EE691B-A4C5-9914-DF90-E7FD2C7DDF1F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1" creationId="{1FB89BF7-8820-99A6-9644-C87A69C72B8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2" creationId="{EFF3DBDE-5C9D-2B7D-BF29-08FFDD6CFC4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3" creationId="{B9062C4E-7D06-17D9-C0B0-A6F930CD62A0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4" creationId="{18B8E5ED-16E3-5590-8FDD-4E3BD7DDCB92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5" creationId="{98FE7116-D345-A24C-E7C8-861DC6A60310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6" creationId="{DBD3E269-632A-4333-F2DC-7CDBE7A99CB9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7" creationId="{9D16C312-8E2F-A2E1-0534-2BC7F157F62B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8" creationId="{795E2566-AC0E-65F7-54F5-F0B47462A6B6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39" creationId="{8B4CA533-312E-CC61-5038-10A02F9AB28D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0" creationId="{A582C938-F5D7-18FC-9FED-E419D5A84EB0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1" creationId="{F229CCFE-4697-0796-4595-06E589462879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2" creationId="{1B5790B6-83FD-B722-6BBF-998513B4CAD2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3" creationId="{6FA21A0E-746F-397E-E768-F30846947CCF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4" creationId="{EDA56ABD-3089-AD68-36BE-7ABC55941412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5" creationId="{6215486B-09FE-BAF1-5A1D-5E0F3B7C5B5A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6" creationId="{C313CD05-61A0-8854-EECE-7BE2C7AD946E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7" creationId="{2DBE3577-7EA4-6A40-DA13-17FAB5FDC306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8" creationId="{D5706214-9731-5736-5929-B13A39FECE7B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49" creationId="{55774FD3-B4F9-25E3-281C-7D75881607A8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50" creationId="{0E2828B9-1000-94EE-5F87-487D497A798B}"/>
          </ac:spMkLst>
        </pc:spChg>
        <pc:spChg chg="add mod">
          <ac:chgData name="Cheng Ran" userId="dbeed8448c6bb12c" providerId="LiveId" clId="{7B652751-AD77-416D-9E82-4E02BE8340D4}" dt="2022-05-23T06:25:55.946" v="9641" actId="1076"/>
          <ac:spMkLst>
            <pc:docMk/>
            <pc:sldMk cId="2638337818" sldId="459"/>
            <ac:spMk id="51" creationId="{3344E5F3-B01D-D501-6A4C-4D7CD5AF4AF9}"/>
          </ac:spMkLst>
        </pc:spChg>
        <pc:spChg chg="add mod">
          <ac:chgData name="Cheng Ran" userId="dbeed8448c6bb12c" providerId="LiveId" clId="{7B652751-AD77-416D-9E82-4E02BE8340D4}" dt="2022-05-23T06:26:29.282" v="9651"/>
          <ac:spMkLst>
            <pc:docMk/>
            <pc:sldMk cId="2638337818" sldId="459"/>
            <ac:spMk id="52" creationId="{A01011FF-ABCA-C182-3A6B-60BE984D0AC2}"/>
          </ac:spMkLst>
        </pc:spChg>
      </pc:sldChg>
      <pc:sldChg chg="modSp new mod">
        <pc:chgData name="Cheng Ran" userId="dbeed8448c6bb12c" providerId="LiveId" clId="{7B652751-AD77-416D-9E82-4E02BE8340D4}" dt="2022-05-23T06:39:39.136" v="9741"/>
        <pc:sldMkLst>
          <pc:docMk/>
          <pc:sldMk cId="782862572" sldId="460"/>
        </pc:sldMkLst>
        <pc:spChg chg="mod">
          <ac:chgData name="Cheng Ran" userId="dbeed8448c6bb12c" providerId="LiveId" clId="{7B652751-AD77-416D-9E82-4E02BE8340D4}" dt="2022-05-23T06:39:39.136" v="9741"/>
          <ac:spMkLst>
            <pc:docMk/>
            <pc:sldMk cId="782862572" sldId="460"/>
            <ac:spMk id="2" creationId="{00BCCE75-96FA-126E-2AE9-2D9CBD10ECC9}"/>
          </ac:spMkLst>
        </pc:spChg>
        <pc:spChg chg="mod">
          <ac:chgData name="Cheng Ran" userId="dbeed8448c6bb12c" providerId="LiveId" clId="{7B652751-AD77-416D-9E82-4E02BE8340D4}" dt="2022-05-23T06:39:31.057" v="9740" actId="20577"/>
          <ac:spMkLst>
            <pc:docMk/>
            <pc:sldMk cId="782862572" sldId="460"/>
            <ac:spMk id="3" creationId="{0792C495-A60B-63A0-464D-2298214A9BEA}"/>
          </ac:spMkLst>
        </pc:spChg>
      </pc:sldChg>
      <pc:sldChg chg="addSp modSp new mod">
        <pc:chgData name="Cheng Ran" userId="dbeed8448c6bb12c" providerId="LiveId" clId="{7B652751-AD77-416D-9E82-4E02BE8340D4}" dt="2022-05-23T06:41:32.680" v="9773" actId="20577"/>
        <pc:sldMkLst>
          <pc:docMk/>
          <pc:sldMk cId="2303887711" sldId="461"/>
        </pc:sldMkLst>
        <pc:spChg chg="mod">
          <ac:chgData name="Cheng Ran" userId="dbeed8448c6bb12c" providerId="LiveId" clId="{7B652751-AD77-416D-9E82-4E02BE8340D4}" dt="2022-05-23T06:39:55.075" v="9743"/>
          <ac:spMkLst>
            <pc:docMk/>
            <pc:sldMk cId="2303887711" sldId="461"/>
            <ac:spMk id="2" creationId="{EF8B781F-EA1C-DBCF-4496-FB3AE92054D0}"/>
          </ac:spMkLst>
        </pc:spChg>
        <pc:spChg chg="mod">
          <ac:chgData name="Cheng Ran" userId="dbeed8448c6bb12c" providerId="LiveId" clId="{7B652751-AD77-416D-9E82-4E02BE8340D4}" dt="2022-05-23T06:40:15.912" v="9750" actId="20577"/>
          <ac:spMkLst>
            <pc:docMk/>
            <pc:sldMk cId="2303887711" sldId="461"/>
            <ac:spMk id="3" creationId="{368DBF2E-B7FB-D27F-8571-ED0C398D5ED6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" creationId="{0141AF29-A1DA-AA91-9319-BC74077C8EDB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6" creationId="{6CB7BACA-17CC-71D4-D02F-8ACB2E0D01BD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7" creationId="{7E9731FF-DC2E-0B90-30C5-94BA87C15B0F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8" creationId="{32D31864-47CC-BCA0-3366-6D40E82EE39A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9" creationId="{DC9D7C42-EB3C-2A9B-8204-2486C5CE306F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0" creationId="{A2A057A6-173C-E94F-726E-8404CE1E01C7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1" creationId="{74377ECF-AF66-528A-B7D1-B63D61F0E753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2" creationId="{E3E3CD96-4D4D-2BA0-8B59-02294A491E7A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3" creationId="{3E066416-DC11-B0CA-5612-471510729F65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4" creationId="{84750553-277C-18D7-38C0-5AE775887A6D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5" creationId="{6ED7299F-5DCD-8D0D-4F32-980A0BE777D5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6" creationId="{8B584BFE-996C-D056-C62E-0EBF8177F9B2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7" creationId="{3739823D-A87E-E3A0-4502-174AF3790EF0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8" creationId="{F1690B34-B58F-6B5D-E73B-04EF09145786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19" creationId="{E74E1623-DF63-4DAA-A67B-BE7754C8F8FE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0" creationId="{16CC1C0C-3854-558D-866E-D7D4A6A94D02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1" creationId="{E40A04C4-CFC2-54E1-9EBB-92EE647D223E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2" creationId="{177536FC-81F7-6CE7-CA1B-87A6CD390AE0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3" creationId="{5A105171-778D-4A43-D03E-50305C009431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4" creationId="{D4392B0B-6BC3-FFAA-4D38-7E35018E8F6E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5" creationId="{846D9288-E6A5-2C2A-3CBE-143012C47076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6" creationId="{1F3A6AA4-B1B1-77A9-45CB-366D06593F86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7" creationId="{0DBDE7C1-9A00-8343-D0CD-C9BEBEC89E98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8" creationId="{46ACD327-A3DA-9030-B4C5-FCEF6E5DCE44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29" creationId="{A3C37B08-0B6F-619A-2870-E4620050D224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0" creationId="{F7962C02-EAFA-FDB8-0FB1-73D2AE739A7B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1" creationId="{22AB264C-2A6F-4311-E205-3BE8D4040889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2" creationId="{A2F2CF40-8E3D-FF5B-4D3F-B36B5861C4B6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3" creationId="{2F40010A-5956-0FF2-5F65-492D8506FC44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4" creationId="{50C7DCD0-F66C-C1CF-8CA0-B522C6EC9417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5" creationId="{099570CF-B16B-50A8-8CE2-024F7754E38F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6" creationId="{B75CB3BE-40AE-4759-A813-DE76CE697117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7" creationId="{5FB27C83-FEBC-A14D-5E56-990D679B7B57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8" creationId="{6340738C-5A9A-DB19-81F9-8146C5735FDA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39" creationId="{BC4BB863-F118-4926-DFD4-520A89FE3D9F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0" creationId="{AB38208F-1F82-8BF6-422D-4A2D4603520D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1" creationId="{29150834-9A8D-D133-0869-447F950C22C1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2" creationId="{394EF1E5-D7C2-C750-D8B3-DE9AE056F4C3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3" creationId="{91202BC1-F298-85CC-0C90-55241B8E0FC9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4" creationId="{598AE0FC-560D-4C5E-1C3F-EA95002264BB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5" creationId="{9B04C33E-C8F7-2212-A115-1E4218D49300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6" creationId="{B2AADFCE-8726-681A-4340-2FE511DA3560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7" creationId="{95F0B173-EF64-4E05-100A-F88DA4719C3E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8" creationId="{F4E2DD88-7838-9E40-119D-C734BDE0B97C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49" creationId="{F4FC595D-DB43-C356-72E4-57A119F8287A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0" creationId="{AC7E97BA-AF9B-13FC-DA54-35141D48B79A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1" creationId="{F6FD1966-9F34-9F41-6648-5406A9278400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2" creationId="{50FF6CE0-3DBF-D06A-1269-C7DFE69D25F9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3" creationId="{D9C4C0BD-B001-2846-82C1-3681B4F579C3}"/>
          </ac:spMkLst>
        </pc:spChg>
        <pc:spChg chg="add mod">
          <ac:chgData name="Cheng Ran" userId="dbeed8448c6bb12c" providerId="LiveId" clId="{7B652751-AD77-416D-9E82-4E02BE8340D4}" dt="2022-05-23T06:40:26.973" v="9752" actId="1076"/>
          <ac:spMkLst>
            <pc:docMk/>
            <pc:sldMk cId="2303887711" sldId="461"/>
            <ac:spMk id="54" creationId="{914837DF-2FDB-0E49-A3A9-4BB017D31B8D}"/>
          </ac:spMkLst>
        </pc:spChg>
        <pc:spChg chg="add mod">
          <ac:chgData name="Cheng Ran" userId="dbeed8448c6bb12c" providerId="LiveId" clId="{7B652751-AD77-416D-9E82-4E02BE8340D4}" dt="2022-05-23T06:41:32.680" v="9773" actId="20577"/>
          <ac:spMkLst>
            <pc:docMk/>
            <pc:sldMk cId="2303887711" sldId="461"/>
            <ac:spMk id="55" creationId="{0D99E7B9-8D39-A983-F0DE-C58B289C4ED0}"/>
          </ac:spMkLst>
        </pc:spChg>
      </pc:sldChg>
      <pc:sldChg chg="addSp delSp modSp new mod">
        <pc:chgData name="Cheng Ran" userId="dbeed8448c6bb12c" providerId="LiveId" clId="{7B652751-AD77-416D-9E82-4E02BE8340D4}" dt="2022-05-23T06:46:52.971" v="9886" actId="113"/>
        <pc:sldMkLst>
          <pc:docMk/>
          <pc:sldMk cId="2854019747" sldId="462"/>
        </pc:sldMkLst>
        <pc:spChg chg="mod">
          <ac:chgData name="Cheng Ran" userId="dbeed8448c6bb12c" providerId="LiveId" clId="{7B652751-AD77-416D-9E82-4E02BE8340D4}" dt="2022-05-23T06:41:48.894" v="9786" actId="20577"/>
          <ac:spMkLst>
            <pc:docMk/>
            <pc:sldMk cId="2854019747" sldId="462"/>
            <ac:spMk id="2" creationId="{ABD0EA30-2B1F-5F00-05F7-90BE1BF04071}"/>
          </ac:spMkLst>
        </pc:spChg>
        <pc:spChg chg="mod">
          <ac:chgData name="Cheng Ran" userId="dbeed8448c6bb12c" providerId="LiveId" clId="{7B652751-AD77-416D-9E82-4E02BE8340D4}" dt="2022-05-23T06:46:52.971" v="9886" actId="113"/>
          <ac:spMkLst>
            <pc:docMk/>
            <pc:sldMk cId="2854019747" sldId="462"/>
            <ac:spMk id="3" creationId="{F07FB310-DA8E-4458-C23C-518FE60080CF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" creationId="{3C5D0FBA-A329-6DE7-4C32-7F1A48086FC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" creationId="{AA2A0730-FB09-C80F-CC47-805FD4840740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" creationId="{287486D2-7561-4282-5377-A9688411634C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8" creationId="{5A0C184F-29E6-4AC7-0963-BAEE1742DB07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9" creationId="{D0153D66-AC09-1863-CBD0-F32F356F3D94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0" creationId="{CD8E7A88-A4B5-78F9-6F25-BFACF20699F1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1" creationId="{6C772627-178D-3DC7-6269-ED644220D0FD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2" creationId="{D8F070B7-0A14-54CC-4FA7-117E76F55C6A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3" creationId="{06DB7F7A-58DD-2AD6-7AA0-0DE6FDFF441B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4" creationId="{44D1EE0D-B20D-6D2E-268E-298133F535E7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5" creationId="{990BFAD4-FC3F-38A9-A1FD-7187EDAF31F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6" creationId="{88061B5B-88CE-3F4A-A4B9-CE421ED5081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7" creationId="{A13F580A-C110-6635-7697-71746EF1FF4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8" creationId="{83EDA219-6B14-57FA-0976-016C1912740B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19" creationId="{7C66D5AD-CA93-4549-286E-AD3FB2D2404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0" creationId="{30C5FCD1-6698-F589-5A1A-E815F7FB0E3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1" creationId="{730BB2CD-BF07-7B72-D345-F4C038B9381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2" creationId="{DE26D8C5-D7C3-8E61-01B8-BEB1FCD7DF6C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3" creationId="{6E378D60-5161-C6AB-2816-9140321E7C3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4" creationId="{E0699BF5-FDFB-D5D2-17C6-F65A843635D1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5" creationId="{A55E71CA-BAF3-894A-41DB-0D74BCE5C780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6" creationId="{2AA66A34-04FB-8D5F-5C05-2540B2D44A08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7" creationId="{215AD714-AD8C-39B5-370A-E13A914E3908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8" creationId="{B9654779-5E47-3F7D-0B90-D3EF2ADFFCBD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29" creationId="{53376B42-02E8-472F-6109-A387E3431F23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0" creationId="{23E1DD90-9504-0B84-3A72-D57AD69DDE8C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1" creationId="{B4A46903-B2C0-223B-CA56-2A209E9A4351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2" creationId="{0E7D0E91-F415-4250-C72C-34B0555DC51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3" creationId="{FEF37085-BC06-9273-C9E8-6ADE975DB20D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4" creationId="{C830B702-A8C2-B586-E206-5B1643EBF56E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5" creationId="{EC84858B-F31C-E616-FB6F-FB2102DE547D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6" creationId="{BF5382E2-B0CA-9C72-0279-98EBFF1979EE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7" creationId="{1B6D313E-6EE7-B91A-0CDE-E15A51AE9F74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8" creationId="{6D4809FF-B3BD-EC88-5D92-4147C38589FA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39" creationId="{71F7387B-8627-8509-1882-6EC43D6BE4D8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0" creationId="{0727CFB2-4254-F9E4-3E47-D0726DFC153C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1" creationId="{69BCF06D-1AF1-C140-98BC-595E1DEC850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2" creationId="{589C560F-8E9D-6DE2-62BA-BF06E8D8C5F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3" creationId="{A782DC2D-DE98-BDF1-3D4B-7D76AC9B7D8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4" creationId="{AAF042EC-4D8E-EAEB-8DC0-573445B91850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5" creationId="{AB5EB30D-B767-EE79-F61D-F8E9F2DE7CC7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6" creationId="{D56CC70D-FBA0-1B16-24B6-4C883BF85F1D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7" creationId="{59D8A478-DDDC-1455-6AD9-A6D83B4FCB3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8" creationId="{0C16898A-41A6-0A50-359D-5141AE9E189E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49" creationId="{C12BFDD1-85C2-BA93-4F84-87B2CBA790C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0" creationId="{5EF1347E-8E39-ED63-9CA5-60355CCE71D1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1" creationId="{FFE23376-BC51-CF8E-132B-54E95827A114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2" creationId="{8C625711-5D9E-AC20-AC29-32C848DF3B4B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3" creationId="{2F0E9351-6A02-489B-82E7-E5D642020230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4" creationId="{E8DA4BBC-8FF2-DBAB-4CCF-A78D5809CEF5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5" creationId="{3A7A60FC-8116-D9F8-77FD-4978D6E920C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6" creationId="{676233D0-5717-44E2-2BBC-F6E9434C122B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7" creationId="{0B545DA7-22E4-3910-427F-D96E33B96EC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8" creationId="{345CEF4B-9476-3024-9AD7-B3A484BAB950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59" creationId="{DDE71478-A78E-2BAA-4A59-D91F0C3A727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0" creationId="{761E1003-AA1F-3E82-4D5A-CFD779B64AB7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1" creationId="{A23F76D3-B290-EB83-5EA1-5898BC600A5A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2" creationId="{364B1FB3-74CF-DD8A-D827-409621F45263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3" creationId="{1E15B4B3-1504-2F62-5547-21D88913236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4" creationId="{90D9DA88-C09F-30AB-4070-B130001D3BA5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5" creationId="{98E10EE5-D8B6-6A2A-F7EE-F9158478F8A2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6" creationId="{2468016B-93BF-95ED-50D4-C656057CB2FE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7" creationId="{57D0CFF4-BD6A-BE6C-F571-7F8B6201FA66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8" creationId="{D1E9E1C7-D204-4047-A8F8-D99E97B280A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69" creationId="{94D0ED90-12EF-38E1-4918-9B2527713D98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0" creationId="{B7FFAF82-1CDA-0F2E-5DC5-EB044EE176F9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1" creationId="{E1E70ED9-7141-3A41-3C52-251CE4DED6CA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2" creationId="{26DF5E17-F089-72A1-D85A-0BF352A65F27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3" creationId="{428F287E-CCD5-4014-31D2-64866A517FB5}"/>
          </ac:spMkLst>
        </pc:spChg>
        <pc:spChg chg="add del mod">
          <ac:chgData name="Cheng Ran" userId="dbeed8448c6bb12c" providerId="LiveId" clId="{7B652751-AD77-416D-9E82-4E02BE8340D4}" dt="2022-05-23T06:42:11.968" v="9791"/>
          <ac:spMkLst>
            <pc:docMk/>
            <pc:sldMk cId="2854019747" sldId="462"/>
            <ac:spMk id="74" creationId="{9C033310-C628-59A7-9975-013E1EBDD42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75" creationId="{8FCBDC04-4999-F168-2FF6-34CDA35A3B74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76" creationId="{D08A6B25-7F33-5F24-2D20-3C1F31E6B1DA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77" creationId="{3D14E372-DEC8-5027-E127-8700B92875E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78" creationId="{F7E9D7BC-2E1F-2482-7770-3FEC9F0C2F0C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79" creationId="{63A83574-B763-5406-DC0D-B0406A51CEC9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0" creationId="{543C36D9-3201-C464-A703-0F1CFD340A05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1" creationId="{8CDCB7D6-44E6-6FF0-1D90-712FE08D498A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2" creationId="{B7C9B43C-F665-EB21-6094-5340D02A0F1A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3" creationId="{4DAD65AC-AB41-A005-BF2F-D753DDE2669A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4" creationId="{0D42FEE9-9042-64C2-EFD3-4A6160793B4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5" creationId="{7AA5EB5A-059C-63ED-BFB6-FF3EF52C4D86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6" creationId="{C7356A03-21B3-59CB-EDDE-7CBA83B5ED96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7" creationId="{D8FB7CA9-7AA0-A05E-F816-2C499595409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8" creationId="{AA34F011-0329-F82E-594B-ED748997A50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89" creationId="{71C6D201-7AAD-517D-95AF-D8F21150849C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0" creationId="{7A90D2E1-2518-5545-95C7-37CD49F6494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1" creationId="{5EF2245F-66CD-F8C0-0322-1E57D3C444FC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2" creationId="{BE1059B4-5D5C-B200-A9EE-435E398A906A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3" creationId="{731D04C5-2DEE-1D4D-342B-CEF9F523145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4" creationId="{0C0341AA-5D7D-864E-6059-4B4ACBDEE39E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5" creationId="{A3113DE5-8327-B1F4-CD81-00BF008D73A2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6" creationId="{CBED6292-A178-DBBC-6701-E72733CC7DA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7" creationId="{774FA83F-02B2-D6E3-8F79-E2122CF7A8C2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8" creationId="{2A8191FF-72BA-8361-5FEB-404D3B75E0ED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99" creationId="{68BE960C-7DF9-3706-67B7-6F91BC89484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0" creationId="{27018044-EE48-D3DD-F150-06B686CC8B1C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1" creationId="{88990A0E-C791-205A-00C7-DEBAA375F0E2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2" creationId="{692252C6-A552-A526-78C7-FEC8F618084D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3" creationId="{C19B72CA-0457-1E3D-5C8A-B379DF4E1041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4" creationId="{67952894-3EE4-358A-5ABF-07B2D4CE05AD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5" creationId="{B867E906-5C41-133F-BA94-3D11695BDA81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6" creationId="{51BC784D-9AB7-2F1B-0C24-5A94C7F8A8B6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7" creationId="{0FAA86C5-A02E-A8C2-65C3-EFFA5099A75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8" creationId="{5E62D37F-35AC-564D-B15C-8F5360CB0BA0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09" creationId="{F54F6778-957D-EEDD-13C0-573A87E094BD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0" creationId="{B2A1B958-4A7A-B19B-17A9-A8F0676BD784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1" creationId="{DB2183BC-9F08-4B61-AD18-16988F7ED11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2" creationId="{90878E22-B57F-20E2-2B39-DC587EB3B7F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3" creationId="{2180B0FB-598D-AF52-0331-17F320E5E7EE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4" creationId="{88E001D4-130A-AE8A-DF89-25E3F3804F2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5" creationId="{F5244C3F-4909-0DF7-3B4A-171605F2C1C0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6" creationId="{3E15CEB5-B62C-0F46-545E-F60CB0C5B378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7" creationId="{2676F12C-9888-12F1-4211-B86C97BAACEE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8" creationId="{66B5E388-1C0C-9797-8181-490631B39AF4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19" creationId="{D4E5D185-13AA-C433-F8DB-AE63A2EF3652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0" creationId="{4255BA00-64B1-D8C1-1F35-46F7317403A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1" creationId="{27F292ED-4C59-6BD3-0424-E1D1DC6F3A0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2" creationId="{FA24E8D0-94B4-4944-46E9-3E6A6E53CD19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3" creationId="{6ADDA394-0A76-3706-B5BE-35B8EC26AA32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4" creationId="{B1419456-BF69-FEB8-2171-BE1661FA8B0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5" creationId="{3DD52B1E-24F6-F927-F9DB-C8A4E43474E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6" creationId="{D0CF0EF9-F745-74E7-6619-189B70BAD2B0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7" creationId="{484950BA-B10B-CCFC-6785-75499D6B223E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8" creationId="{0B6E626C-7153-7E44-6713-B8FDACA66A58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29" creationId="{939C3741-663C-13A1-18CD-598E7AB332C6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0" creationId="{B80B7EFC-0CBD-E8B2-6C29-6532C26D151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1" creationId="{AC46E1BE-6BE6-B93B-FA9B-CFE0B37E2A66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2" creationId="{2B15C0BE-FBFC-65E0-E20F-747BEC7CBED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3" creationId="{6A14BB48-FFFA-69B9-F8BA-C5D917C596A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4" creationId="{5F8B05E7-2B8F-0E51-9B0E-9A1B5A083E5C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5" creationId="{CCF18DD2-6604-24B5-8AA6-8D4ED80D0EB7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6" creationId="{F88522A3-645E-B2D5-8C68-BAE00EEF1E7B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7" creationId="{9C5A2F72-D555-E3E4-5501-BB1C70DD4E40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8" creationId="{2D93EBD1-71F3-0494-4BB2-F33C1126ED83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39" creationId="{3A0B3789-20A7-161B-D116-3B76DC9319E1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40" creationId="{B5A099A1-7C7E-2421-8C02-8C9CF2079531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41" creationId="{7F9B507F-A751-A9E1-CFBE-0E0F99FBCE3F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42" creationId="{EA580043-F25C-89EA-A4C6-533EBE235FA5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43" creationId="{AD6382EA-DFCD-180B-B185-C79156226404}"/>
          </ac:spMkLst>
        </pc:spChg>
        <pc:spChg chg="add mod">
          <ac:chgData name="Cheng Ran" userId="dbeed8448c6bb12c" providerId="LiveId" clId="{7B652751-AD77-416D-9E82-4E02BE8340D4}" dt="2022-05-23T06:43:17.189" v="9818" actId="1035"/>
          <ac:spMkLst>
            <pc:docMk/>
            <pc:sldMk cId="2854019747" sldId="462"/>
            <ac:spMk id="144" creationId="{50E04B1D-B95D-DD8F-5EDE-E54F3FE39849}"/>
          </ac:spMkLst>
        </pc:spChg>
      </pc:sldChg>
      <pc:sldChg chg="modSp new mod">
        <pc:chgData name="Cheng Ran" userId="dbeed8448c6bb12c" providerId="LiveId" clId="{7B652751-AD77-416D-9E82-4E02BE8340D4}" dt="2022-05-23T06:46:56.943" v="9887" actId="113"/>
        <pc:sldMkLst>
          <pc:docMk/>
          <pc:sldMk cId="615478219" sldId="463"/>
        </pc:sldMkLst>
        <pc:spChg chg="mod">
          <ac:chgData name="Cheng Ran" userId="dbeed8448c6bb12c" providerId="LiveId" clId="{7B652751-AD77-416D-9E82-4E02BE8340D4}" dt="2022-05-23T06:43:56.244" v="9839" actId="20577"/>
          <ac:spMkLst>
            <pc:docMk/>
            <pc:sldMk cId="615478219" sldId="463"/>
            <ac:spMk id="2" creationId="{1C2FD151-BCF9-7FC4-6FFA-A564AB699C52}"/>
          </ac:spMkLst>
        </pc:spChg>
        <pc:spChg chg="mod">
          <ac:chgData name="Cheng Ran" userId="dbeed8448c6bb12c" providerId="LiveId" clId="{7B652751-AD77-416D-9E82-4E02BE8340D4}" dt="2022-05-23T06:46:56.943" v="9887" actId="113"/>
          <ac:spMkLst>
            <pc:docMk/>
            <pc:sldMk cId="615478219" sldId="463"/>
            <ac:spMk id="3" creationId="{918FA948-4369-F246-5EE3-595845F607B4}"/>
          </ac:spMkLst>
        </pc:spChg>
      </pc:sldChg>
      <pc:sldChg chg="modSp new mod">
        <pc:chgData name="Cheng Ran" userId="dbeed8448c6bb12c" providerId="LiveId" clId="{7B652751-AD77-416D-9E82-4E02BE8340D4}" dt="2022-05-23T06:47:30.767" v="9898"/>
        <pc:sldMkLst>
          <pc:docMk/>
          <pc:sldMk cId="2290972809" sldId="464"/>
        </pc:sldMkLst>
        <pc:spChg chg="mod">
          <ac:chgData name="Cheng Ran" userId="dbeed8448c6bb12c" providerId="LiveId" clId="{7B652751-AD77-416D-9E82-4E02BE8340D4}" dt="2022-05-23T06:46:23.880" v="9884" actId="20577"/>
          <ac:spMkLst>
            <pc:docMk/>
            <pc:sldMk cId="2290972809" sldId="464"/>
            <ac:spMk id="2" creationId="{B6A1C97B-BD32-0A4F-DE60-FE7A45C5E66A}"/>
          </ac:spMkLst>
        </pc:spChg>
        <pc:spChg chg="mod">
          <ac:chgData name="Cheng Ran" userId="dbeed8448c6bb12c" providerId="LiveId" clId="{7B652751-AD77-416D-9E82-4E02BE8340D4}" dt="2022-05-23T06:47:30.767" v="9898"/>
          <ac:spMkLst>
            <pc:docMk/>
            <pc:sldMk cId="2290972809" sldId="464"/>
            <ac:spMk id="3" creationId="{08FCDED5-330C-4F12-EC5E-409924A36A1E}"/>
          </ac:spMkLst>
        </pc:spChg>
      </pc:sldChg>
      <pc:sldChg chg="modSp new mod modAnim">
        <pc:chgData name="Cheng Ran" userId="dbeed8448c6bb12c" providerId="LiveId" clId="{7B652751-AD77-416D-9E82-4E02BE8340D4}" dt="2022-05-23T06:51:02.515" v="9926"/>
        <pc:sldMkLst>
          <pc:docMk/>
          <pc:sldMk cId="2818723634" sldId="465"/>
        </pc:sldMkLst>
        <pc:spChg chg="mod">
          <ac:chgData name="Cheng Ran" userId="dbeed8448c6bb12c" providerId="LiveId" clId="{7B652751-AD77-416D-9E82-4E02BE8340D4}" dt="2022-05-23T06:48:05.995" v="9912"/>
          <ac:spMkLst>
            <pc:docMk/>
            <pc:sldMk cId="2818723634" sldId="465"/>
            <ac:spMk id="2" creationId="{394AE83E-BFC9-E300-BAA4-3EBF62F13F70}"/>
          </ac:spMkLst>
        </pc:spChg>
        <pc:spChg chg="mod">
          <ac:chgData name="Cheng Ran" userId="dbeed8448c6bb12c" providerId="LiveId" clId="{7B652751-AD77-416D-9E82-4E02BE8340D4}" dt="2022-05-23T06:50:47.575" v="9923" actId="20577"/>
          <ac:spMkLst>
            <pc:docMk/>
            <pc:sldMk cId="2818723634" sldId="465"/>
            <ac:spMk id="3" creationId="{E2041CCD-B45D-DAFF-D552-C473D4C5C0E0}"/>
          </ac:spMkLst>
        </pc:spChg>
      </pc:sldChg>
      <pc:sldChg chg="new del">
        <pc:chgData name="Cheng Ran" userId="dbeed8448c6bb12c" providerId="LiveId" clId="{7B652751-AD77-416D-9E82-4E02BE8340D4}" dt="2022-05-23T06:58:14.764" v="9928" actId="47"/>
        <pc:sldMkLst>
          <pc:docMk/>
          <pc:sldMk cId="130350443" sldId="466"/>
        </pc:sldMkLst>
      </pc:sldChg>
    </pc:docChg>
  </pc:docChgLst>
  <pc:docChgLst>
    <pc:chgData name="Cheng Ran" userId="dbeed8448c6bb12c" providerId="LiveId" clId="{F1CB41B4-1035-41F7-82DC-2EB0A891EEFD}"/>
    <pc:docChg chg="undo custSel addSld delSld modSld">
      <pc:chgData name="Cheng Ran" userId="dbeed8448c6bb12c" providerId="LiveId" clId="{F1CB41B4-1035-41F7-82DC-2EB0A891EEFD}" dt="2022-03-21T10:02:15.480" v="5444" actId="478"/>
      <pc:docMkLst>
        <pc:docMk/>
      </pc:docMkLst>
      <pc:sldChg chg="modSp mod">
        <pc:chgData name="Cheng Ran" userId="dbeed8448c6bb12c" providerId="LiveId" clId="{F1CB41B4-1035-41F7-82DC-2EB0A891EEFD}" dt="2022-03-21T01:02:30.537" v="12" actId="20577"/>
        <pc:sldMkLst>
          <pc:docMk/>
          <pc:sldMk cId="3385293733" sldId="257"/>
        </pc:sldMkLst>
        <pc:spChg chg="mod">
          <ac:chgData name="Cheng Ran" userId="dbeed8448c6bb12c" providerId="LiveId" clId="{F1CB41B4-1035-41F7-82DC-2EB0A891EEFD}" dt="2022-03-21T01:02:30.537" v="12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modSp add del mod">
        <pc:chgData name="Cheng Ran" userId="dbeed8448c6bb12c" providerId="LiveId" clId="{F1CB41B4-1035-41F7-82DC-2EB0A891EEFD}" dt="2022-03-21T03:41:08.912" v="3016" actId="47"/>
        <pc:sldMkLst>
          <pc:docMk/>
          <pc:sldMk cId="0" sldId="282"/>
        </pc:sldMkLst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2"/>
            <ac:spMk id="17" creationId="{00000000-0000-0000-0000-000000000000}"/>
          </ac:spMkLst>
        </pc:spChg>
        <pc:graphicFrameChg chg="mod">
          <ac:chgData name="Cheng Ran" userId="dbeed8448c6bb12c" providerId="LiveId" clId="{F1CB41B4-1035-41F7-82DC-2EB0A891EEFD}" dt="2022-03-21T03:40:24.353" v="3010" actId="1037"/>
          <ac:graphicFrameMkLst>
            <pc:docMk/>
            <pc:sldMk cId="0" sldId="282"/>
            <ac:graphicFrameMk id="15" creationId="{00000000-0000-0000-0000-000000000000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3:54:09.931" v="3304" actId="478"/>
        <pc:sldMkLst>
          <pc:docMk/>
          <pc:sldMk cId="0" sldId="283"/>
        </pc:sldMkLst>
        <pc:spChg chg="del">
          <ac:chgData name="Cheng Ran" userId="dbeed8448c6bb12c" providerId="LiveId" clId="{F1CB41B4-1035-41F7-82DC-2EB0A891EEFD}" dt="2022-03-21T03:54:09.931" v="3304" actId="478"/>
          <ac:spMkLst>
            <pc:docMk/>
            <pc:sldMk cId="0" sldId="283"/>
            <ac:spMk id="17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3"/>
            <ac:spMk id="18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9.931" v="3304" actId="478"/>
          <ac:spMkLst>
            <pc:docMk/>
            <pc:sldMk cId="0" sldId="283"/>
            <ac:spMk id="20" creationId="{47D16D66-F28E-4A88-A24D-A3853EB34746}"/>
          </ac:spMkLst>
        </pc:spChg>
      </pc:sldChg>
      <pc:sldChg chg="addSp delSp modSp add del mod">
        <pc:chgData name="Cheng Ran" userId="dbeed8448c6bb12c" providerId="LiveId" clId="{F1CB41B4-1035-41F7-82DC-2EB0A891EEFD}" dt="2022-03-21T06:32:25.311" v="3947" actId="478"/>
        <pc:sldMkLst>
          <pc:docMk/>
          <pc:sldMk cId="0" sldId="284"/>
        </pc:sldMkLst>
        <pc:spChg chg="del">
          <ac:chgData name="Cheng Ran" userId="dbeed8448c6bb12c" providerId="LiveId" clId="{F1CB41B4-1035-41F7-82DC-2EB0A891EEFD}" dt="2022-03-21T03:54:06.699" v="3303" actId="478"/>
          <ac:spMkLst>
            <pc:docMk/>
            <pc:sldMk cId="0" sldId="284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4"/>
            <ac:spMk id="25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6:32:25.311" v="3947" actId="478"/>
          <ac:spMkLst>
            <pc:docMk/>
            <pc:sldMk cId="0" sldId="284"/>
            <ac:spMk id="27" creationId="{6E8B22D4-C132-457D-999E-989337B7DBD1}"/>
          </ac:spMkLst>
        </pc:spChg>
      </pc:sldChg>
      <pc:sldChg chg="addSp delSp modSp add del mod">
        <pc:chgData name="Cheng Ran" userId="dbeed8448c6bb12c" providerId="LiveId" clId="{F1CB41B4-1035-41F7-82DC-2EB0A891EEFD}" dt="2022-03-21T10:02:15.480" v="5444" actId="478"/>
        <pc:sldMkLst>
          <pc:docMk/>
          <pc:sldMk cId="0" sldId="285"/>
        </pc:sldMkLst>
        <pc:spChg chg="del">
          <ac:chgData name="Cheng Ran" userId="dbeed8448c6bb12c" providerId="LiveId" clId="{F1CB41B4-1035-41F7-82DC-2EB0A891EEFD}" dt="2022-03-21T03:54:04.187" v="3302" actId="478"/>
          <ac:spMkLst>
            <pc:docMk/>
            <pc:sldMk cId="0" sldId="285"/>
            <ac:spMk id="30" creationId="{00000000-0000-0000-0000-000000000000}"/>
          </ac:spMkLst>
        </pc:spChg>
        <pc:spChg chg="del mod">
          <ac:chgData name="Cheng Ran" userId="dbeed8448c6bb12c" providerId="LiveId" clId="{F1CB41B4-1035-41F7-82DC-2EB0A891EEFD}" dt="2022-03-21T10:02:15.480" v="5444" actId="478"/>
          <ac:spMkLst>
            <pc:docMk/>
            <pc:sldMk cId="0" sldId="285"/>
            <ac:spMk id="3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4.187" v="3302" actId="478"/>
          <ac:spMkLst>
            <pc:docMk/>
            <pc:sldMk cId="0" sldId="285"/>
            <ac:spMk id="33" creationId="{F17A6621-A79A-422C-B1F7-AA5E8E13695D}"/>
          </ac:spMkLst>
        </pc:spChg>
      </pc:sldChg>
      <pc:sldChg chg="addSp delSp modSp add del mod">
        <pc:chgData name="Cheng Ran" userId="dbeed8448c6bb12c" providerId="LiveId" clId="{F1CB41B4-1035-41F7-82DC-2EB0A891EEFD}" dt="2022-03-21T03:54:01.315" v="3301" actId="478"/>
        <pc:sldMkLst>
          <pc:docMk/>
          <pc:sldMk cId="0" sldId="286"/>
        </pc:sldMkLst>
        <pc:spChg chg="del">
          <ac:chgData name="Cheng Ran" userId="dbeed8448c6bb12c" providerId="LiveId" clId="{F1CB41B4-1035-41F7-82DC-2EB0A891EEFD}" dt="2022-03-21T03:54:01.315" v="3301" actId="478"/>
          <ac:spMkLst>
            <pc:docMk/>
            <pc:sldMk cId="0" sldId="286"/>
            <ac:spMk id="20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6"/>
            <ac:spMk id="2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1.315" v="3301" actId="478"/>
          <ac:spMkLst>
            <pc:docMk/>
            <pc:sldMk cId="0" sldId="286"/>
            <ac:spMk id="23" creationId="{746EF717-346E-4018-AF12-D0DEE3CA158F}"/>
          </ac:spMkLst>
        </pc:spChg>
      </pc:sldChg>
      <pc:sldChg chg="addSp delSp modSp add del mod">
        <pc:chgData name="Cheng Ran" userId="dbeed8448c6bb12c" providerId="LiveId" clId="{F1CB41B4-1035-41F7-82DC-2EB0A891EEFD}" dt="2022-03-21T03:53:58.523" v="3300" actId="478"/>
        <pc:sldMkLst>
          <pc:docMk/>
          <pc:sldMk cId="0" sldId="287"/>
        </pc:sldMkLst>
        <pc:spChg chg="del">
          <ac:chgData name="Cheng Ran" userId="dbeed8448c6bb12c" providerId="LiveId" clId="{F1CB41B4-1035-41F7-82DC-2EB0A891EEFD}" dt="2022-03-21T03:53:58.523" v="3300" actId="478"/>
          <ac:spMkLst>
            <pc:docMk/>
            <pc:sldMk cId="0" sldId="287"/>
            <ac:spMk id="22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7"/>
            <ac:spMk id="23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3:58.523" v="3300" actId="478"/>
          <ac:spMkLst>
            <pc:docMk/>
            <pc:sldMk cId="0" sldId="287"/>
            <ac:spMk id="25" creationId="{483B3895-E8FA-4D0F-8397-761408287DB4}"/>
          </ac:spMkLst>
        </pc:spChg>
      </pc:sldChg>
      <pc:sldChg chg="addSp delSp modSp add del mod">
        <pc:chgData name="Cheng Ran" userId="dbeed8448c6bb12c" providerId="LiveId" clId="{F1CB41B4-1035-41F7-82DC-2EB0A891EEFD}" dt="2022-03-21T03:53:55.479" v="3299" actId="478"/>
        <pc:sldMkLst>
          <pc:docMk/>
          <pc:sldMk cId="0" sldId="288"/>
        </pc:sldMkLst>
        <pc:spChg chg="del">
          <ac:chgData name="Cheng Ran" userId="dbeed8448c6bb12c" providerId="LiveId" clId="{F1CB41B4-1035-41F7-82DC-2EB0A891EEFD}" dt="2022-03-21T03:53:55.479" v="3299" actId="478"/>
          <ac:spMkLst>
            <pc:docMk/>
            <pc:sldMk cId="0" sldId="288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8"/>
            <ac:spMk id="25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3:55.479" v="3299" actId="478"/>
          <ac:spMkLst>
            <pc:docMk/>
            <pc:sldMk cId="0" sldId="288"/>
            <ac:spMk id="27" creationId="{18981105-79CE-486A-B4AE-3621F5114C1C}"/>
          </ac:spMkLst>
        </pc:spChg>
      </pc:sldChg>
      <pc:sldChg chg="addSp delSp modSp add del mod">
        <pc:chgData name="Cheng Ran" userId="dbeed8448c6bb12c" providerId="LiveId" clId="{F1CB41B4-1035-41F7-82DC-2EB0A891EEFD}" dt="2022-03-21T07:39:54.084" v="5371" actId="108"/>
        <pc:sldMkLst>
          <pc:docMk/>
          <pc:sldMk cId="0" sldId="290"/>
        </pc:sldMkLst>
        <pc:spChg chg="del">
          <ac:chgData name="Cheng Ran" userId="dbeed8448c6bb12c" providerId="LiveId" clId="{F1CB41B4-1035-41F7-82DC-2EB0A891EEFD}" dt="2022-03-21T03:53:53.091" v="3298" actId="478"/>
          <ac:spMkLst>
            <pc:docMk/>
            <pc:sldMk cId="0" sldId="290"/>
            <ac:spMk id="29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90"/>
            <ac:spMk id="30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7:39:27.904" v="5366" actId="478"/>
          <ac:spMkLst>
            <pc:docMk/>
            <pc:sldMk cId="0" sldId="290"/>
            <ac:spMk id="32" creationId="{28F24D25-144E-472C-BA17-7C7DDBFC682B}"/>
          </ac:spMkLst>
        </pc:spChg>
        <pc:graphicFrameChg chg="modGraphic">
          <ac:chgData name="Cheng Ran" userId="dbeed8448c6bb12c" providerId="LiveId" clId="{F1CB41B4-1035-41F7-82DC-2EB0A891EEFD}" dt="2022-03-21T07:39:54.084" v="5371" actId="108"/>
          <ac:graphicFrameMkLst>
            <pc:docMk/>
            <pc:sldMk cId="0" sldId="290"/>
            <ac:graphicFrameMk id="24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7:39:40.641" v="5369" actId="108"/>
          <ac:graphicFrameMkLst>
            <pc:docMk/>
            <pc:sldMk cId="0" sldId="290"/>
            <ac:graphicFrameMk id="27" creationId="{00000000-0000-0000-0000-000000000000}"/>
          </ac:graphicFrameMkLst>
        </pc:graphicFrame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556556609" sldId="290"/>
        </pc:sldMkLst>
      </pc:sldChg>
      <pc:sldChg chg="addSp delSp modSp del mod">
        <pc:chgData name="Cheng Ran" userId="dbeed8448c6bb12c" providerId="LiveId" clId="{F1CB41B4-1035-41F7-82DC-2EB0A891EEFD}" dt="2022-03-21T03:56:15.852" v="3356" actId="2711"/>
        <pc:sldMkLst>
          <pc:docMk/>
          <pc:sldMk cId="0" sldId="292"/>
        </pc:sldMkLst>
        <pc:spChg chg="add del">
          <ac:chgData name="Cheng Ran" userId="dbeed8448c6bb12c" providerId="LiveId" clId="{F1CB41B4-1035-41F7-82DC-2EB0A891EEFD}" dt="2022-03-21T03:54:46.538" v="3309" actId="478"/>
          <ac:spMkLst>
            <pc:docMk/>
            <pc:sldMk cId="0" sldId="292"/>
            <ac:spMk id="4" creationId="{00000000-0000-0000-0000-000000000000}"/>
          </ac:spMkLst>
        </pc:spChg>
        <pc:spChg chg="del">
          <ac:chgData name="Cheng Ran" userId="dbeed8448c6bb12c" providerId="LiveId" clId="{F1CB41B4-1035-41F7-82DC-2EB0A891EEFD}" dt="2022-03-21T03:54:36.382" v="3306" actId="478"/>
          <ac:spMkLst>
            <pc:docMk/>
            <pc:sldMk cId="0" sldId="292"/>
            <ac:spMk id="22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6:15.852" v="3356" actId="2711"/>
          <ac:spMkLst>
            <pc:docMk/>
            <pc:sldMk cId="0" sldId="292"/>
            <ac:spMk id="23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5:07.219" v="3311" actId="478"/>
          <ac:spMkLst>
            <pc:docMk/>
            <pc:sldMk cId="0" sldId="292"/>
            <ac:spMk id="26" creationId="{CB8BAF64-F63C-45E6-B0F9-4BEE802595BD}"/>
          </ac:spMkLst>
        </pc:spChg>
      </pc:sldChg>
      <pc:sldChg chg="addSp delSp modSp del mod">
        <pc:chgData name="Cheng Ran" userId="dbeed8448c6bb12c" providerId="LiveId" clId="{F1CB41B4-1035-41F7-82DC-2EB0A891EEFD}" dt="2022-03-21T03:58:56.075" v="3389" actId="113"/>
        <pc:sldMkLst>
          <pc:docMk/>
          <pc:sldMk cId="0" sldId="293"/>
        </pc:sldMkLst>
        <pc:spChg chg="del">
          <ac:chgData name="Cheng Ran" userId="dbeed8448c6bb12c" providerId="LiveId" clId="{F1CB41B4-1035-41F7-82DC-2EB0A891EEFD}" dt="2022-03-21T03:56:22.484" v="3357" actId="478"/>
          <ac:spMkLst>
            <pc:docMk/>
            <pc:sldMk cId="0" sldId="293"/>
            <ac:spMk id="4" creationId="{00000000-0000-0000-0000-000000000000}"/>
          </ac:spMkLst>
        </pc:spChg>
        <pc:spChg chg="mod">
          <ac:chgData name="Cheng Ran" userId="dbeed8448c6bb12c" providerId="LiveId" clId="{F1CB41B4-1035-41F7-82DC-2EB0A891EEFD}" dt="2022-03-21T03:58:56.075" v="3389" actId="113"/>
          <ac:spMkLst>
            <pc:docMk/>
            <pc:sldMk cId="0" sldId="293"/>
            <ac:spMk id="26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6:25.015" v="3358" actId="478"/>
          <ac:spMkLst>
            <pc:docMk/>
            <pc:sldMk cId="0" sldId="293"/>
            <ac:spMk id="27" creationId="{FF235C5F-7F39-42FD-9ECB-86EAD734AF2C}"/>
          </ac:spMkLst>
        </pc:spChg>
      </pc:sldChg>
      <pc:sldChg chg="addSp delSp modSp del mod">
        <pc:chgData name="Cheng Ran" userId="dbeed8448c6bb12c" providerId="LiveId" clId="{F1CB41B4-1035-41F7-82DC-2EB0A891EEFD}" dt="2022-03-21T03:58:45.263" v="3387" actId="478"/>
        <pc:sldMkLst>
          <pc:docMk/>
          <pc:sldMk cId="0" sldId="294"/>
        </pc:sldMkLst>
        <pc:spChg chg="del">
          <ac:chgData name="Cheng Ran" userId="dbeed8448c6bb12c" providerId="LiveId" clId="{F1CB41B4-1035-41F7-82DC-2EB0A891EEFD}" dt="2022-03-21T03:58:45.263" v="3387" actId="478"/>
          <ac:spMkLst>
            <pc:docMk/>
            <pc:sldMk cId="0" sldId="294"/>
            <ac:spMk id="23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48.397" v="3364" actId="2711"/>
          <ac:spMkLst>
            <pc:docMk/>
            <pc:sldMk cId="0" sldId="294"/>
            <ac:spMk id="26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45.263" v="3387" actId="478"/>
          <ac:spMkLst>
            <pc:docMk/>
            <pc:sldMk cId="0" sldId="294"/>
            <ac:spMk id="27" creationId="{89B22C16-36A7-4DE9-ABFD-67E0F2D28509}"/>
          </ac:spMkLst>
        </pc:spChg>
      </pc:sldChg>
      <pc:sldChg chg="addSp delSp modSp del mod">
        <pc:chgData name="Cheng Ran" userId="dbeed8448c6bb12c" providerId="LiveId" clId="{F1CB41B4-1035-41F7-82DC-2EB0A891EEFD}" dt="2022-03-21T03:58:42.439" v="3386" actId="478"/>
        <pc:sldMkLst>
          <pc:docMk/>
          <pc:sldMk cId="0" sldId="295"/>
        </pc:sldMkLst>
        <pc:spChg chg="del">
          <ac:chgData name="Cheng Ran" userId="dbeed8448c6bb12c" providerId="LiveId" clId="{F1CB41B4-1035-41F7-82DC-2EB0A891EEFD}" dt="2022-03-21T03:58:42.439" v="3386" actId="478"/>
          <ac:spMkLst>
            <pc:docMk/>
            <pc:sldMk cId="0" sldId="295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53.646" v="3365" actId="2711"/>
          <ac:spMkLst>
            <pc:docMk/>
            <pc:sldMk cId="0" sldId="295"/>
            <ac:spMk id="27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42.439" v="3386" actId="478"/>
          <ac:spMkLst>
            <pc:docMk/>
            <pc:sldMk cId="0" sldId="295"/>
            <ac:spMk id="28" creationId="{D61D26ED-EAC5-4CF5-AA1D-67ED34D2B2E7}"/>
          </ac:spMkLst>
        </pc:spChg>
      </pc:sldChg>
      <pc:sldChg chg="addSp delSp modSp del mod">
        <pc:chgData name="Cheng Ran" userId="dbeed8448c6bb12c" providerId="LiveId" clId="{F1CB41B4-1035-41F7-82DC-2EB0A891EEFD}" dt="2022-03-21T03:58:39.688" v="3385" actId="478"/>
        <pc:sldMkLst>
          <pc:docMk/>
          <pc:sldMk cId="0" sldId="296"/>
        </pc:sldMkLst>
        <pc:spChg chg="del">
          <ac:chgData name="Cheng Ran" userId="dbeed8448c6bb12c" providerId="LiveId" clId="{F1CB41B4-1035-41F7-82DC-2EB0A891EEFD}" dt="2022-03-21T03:58:39.688" v="3385" actId="478"/>
          <ac:spMkLst>
            <pc:docMk/>
            <pc:sldMk cId="0" sldId="296"/>
            <ac:spMk id="25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58.884" v="3366" actId="2711"/>
          <ac:spMkLst>
            <pc:docMk/>
            <pc:sldMk cId="0" sldId="296"/>
            <ac:spMk id="28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9.688" v="3385" actId="478"/>
          <ac:spMkLst>
            <pc:docMk/>
            <pc:sldMk cId="0" sldId="296"/>
            <ac:spMk id="29" creationId="{2DA2003F-AB23-40CC-8F7F-BA566EDDE77F}"/>
          </ac:spMkLst>
        </pc:spChg>
      </pc:sldChg>
      <pc:sldChg chg="addSp delSp modSp del mod">
        <pc:chgData name="Cheng Ran" userId="dbeed8448c6bb12c" providerId="LiveId" clId="{F1CB41B4-1035-41F7-82DC-2EB0A891EEFD}" dt="2022-03-21T03:58:36.944" v="3384" actId="478"/>
        <pc:sldMkLst>
          <pc:docMk/>
          <pc:sldMk cId="0" sldId="297"/>
        </pc:sldMkLst>
        <pc:spChg chg="del">
          <ac:chgData name="Cheng Ran" userId="dbeed8448c6bb12c" providerId="LiveId" clId="{F1CB41B4-1035-41F7-82DC-2EB0A891EEFD}" dt="2022-03-21T03:58:36.944" v="3384" actId="478"/>
          <ac:spMkLst>
            <pc:docMk/>
            <pc:sldMk cId="0" sldId="297"/>
            <ac:spMk id="26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06.660" v="3369" actId="2711"/>
          <ac:spMkLst>
            <pc:docMk/>
            <pc:sldMk cId="0" sldId="297"/>
            <ac:spMk id="29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6.944" v="3384" actId="478"/>
          <ac:spMkLst>
            <pc:docMk/>
            <pc:sldMk cId="0" sldId="297"/>
            <ac:spMk id="30" creationId="{CEA45284-70A2-4084-A520-060DDDA1AF6E}"/>
          </ac:spMkLst>
        </pc:spChg>
      </pc:sldChg>
      <pc:sldChg chg="addSp delSp modSp del mod">
        <pc:chgData name="Cheng Ran" userId="dbeed8448c6bb12c" providerId="LiveId" clId="{F1CB41B4-1035-41F7-82DC-2EB0A891EEFD}" dt="2022-03-21T03:58:34.119" v="3383" actId="478"/>
        <pc:sldMkLst>
          <pc:docMk/>
          <pc:sldMk cId="0" sldId="298"/>
        </pc:sldMkLst>
        <pc:spChg chg="del">
          <ac:chgData name="Cheng Ran" userId="dbeed8448c6bb12c" providerId="LiveId" clId="{F1CB41B4-1035-41F7-82DC-2EB0A891EEFD}" dt="2022-03-21T03:58:34.119" v="3383" actId="47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11.227" v="3370" actId="2711"/>
          <ac:spMkLst>
            <pc:docMk/>
            <pc:sldMk cId="0" sldId="298"/>
            <ac:spMk id="30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4.119" v="3383" actId="478"/>
          <ac:spMkLst>
            <pc:docMk/>
            <pc:sldMk cId="0" sldId="298"/>
            <ac:spMk id="31" creationId="{DE717A4B-F752-48F1-84B8-9D32AE895A96}"/>
          </ac:spMkLst>
        </pc:spChg>
      </pc:sldChg>
      <pc:sldChg chg="addSp delSp modSp del mod">
        <pc:chgData name="Cheng Ran" userId="dbeed8448c6bb12c" providerId="LiveId" clId="{F1CB41B4-1035-41F7-82DC-2EB0A891EEFD}" dt="2022-03-21T03:58:30.650" v="3382" actId="478"/>
        <pc:sldMkLst>
          <pc:docMk/>
          <pc:sldMk cId="0" sldId="299"/>
        </pc:sldMkLst>
        <pc:spChg chg="del">
          <ac:chgData name="Cheng Ran" userId="dbeed8448c6bb12c" providerId="LiveId" clId="{F1CB41B4-1035-41F7-82DC-2EB0A891EEFD}" dt="2022-03-21T03:58:30.650" v="3382" actId="47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15.536" v="3371" actId="2711"/>
          <ac:spMkLst>
            <pc:docMk/>
            <pc:sldMk cId="0" sldId="299"/>
            <ac:spMk id="3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0.650" v="3382" actId="478"/>
          <ac:spMkLst>
            <pc:docMk/>
            <pc:sldMk cId="0" sldId="299"/>
            <ac:spMk id="32" creationId="{11A54F35-8894-4538-952B-309E9AF5EF64}"/>
          </ac:spMkLst>
        </pc:spChg>
      </pc:sldChg>
      <pc:sldChg chg="addSp delSp modSp del mod">
        <pc:chgData name="Cheng Ran" userId="dbeed8448c6bb12c" providerId="LiveId" clId="{F1CB41B4-1035-41F7-82DC-2EB0A891EEFD}" dt="2022-03-21T03:58:28.251" v="3381" actId="478"/>
        <pc:sldMkLst>
          <pc:docMk/>
          <pc:sldMk cId="0" sldId="300"/>
        </pc:sldMkLst>
        <pc:spChg chg="del">
          <ac:chgData name="Cheng Ran" userId="dbeed8448c6bb12c" providerId="LiveId" clId="{F1CB41B4-1035-41F7-82DC-2EB0A891EEFD}" dt="2022-03-21T03:58:28.251" v="3381" actId="47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20.730" v="3372" actId="2711"/>
          <ac:spMkLst>
            <pc:docMk/>
            <pc:sldMk cId="0" sldId="300"/>
            <ac:spMk id="32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8.251" v="3381" actId="478"/>
          <ac:spMkLst>
            <pc:docMk/>
            <pc:sldMk cId="0" sldId="300"/>
            <ac:spMk id="33" creationId="{946E1696-2B05-4C5D-B12E-F4F692E8C0A9}"/>
          </ac:spMkLst>
        </pc:spChg>
      </pc:sldChg>
      <pc:sldChg chg="addSp delSp modSp del mod">
        <pc:chgData name="Cheng Ran" userId="dbeed8448c6bb12c" providerId="LiveId" clId="{F1CB41B4-1035-41F7-82DC-2EB0A891EEFD}" dt="2022-03-21T04:00:56.331" v="3437" actId="478"/>
        <pc:sldMkLst>
          <pc:docMk/>
          <pc:sldMk cId="0" sldId="301"/>
        </pc:sldMkLst>
        <pc:spChg chg="mod">
          <ac:chgData name="Cheng Ran" userId="dbeed8448c6bb12c" providerId="LiveId" clId="{F1CB41B4-1035-41F7-82DC-2EB0A891EEFD}" dt="2022-03-21T04:00:52.763" v="3435"/>
          <ac:spMkLst>
            <pc:docMk/>
            <pc:sldMk cId="0" sldId="301"/>
            <ac:spMk id="34" creationId="{00000000-0000-0000-0000-000000000000}"/>
          </ac:spMkLst>
        </pc:spChg>
        <pc:spChg chg="del">
          <ac:chgData name="Cheng Ran" userId="dbeed8448c6bb12c" providerId="LiveId" clId="{F1CB41B4-1035-41F7-82DC-2EB0A891EEFD}" dt="2022-03-21T03:59:48.245" v="3398" actId="478"/>
          <ac:spMkLst>
            <pc:docMk/>
            <pc:sldMk cId="0" sldId="301"/>
            <ac:spMk id="35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4:00:56.331" v="3437" actId="478"/>
          <ac:spMkLst>
            <pc:docMk/>
            <pc:sldMk cId="0" sldId="301"/>
            <ac:spMk id="36" creationId="{00000000-0000-0000-0000-000000000000}"/>
          </ac:spMkLst>
        </pc:spChg>
      </pc:sldChg>
      <pc:sldChg chg="addSp delSp modSp del mod">
        <pc:chgData name="Cheng Ran" userId="dbeed8448c6bb12c" providerId="LiveId" clId="{F1CB41B4-1035-41F7-82DC-2EB0A891EEFD}" dt="2022-03-21T04:00:49.525" v="3428" actId="478"/>
        <pc:sldMkLst>
          <pc:docMk/>
          <pc:sldMk cId="0" sldId="302"/>
        </pc:sldMkLst>
        <pc:spChg chg="mod">
          <ac:chgData name="Cheng Ran" userId="dbeed8448c6bb12c" providerId="LiveId" clId="{F1CB41B4-1035-41F7-82DC-2EB0A891EEFD}" dt="2022-03-21T04:00:49.347" v="3427" actId="20577"/>
          <ac:spMkLst>
            <pc:docMk/>
            <pc:sldMk cId="0" sldId="302"/>
            <ac:spMk id="34" creationId="{00000000-0000-0000-0000-000000000000}"/>
          </ac:spMkLst>
        </pc:spChg>
        <pc:spChg chg="add del">
          <ac:chgData name="Cheng Ran" userId="dbeed8448c6bb12c" providerId="LiveId" clId="{F1CB41B4-1035-41F7-82DC-2EB0A891EEFD}" dt="2022-03-21T04:00:49.525" v="3428" actId="478"/>
          <ac:spMkLst>
            <pc:docMk/>
            <pc:sldMk cId="0" sldId="302"/>
            <ac:spMk id="35" creationId="{00000000-0000-0000-0000-000000000000}"/>
          </ac:spMkLst>
        </pc:spChg>
        <pc:spChg chg="del">
          <ac:chgData name="Cheng Ran" userId="dbeed8448c6bb12c" providerId="LiveId" clId="{F1CB41B4-1035-41F7-82DC-2EB0A891EEFD}" dt="2022-03-21T03:58:26.005" v="3380" actId="478"/>
          <ac:spMkLst>
            <pc:docMk/>
            <pc:sldMk cId="0" sldId="302"/>
            <ac:spMk id="36" creationId="{00000000-0000-0000-0000-000000000000}"/>
          </ac:spMkLst>
        </pc:spChg>
      </pc:sldChg>
      <pc:sldChg chg="addSp delSp modSp del mod">
        <pc:chgData name="Cheng Ran" userId="dbeed8448c6bb12c" providerId="LiveId" clId="{F1CB41B4-1035-41F7-82DC-2EB0A891EEFD}" dt="2022-03-21T03:58:23.707" v="3379" actId="478"/>
        <pc:sldMkLst>
          <pc:docMk/>
          <pc:sldMk cId="0" sldId="303"/>
        </pc:sldMkLst>
        <pc:spChg chg="del">
          <ac:chgData name="Cheng Ran" userId="dbeed8448c6bb12c" providerId="LiveId" clId="{F1CB41B4-1035-41F7-82DC-2EB0A891EEFD}" dt="2022-03-21T03:58:23.707" v="3379" actId="478"/>
          <ac:spMkLst>
            <pc:docMk/>
            <pc:sldMk cId="0" sldId="303"/>
            <ac:spMk id="32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38.258" v="3375" actId="2711"/>
          <ac:spMkLst>
            <pc:docMk/>
            <pc:sldMk cId="0" sldId="303"/>
            <ac:spMk id="35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3.707" v="3379" actId="478"/>
          <ac:spMkLst>
            <pc:docMk/>
            <pc:sldMk cId="0" sldId="303"/>
            <ac:spMk id="36" creationId="{E923CF5F-4CF3-4015-B43D-4DB264DF9C40}"/>
          </ac:spMkLst>
        </pc:spChg>
      </pc:sldChg>
      <pc:sldChg chg="addSp delSp modSp del mod">
        <pc:chgData name="Cheng Ran" userId="dbeed8448c6bb12c" providerId="LiveId" clId="{F1CB41B4-1035-41F7-82DC-2EB0A891EEFD}" dt="2022-03-21T03:58:20.852" v="3378" actId="478"/>
        <pc:sldMkLst>
          <pc:docMk/>
          <pc:sldMk cId="0" sldId="304"/>
        </pc:sldMkLst>
        <pc:spChg chg="del">
          <ac:chgData name="Cheng Ran" userId="dbeed8448c6bb12c" providerId="LiveId" clId="{F1CB41B4-1035-41F7-82DC-2EB0A891EEFD}" dt="2022-03-21T03:58:20.852" v="3378" actId="478"/>
          <ac:spMkLst>
            <pc:docMk/>
            <pc:sldMk cId="0" sldId="304"/>
            <ac:spMk id="33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42.524" v="3376" actId="2711"/>
          <ac:spMkLst>
            <pc:docMk/>
            <pc:sldMk cId="0" sldId="304"/>
            <ac:spMk id="36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0.852" v="3378" actId="478"/>
          <ac:spMkLst>
            <pc:docMk/>
            <pc:sldMk cId="0" sldId="304"/>
            <ac:spMk id="37" creationId="{86AC9089-AE12-4E29-947B-B113D2028A5F}"/>
          </ac:spMkLst>
        </pc:spChg>
      </pc:sldChg>
      <pc:sldChg chg="del">
        <pc:chgData name="Cheng Ran" userId="dbeed8448c6bb12c" providerId="LiveId" clId="{F1CB41B4-1035-41F7-82DC-2EB0A891EEFD}" dt="2022-03-21T03:58:11.326" v="3377" actId="47"/>
        <pc:sldMkLst>
          <pc:docMk/>
          <pc:sldMk cId="0" sldId="305"/>
        </pc:sldMkLst>
      </pc:sldChg>
      <pc:sldChg chg="modSp add del mod">
        <pc:chgData name="Cheng Ran" userId="dbeed8448c6bb12c" providerId="LiveId" clId="{F1CB41B4-1035-41F7-82DC-2EB0A891EEFD}" dt="2022-03-21T08:25:00.500" v="5386" actId="20577"/>
        <pc:sldMkLst>
          <pc:docMk/>
          <pc:sldMk cId="1004202419" sldId="329"/>
        </pc:sldMkLst>
        <pc:spChg chg="mod">
          <ac:chgData name="Cheng Ran" userId="dbeed8448c6bb12c" providerId="LiveId" clId="{F1CB41B4-1035-41F7-82DC-2EB0A891EEFD}" dt="2022-03-21T08:25:00.500" v="5386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modSp new mod">
        <pc:chgData name="Cheng Ran" userId="dbeed8448c6bb12c" providerId="LiveId" clId="{F1CB41B4-1035-41F7-82DC-2EB0A891EEFD}" dt="2022-03-21T07:24:50.789" v="5281"/>
        <pc:sldMkLst>
          <pc:docMk/>
          <pc:sldMk cId="4119689428" sldId="330"/>
        </pc:sldMkLst>
        <pc:spChg chg="mod">
          <ac:chgData name="Cheng Ran" userId="dbeed8448c6bb12c" providerId="LiveId" clId="{F1CB41B4-1035-41F7-82DC-2EB0A891EEFD}" dt="2022-03-21T01:06:33.394" v="146" actId="20577"/>
          <ac:spMkLst>
            <pc:docMk/>
            <pc:sldMk cId="4119689428" sldId="330"/>
            <ac:spMk id="2" creationId="{88F45103-B943-452D-8AC6-4618754EA453}"/>
          </ac:spMkLst>
        </pc:spChg>
        <pc:spChg chg="mod">
          <ac:chgData name="Cheng Ran" userId="dbeed8448c6bb12c" providerId="LiveId" clId="{F1CB41B4-1035-41F7-82DC-2EB0A891EEFD}" dt="2022-03-21T07:24:50.789" v="5281"/>
          <ac:spMkLst>
            <pc:docMk/>
            <pc:sldMk cId="4119689428" sldId="330"/>
            <ac:spMk id="3" creationId="{9A0CFEF9-E58B-4605-B6BE-D94F55362559}"/>
          </ac:spMkLst>
        </pc:spChg>
      </pc:sldChg>
      <pc:sldChg chg="modSp new mod modAnim">
        <pc:chgData name="Cheng Ran" userId="dbeed8448c6bb12c" providerId="LiveId" clId="{F1CB41B4-1035-41F7-82DC-2EB0A891EEFD}" dt="2022-03-21T07:34:46.927" v="5348" actId="27636"/>
        <pc:sldMkLst>
          <pc:docMk/>
          <pc:sldMk cId="2050417990" sldId="331"/>
        </pc:sldMkLst>
        <pc:spChg chg="mod">
          <ac:chgData name="Cheng Ran" userId="dbeed8448c6bb12c" providerId="LiveId" clId="{F1CB41B4-1035-41F7-82DC-2EB0A891EEFD}" dt="2022-03-21T01:06:36.646" v="153" actId="20577"/>
          <ac:spMkLst>
            <pc:docMk/>
            <pc:sldMk cId="2050417990" sldId="331"/>
            <ac:spMk id="2" creationId="{CA7DE46E-F579-4A0F-9037-8226ADE27688}"/>
          </ac:spMkLst>
        </pc:spChg>
        <pc:spChg chg="mod">
          <ac:chgData name="Cheng Ran" userId="dbeed8448c6bb12c" providerId="LiveId" clId="{F1CB41B4-1035-41F7-82DC-2EB0A891EEFD}" dt="2022-03-21T07:34:46.927" v="5348" actId="27636"/>
          <ac:spMkLst>
            <pc:docMk/>
            <pc:sldMk cId="2050417990" sldId="331"/>
            <ac:spMk id="3" creationId="{36EA6A3A-9E20-444D-B317-313022C8BF9A}"/>
          </ac:spMkLst>
        </pc:spChg>
      </pc:sldChg>
      <pc:sldChg chg="addSp delSp modSp add mod">
        <pc:chgData name="Cheng Ran" userId="dbeed8448c6bb12c" providerId="LiveId" clId="{F1CB41B4-1035-41F7-82DC-2EB0A891EEFD}" dt="2022-03-21T01:42:54.588" v="864" actId="20577"/>
        <pc:sldMkLst>
          <pc:docMk/>
          <pc:sldMk cId="1015928698" sldId="332"/>
        </pc:sldMkLst>
        <pc:spChg chg="mod">
          <ac:chgData name="Cheng Ran" userId="dbeed8448c6bb12c" providerId="LiveId" clId="{F1CB41B4-1035-41F7-82DC-2EB0A891EEFD}" dt="2022-03-21T01:42:54.588" v="864" actId="20577"/>
          <ac:spMkLst>
            <pc:docMk/>
            <pc:sldMk cId="1015928698" sldId="332"/>
            <ac:spMk id="3" creationId="{90F6B18A-BB17-4C35-8DA9-D9083006732F}"/>
          </ac:spMkLst>
        </pc:spChg>
        <pc:spChg chg="add del mod">
          <ac:chgData name="Cheng Ran" userId="dbeed8448c6bb12c" providerId="LiveId" clId="{F1CB41B4-1035-41F7-82DC-2EB0A891EEFD}" dt="2022-03-21T01:41:40.053" v="837" actId="1076"/>
          <ac:spMkLst>
            <pc:docMk/>
            <pc:sldMk cId="1015928698" sldId="332"/>
            <ac:spMk id="4" creationId="{29765FE9-AE3A-4BCF-8FEA-589A2606EDD8}"/>
          </ac:spMkLst>
        </pc:spChg>
      </pc:sldChg>
      <pc:sldChg chg="new del">
        <pc:chgData name="Cheng Ran" userId="dbeed8448c6bb12c" providerId="LiveId" clId="{F1CB41B4-1035-41F7-82DC-2EB0A891EEFD}" dt="2022-03-21T01:06:46.968" v="154" actId="47"/>
        <pc:sldMkLst>
          <pc:docMk/>
          <pc:sldMk cId="2978269855" sldId="332"/>
        </pc:sldMkLst>
      </pc:sldChg>
      <pc:sldChg chg="addSp delSp modSp new mod">
        <pc:chgData name="Cheng Ran" userId="dbeed8448c6bb12c" providerId="LiveId" clId="{F1CB41B4-1035-41F7-82DC-2EB0A891EEFD}" dt="2022-03-21T08:30:15.366" v="5396" actId="20577"/>
        <pc:sldMkLst>
          <pc:docMk/>
          <pc:sldMk cId="1134126320" sldId="333"/>
        </pc:sldMkLst>
        <pc:spChg chg="mod">
          <ac:chgData name="Cheng Ran" userId="dbeed8448c6bb12c" providerId="LiveId" clId="{F1CB41B4-1035-41F7-82DC-2EB0A891EEFD}" dt="2022-03-21T08:30:15.366" v="5396" actId="20577"/>
          <ac:spMkLst>
            <pc:docMk/>
            <pc:sldMk cId="1134126320" sldId="333"/>
            <ac:spMk id="2" creationId="{9AC46B5C-92CF-48EC-9004-73B5FD9228C3}"/>
          </ac:spMkLst>
        </pc:spChg>
        <pc:spChg chg="mod">
          <ac:chgData name="Cheng Ran" userId="dbeed8448c6bb12c" providerId="LiveId" clId="{F1CB41B4-1035-41F7-82DC-2EB0A891EEFD}" dt="2022-03-21T01:18:14.749" v="243" actId="14100"/>
          <ac:spMkLst>
            <pc:docMk/>
            <pc:sldMk cId="1134126320" sldId="333"/>
            <ac:spMk id="3" creationId="{C224319C-9647-43B6-AEE1-637F2C971D7C}"/>
          </ac:spMkLst>
        </pc:spChg>
        <pc:graphicFrameChg chg="add del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4" creationId="{39DCDDF7-69A2-4055-AF96-4129451F07E9}"/>
          </ac:graphicFrameMkLst>
        </pc:graphicFrameChg>
        <pc:graphicFrameChg chg="add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5" creationId="{46BBCD99-FE8E-4CB8-B8B9-6FF111F5C651}"/>
          </ac:graphicFrameMkLst>
        </pc:graphicFrameChg>
        <pc:graphicFrameChg chg="add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6" creationId="{7203120E-C669-4978-A990-A27EF46AC88E}"/>
          </ac:graphicFrameMkLst>
        </pc:graphicFrameChg>
        <pc:graphicFrameChg chg="add del mod modGraphic">
          <ac:chgData name="Cheng Ran" userId="dbeed8448c6bb12c" providerId="LiveId" clId="{F1CB41B4-1035-41F7-82DC-2EB0A891EEFD}" dt="2022-03-21T01:19:54.426" v="265"/>
          <ac:graphicFrameMkLst>
            <pc:docMk/>
            <pc:sldMk cId="1134126320" sldId="333"/>
            <ac:graphicFrameMk id="7" creationId="{7BCC6B65-C5DB-4BE6-A556-208AB6ABBFF0}"/>
          </ac:graphicFrameMkLst>
        </pc:graphicFrameChg>
      </pc:sldChg>
      <pc:sldChg chg="addSp delSp modSp new mod modAnim">
        <pc:chgData name="Cheng Ran" userId="dbeed8448c6bb12c" providerId="LiveId" clId="{F1CB41B4-1035-41F7-82DC-2EB0A891EEFD}" dt="2022-03-21T01:30:25.114" v="562"/>
        <pc:sldMkLst>
          <pc:docMk/>
          <pc:sldMk cId="4055329873" sldId="334"/>
        </pc:sldMkLst>
        <pc:spChg chg="mod">
          <ac:chgData name="Cheng Ran" userId="dbeed8448c6bb12c" providerId="LiveId" clId="{F1CB41B4-1035-41F7-82DC-2EB0A891EEFD}" dt="2022-03-21T01:22:17.673" v="297" actId="20577"/>
          <ac:spMkLst>
            <pc:docMk/>
            <pc:sldMk cId="4055329873" sldId="334"/>
            <ac:spMk id="2" creationId="{66F91DB1-D3BD-4FB8-A6EB-83E639990937}"/>
          </ac:spMkLst>
        </pc:spChg>
        <pc:spChg chg="mod">
          <ac:chgData name="Cheng Ran" userId="dbeed8448c6bb12c" providerId="LiveId" clId="{F1CB41B4-1035-41F7-82DC-2EB0A891EEFD}" dt="2022-03-21T01:30:25.114" v="562"/>
          <ac:spMkLst>
            <pc:docMk/>
            <pc:sldMk cId="4055329873" sldId="334"/>
            <ac:spMk id="3" creationId="{CD934EB8-5002-4F97-BDCF-B6D965E05C7B}"/>
          </ac:spMkLst>
        </pc:spChg>
        <pc:spChg chg="add mod">
          <ac:chgData name="Cheng Ran" userId="dbeed8448c6bb12c" providerId="LiveId" clId="{F1CB41B4-1035-41F7-82DC-2EB0A891EEFD}" dt="2022-03-21T01:30:10.394" v="559" actId="1076"/>
          <ac:spMkLst>
            <pc:docMk/>
            <pc:sldMk cId="4055329873" sldId="334"/>
            <ac:spMk id="6" creationId="{4281F6B5-9439-46B3-8786-BB12AF1A2805}"/>
          </ac:spMkLst>
        </pc:spChg>
        <pc:picChg chg="add del mod">
          <ac:chgData name="Cheng Ran" userId="dbeed8448c6bb12c" providerId="LiveId" clId="{F1CB41B4-1035-41F7-82DC-2EB0A891EEFD}" dt="2022-03-21T01:23:15.845" v="354" actId="478"/>
          <ac:picMkLst>
            <pc:docMk/>
            <pc:sldMk cId="4055329873" sldId="334"/>
            <ac:picMk id="5" creationId="{ECB30850-800B-41AE-87F8-A2C07AB757A9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713732991" sldId="335"/>
        </pc:sldMkLst>
      </pc:sldChg>
      <pc:sldChg chg="addSp delSp modSp new mod">
        <pc:chgData name="Cheng Ran" userId="dbeed8448c6bb12c" providerId="LiveId" clId="{F1CB41B4-1035-41F7-82DC-2EB0A891EEFD}" dt="2022-03-21T01:33:16.574" v="600" actId="1076"/>
        <pc:sldMkLst>
          <pc:docMk/>
          <pc:sldMk cId="3683869342" sldId="335"/>
        </pc:sldMkLst>
        <pc:spChg chg="mod">
          <ac:chgData name="Cheng Ran" userId="dbeed8448c6bb12c" providerId="LiveId" clId="{F1CB41B4-1035-41F7-82DC-2EB0A891EEFD}" dt="2022-03-21T01:31:18.110" v="564"/>
          <ac:spMkLst>
            <pc:docMk/>
            <pc:sldMk cId="3683869342" sldId="335"/>
            <ac:spMk id="2" creationId="{E1E00920-A2D9-4962-8B29-31B7F66CDCF6}"/>
          </ac:spMkLst>
        </pc:spChg>
        <pc:spChg chg="mod">
          <ac:chgData name="Cheng Ran" userId="dbeed8448c6bb12c" providerId="LiveId" clId="{F1CB41B4-1035-41F7-82DC-2EB0A891EEFD}" dt="2022-03-21T01:32:28.440" v="592" actId="1076"/>
          <ac:spMkLst>
            <pc:docMk/>
            <pc:sldMk cId="3683869342" sldId="335"/>
            <ac:spMk id="3" creationId="{4B7B33B2-2B34-4E57-98D6-377073299B4D}"/>
          </ac:spMkLst>
        </pc:spChg>
        <pc:spChg chg="add del mod">
          <ac:chgData name="Cheng Ran" userId="dbeed8448c6bb12c" providerId="LiveId" clId="{F1CB41B4-1035-41F7-82DC-2EB0A891EEFD}" dt="2022-03-21T01:32:10.637" v="586"/>
          <ac:spMkLst>
            <pc:docMk/>
            <pc:sldMk cId="3683869342" sldId="335"/>
            <ac:spMk id="6" creationId="{D022ECF1-2E2E-48D7-9C25-38574697A9EF}"/>
          </ac:spMkLst>
        </pc:spChg>
        <pc:spChg chg="add mod">
          <ac:chgData name="Cheng Ran" userId="dbeed8448c6bb12c" providerId="LiveId" clId="{F1CB41B4-1035-41F7-82DC-2EB0A891EEFD}" dt="2022-03-21T01:33:16.574" v="600" actId="1076"/>
          <ac:spMkLst>
            <pc:docMk/>
            <pc:sldMk cId="3683869342" sldId="335"/>
            <ac:spMk id="11" creationId="{D1CA480A-537F-46AC-84FB-0C2072189FE5}"/>
          </ac:spMkLst>
        </pc:spChg>
        <pc:graphicFrameChg chg="add del mod">
          <ac:chgData name="Cheng Ran" userId="dbeed8448c6bb12c" providerId="LiveId" clId="{F1CB41B4-1035-41F7-82DC-2EB0A891EEFD}" dt="2022-03-21T01:32:10.637" v="586"/>
          <ac:graphicFrameMkLst>
            <pc:docMk/>
            <pc:sldMk cId="3683869342" sldId="335"/>
            <ac:graphicFrameMk id="4" creationId="{0B55BA05-69DB-4FBB-8842-B0806D91DB18}"/>
          </ac:graphicFrameMkLst>
        </pc:graphicFrameChg>
        <pc:graphicFrameChg chg="add del mod">
          <ac:chgData name="Cheng Ran" userId="dbeed8448c6bb12c" providerId="LiveId" clId="{F1CB41B4-1035-41F7-82DC-2EB0A891EEFD}" dt="2022-03-21T01:32:10.637" v="586"/>
          <ac:graphicFrameMkLst>
            <pc:docMk/>
            <pc:sldMk cId="3683869342" sldId="335"/>
            <ac:graphicFrameMk id="5" creationId="{1E260483-6A87-4109-97ED-7F68BB930DB0}"/>
          </ac:graphicFrameMkLst>
        </pc:graphicFrameChg>
        <pc:graphicFrameChg chg="add mod">
          <ac:chgData name="Cheng Ran" userId="dbeed8448c6bb12c" providerId="LiveId" clId="{F1CB41B4-1035-41F7-82DC-2EB0A891EEFD}" dt="2022-03-21T01:33:16.574" v="600" actId="1076"/>
          <ac:graphicFrameMkLst>
            <pc:docMk/>
            <pc:sldMk cId="3683869342" sldId="335"/>
            <ac:graphicFrameMk id="9" creationId="{4FCAB548-E14F-4265-8D7A-D83D09BB3DB1}"/>
          </ac:graphicFrameMkLst>
        </pc:graphicFrameChg>
        <pc:graphicFrameChg chg="add mod">
          <ac:chgData name="Cheng Ran" userId="dbeed8448c6bb12c" providerId="LiveId" clId="{F1CB41B4-1035-41F7-82DC-2EB0A891EEFD}" dt="2022-03-21T01:33:16.574" v="600" actId="1076"/>
          <ac:graphicFrameMkLst>
            <pc:docMk/>
            <pc:sldMk cId="3683869342" sldId="335"/>
            <ac:graphicFrameMk id="10" creationId="{1615622D-201D-4022-90F6-385F385B7E81}"/>
          </ac:graphicFrameMkLst>
        </pc:graphicFrameChg>
        <pc:picChg chg="add del mod">
          <ac:chgData name="Cheng Ran" userId="dbeed8448c6bb12c" providerId="LiveId" clId="{F1CB41B4-1035-41F7-82DC-2EB0A891EEFD}" dt="2022-03-21T01:32:48.751" v="597" actId="478"/>
          <ac:picMkLst>
            <pc:docMk/>
            <pc:sldMk cId="3683869342" sldId="335"/>
            <ac:picMk id="8" creationId="{09219606-5170-4204-8C41-C7CE7EF2323A}"/>
          </ac:picMkLst>
        </pc:picChg>
      </pc:sldChg>
      <pc:sldChg chg="addSp modSp new mod">
        <pc:chgData name="Cheng Ran" userId="dbeed8448c6bb12c" providerId="LiveId" clId="{F1CB41B4-1035-41F7-82DC-2EB0A891EEFD}" dt="2022-03-21T01:40:02.880" v="804" actId="1036"/>
        <pc:sldMkLst>
          <pc:docMk/>
          <pc:sldMk cId="2078683669" sldId="336"/>
        </pc:sldMkLst>
        <pc:spChg chg="mod">
          <ac:chgData name="Cheng Ran" userId="dbeed8448c6bb12c" providerId="LiveId" clId="{F1CB41B4-1035-41F7-82DC-2EB0A891EEFD}" dt="2022-03-21T01:34:42.803" v="648" actId="20577"/>
          <ac:spMkLst>
            <pc:docMk/>
            <pc:sldMk cId="2078683669" sldId="336"/>
            <ac:spMk id="2" creationId="{37A696F1-FAE5-4262-B65D-923217DBE31C}"/>
          </ac:spMkLst>
        </pc:spChg>
        <pc:spChg chg="mod">
          <ac:chgData name="Cheng Ran" userId="dbeed8448c6bb12c" providerId="LiveId" clId="{F1CB41B4-1035-41F7-82DC-2EB0A891EEFD}" dt="2022-03-21T01:39:53.487" v="764" actId="113"/>
          <ac:spMkLst>
            <pc:docMk/>
            <pc:sldMk cId="2078683669" sldId="336"/>
            <ac:spMk id="3" creationId="{C5D2BF31-5ECF-4A68-B02D-021E9020A256}"/>
          </ac:spMkLst>
        </pc:spChg>
        <pc:spChg chg="add mod">
          <ac:chgData name="Cheng Ran" userId="dbeed8448c6bb12c" providerId="LiveId" clId="{F1CB41B4-1035-41F7-82DC-2EB0A891EEFD}" dt="2022-03-21T01:40:02.880" v="804" actId="1036"/>
          <ac:spMkLst>
            <pc:docMk/>
            <pc:sldMk cId="2078683669" sldId="336"/>
            <ac:spMk id="7" creationId="{39E7FEC0-7AD1-4208-943E-B03694D2F3F1}"/>
          </ac:spMkLst>
        </pc:spChg>
        <pc:spChg chg="add mod">
          <ac:chgData name="Cheng Ran" userId="dbeed8448c6bb12c" providerId="LiveId" clId="{F1CB41B4-1035-41F7-82DC-2EB0A891EEFD}" dt="2022-03-21T01:40:02.880" v="804" actId="1036"/>
          <ac:spMkLst>
            <pc:docMk/>
            <pc:sldMk cId="2078683669" sldId="336"/>
            <ac:spMk id="8" creationId="{55AA7920-0C9B-4766-B082-705658A16707}"/>
          </ac:spMkLst>
        </pc:spChg>
        <pc:graphicFrameChg chg="add mod modGraphic">
          <ac:chgData name="Cheng Ran" userId="dbeed8448c6bb12c" providerId="LiveId" clId="{F1CB41B4-1035-41F7-82DC-2EB0A891EEFD}" dt="2022-03-21T01:40:02.880" v="804" actId="1036"/>
          <ac:graphicFrameMkLst>
            <pc:docMk/>
            <pc:sldMk cId="2078683669" sldId="336"/>
            <ac:graphicFrameMk id="4" creationId="{B575F4A9-F6B0-4A01-9B80-650775E2CB2F}"/>
          </ac:graphicFrameMkLst>
        </pc:graphicFrameChg>
        <pc:graphicFrameChg chg="add mod">
          <ac:chgData name="Cheng Ran" userId="dbeed8448c6bb12c" providerId="LiveId" clId="{F1CB41B4-1035-41F7-82DC-2EB0A891EEFD}" dt="2022-03-21T01:40:02.880" v="804" actId="1036"/>
          <ac:graphicFrameMkLst>
            <pc:docMk/>
            <pc:sldMk cId="2078683669" sldId="336"/>
            <ac:graphicFrameMk id="5" creationId="{34B17E6E-D5A3-4AD8-A41F-F736B7DD905F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1:45:24.852" v="903" actId="1038"/>
        <pc:sldMkLst>
          <pc:docMk/>
          <pc:sldMk cId="1699294770" sldId="337"/>
        </pc:sldMkLst>
        <pc:spChg chg="mod">
          <ac:chgData name="Cheng Ran" userId="dbeed8448c6bb12c" providerId="LiveId" clId="{F1CB41B4-1035-41F7-82DC-2EB0A891EEFD}" dt="2022-03-21T01:43:20.035" v="866"/>
          <ac:spMkLst>
            <pc:docMk/>
            <pc:sldMk cId="1699294770" sldId="337"/>
            <ac:spMk id="2" creationId="{3F39D019-0B98-4F5B-9802-F49E4F8F45C7}"/>
          </ac:spMkLst>
        </pc:spChg>
        <pc:spChg chg="mod">
          <ac:chgData name="Cheng Ran" userId="dbeed8448c6bb12c" providerId="LiveId" clId="{F1CB41B4-1035-41F7-82DC-2EB0A891EEFD}" dt="2022-03-21T01:44:04.650" v="874"/>
          <ac:spMkLst>
            <pc:docMk/>
            <pc:sldMk cId="1699294770" sldId="337"/>
            <ac:spMk id="3" creationId="{EA08FC45-8809-4DA6-B398-B89DB3F0FF7C}"/>
          </ac:spMkLst>
        </pc:spChg>
        <pc:spChg chg="add mod">
          <ac:chgData name="Cheng Ran" userId="dbeed8448c6bb12c" providerId="LiveId" clId="{F1CB41B4-1035-41F7-82DC-2EB0A891EEFD}" dt="2022-03-21T01:44:39.991" v="882" actId="1076"/>
          <ac:spMkLst>
            <pc:docMk/>
            <pc:sldMk cId="1699294770" sldId="337"/>
            <ac:spMk id="7" creationId="{C99C5FFF-F7A5-45EE-BF2F-086979148FF0}"/>
          </ac:spMkLst>
        </pc:spChg>
        <pc:spChg chg="add mod">
          <ac:chgData name="Cheng Ran" userId="dbeed8448c6bb12c" providerId="LiveId" clId="{F1CB41B4-1035-41F7-82DC-2EB0A891EEFD}" dt="2022-03-21T01:44:31.691" v="880" actId="1076"/>
          <ac:spMkLst>
            <pc:docMk/>
            <pc:sldMk cId="1699294770" sldId="337"/>
            <ac:spMk id="9" creationId="{E9EEC8C6-6397-41F8-8C0A-8D1CD1362B75}"/>
          </ac:spMkLst>
        </pc:spChg>
        <pc:spChg chg="add mod">
          <ac:chgData name="Cheng Ran" userId="dbeed8448c6bb12c" providerId="LiveId" clId="{F1CB41B4-1035-41F7-82DC-2EB0A891EEFD}" dt="2022-03-21T01:45:24.852" v="903" actId="1038"/>
          <ac:spMkLst>
            <pc:docMk/>
            <pc:sldMk cId="1699294770" sldId="337"/>
            <ac:spMk id="10" creationId="{671DAD5A-B888-4CDD-917F-1676181D5DE1}"/>
          </ac:spMkLst>
        </pc:spChg>
        <pc:graphicFrameChg chg="add mod">
          <ac:chgData name="Cheng Ran" userId="dbeed8448c6bb12c" providerId="LiveId" clId="{F1CB41B4-1035-41F7-82DC-2EB0A891EEFD}" dt="2022-03-21T01:43:59.165" v="872" actId="1076"/>
          <ac:graphicFrameMkLst>
            <pc:docMk/>
            <pc:sldMk cId="1699294770" sldId="337"/>
            <ac:graphicFrameMk id="4" creationId="{A2CBD90F-81DE-4871-A437-CC038733C8C6}"/>
          </ac:graphicFrameMkLst>
        </pc:graphicFrameChg>
        <pc:graphicFrameChg chg="add mod">
          <ac:chgData name="Cheng Ran" userId="dbeed8448c6bb12c" providerId="LiveId" clId="{F1CB41B4-1035-41F7-82DC-2EB0A891EEFD}" dt="2022-03-21T01:43:59.165" v="872" actId="1076"/>
          <ac:graphicFrameMkLst>
            <pc:docMk/>
            <pc:sldMk cId="1699294770" sldId="337"/>
            <ac:graphicFrameMk id="5" creationId="{1630ED2C-DCA8-447B-AB68-2F508684DB55}"/>
          </ac:graphicFrameMkLst>
        </pc:graphicFrameChg>
        <pc:graphicFrameChg chg="add mod">
          <ac:chgData name="Cheng Ran" userId="dbeed8448c6bb12c" providerId="LiveId" clId="{F1CB41B4-1035-41F7-82DC-2EB0A891EEFD}" dt="2022-03-21T01:45:24.852" v="903" actId="1038"/>
          <ac:graphicFrameMkLst>
            <pc:docMk/>
            <pc:sldMk cId="1699294770" sldId="337"/>
            <ac:graphicFrameMk id="11" creationId="{0E873F94-DAB9-4E3E-9A95-77D53C4BCB09}"/>
          </ac:graphicFrameMkLst>
        </pc:graphicFrameChg>
      </pc:sldChg>
      <pc:sldChg chg="addSp modSp add mod">
        <pc:chgData name="Cheng Ran" userId="dbeed8448c6bb12c" providerId="LiveId" clId="{F1CB41B4-1035-41F7-82DC-2EB0A891EEFD}" dt="2022-03-21T01:42:47.927" v="863" actId="20577"/>
        <pc:sldMkLst>
          <pc:docMk/>
          <pc:sldMk cId="1378229" sldId="338"/>
        </pc:sldMkLst>
        <pc:spChg chg="mod">
          <ac:chgData name="Cheng Ran" userId="dbeed8448c6bb12c" providerId="LiveId" clId="{F1CB41B4-1035-41F7-82DC-2EB0A891EEFD}" dt="2022-03-21T01:42:47.927" v="863" actId="20577"/>
          <ac:spMkLst>
            <pc:docMk/>
            <pc:sldMk cId="1378229" sldId="338"/>
            <ac:spMk id="3" creationId="{90F6B18A-BB17-4C35-8DA9-D9083006732F}"/>
          </ac:spMkLst>
        </pc:spChg>
        <pc:spChg chg="mod">
          <ac:chgData name="Cheng Ran" userId="dbeed8448c6bb12c" providerId="LiveId" clId="{F1CB41B4-1035-41F7-82DC-2EB0A891EEFD}" dt="2022-03-21T01:41:34.541" v="835" actId="1076"/>
          <ac:spMkLst>
            <pc:docMk/>
            <pc:sldMk cId="1378229" sldId="338"/>
            <ac:spMk id="4" creationId="{29765FE9-AE3A-4BCF-8FEA-589A2606EDD8}"/>
          </ac:spMkLst>
        </pc:spChg>
        <pc:spChg chg="add mod">
          <ac:chgData name="Cheng Ran" userId="dbeed8448c6bb12c" providerId="LiveId" clId="{F1CB41B4-1035-41F7-82DC-2EB0A891EEFD}" dt="2022-03-21T01:41:26.466" v="832" actId="1076"/>
          <ac:spMkLst>
            <pc:docMk/>
            <pc:sldMk cId="1378229" sldId="338"/>
            <ac:spMk id="5" creationId="{99BA2DFF-0AEA-4208-85E9-B332669E4653}"/>
          </ac:spMkLst>
        </pc:spChg>
      </pc:sldChg>
      <pc:sldChg chg="addSp modSp new mod">
        <pc:chgData name="Cheng Ran" userId="dbeed8448c6bb12c" providerId="LiveId" clId="{F1CB41B4-1035-41F7-82DC-2EB0A891EEFD}" dt="2022-03-21T01:49:55.184" v="980" actId="20577"/>
        <pc:sldMkLst>
          <pc:docMk/>
          <pc:sldMk cId="2811805104" sldId="339"/>
        </pc:sldMkLst>
        <pc:spChg chg="mod">
          <ac:chgData name="Cheng Ran" userId="dbeed8448c6bb12c" providerId="LiveId" clId="{F1CB41B4-1035-41F7-82DC-2EB0A891EEFD}" dt="2022-03-21T01:45:46.107" v="906"/>
          <ac:spMkLst>
            <pc:docMk/>
            <pc:sldMk cId="2811805104" sldId="339"/>
            <ac:spMk id="2" creationId="{996AB305-E30F-48B4-888E-16DF0F9AB33D}"/>
          </ac:spMkLst>
        </pc:spChg>
        <pc:spChg chg="mod">
          <ac:chgData name="Cheng Ran" userId="dbeed8448c6bb12c" providerId="LiveId" clId="{F1CB41B4-1035-41F7-82DC-2EB0A891EEFD}" dt="2022-03-21T01:47:12.897" v="940" actId="20577"/>
          <ac:spMkLst>
            <pc:docMk/>
            <pc:sldMk cId="2811805104" sldId="339"/>
            <ac:spMk id="3" creationId="{B1518EDD-359E-489D-9E84-E5CFDC1E8D89}"/>
          </ac:spMkLst>
        </pc:spChg>
        <pc:spChg chg="add mod">
          <ac:chgData name="Cheng Ran" userId="dbeed8448c6bb12c" providerId="LiveId" clId="{F1CB41B4-1035-41F7-82DC-2EB0A891EEFD}" dt="2022-03-21T01:46:58.629" v="938" actId="1076"/>
          <ac:spMkLst>
            <pc:docMk/>
            <pc:sldMk cId="2811805104" sldId="339"/>
            <ac:spMk id="4" creationId="{19D10825-F94B-442F-8DBD-A74036BC5FC7}"/>
          </ac:spMkLst>
        </pc:spChg>
        <pc:spChg chg="add mod">
          <ac:chgData name="Cheng Ran" userId="dbeed8448c6bb12c" providerId="LiveId" clId="{F1CB41B4-1035-41F7-82DC-2EB0A891EEFD}" dt="2022-03-21T01:49:55.184" v="980" actId="20577"/>
          <ac:spMkLst>
            <pc:docMk/>
            <pc:sldMk cId="2811805104" sldId="339"/>
            <ac:spMk id="6" creationId="{7B0DBCDD-4FA7-489F-B975-3449928EA65E}"/>
          </ac:spMkLst>
        </pc:spChg>
        <pc:graphicFrameChg chg="add mod">
          <ac:chgData name="Cheng Ran" userId="dbeed8448c6bb12c" providerId="LiveId" clId="{F1CB41B4-1035-41F7-82DC-2EB0A891EEFD}" dt="2022-03-21T01:46:58.629" v="938" actId="1076"/>
          <ac:graphicFrameMkLst>
            <pc:docMk/>
            <pc:sldMk cId="2811805104" sldId="339"/>
            <ac:graphicFrameMk id="5" creationId="{9600337B-9167-413E-87CA-5C5273A6B296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7:36:03.963" v="5350" actId="5793"/>
        <pc:sldMkLst>
          <pc:docMk/>
          <pc:sldMk cId="1418093941" sldId="340"/>
        </pc:sldMkLst>
        <pc:spChg chg="mod">
          <ac:chgData name="Cheng Ran" userId="dbeed8448c6bb12c" providerId="LiveId" clId="{F1CB41B4-1035-41F7-82DC-2EB0A891EEFD}" dt="2022-03-21T01:53:50.490" v="982"/>
          <ac:spMkLst>
            <pc:docMk/>
            <pc:sldMk cId="1418093941" sldId="340"/>
            <ac:spMk id="2" creationId="{F30F5CD9-1AF7-43FF-A794-DD09644544D1}"/>
          </ac:spMkLst>
        </pc:spChg>
        <pc:spChg chg="mod">
          <ac:chgData name="Cheng Ran" userId="dbeed8448c6bb12c" providerId="LiveId" clId="{F1CB41B4-1035-41F7-82DC-2EB0A891EEFD}" dt="2022-03-21T07:36:03.963" v="5350" actId="5793"/>
          <ac:spMkLst>
            <pc:docMk/>
            <pc:sldMk cId="1418093941" sldId="340"/>
            <ac:spMk id="3" creationId="{0AE44DC6-FD8D-4054-99F3-2BA1F1763B6B}"/>
          </ac:spMkLst>
        </pc:spChg>
        <pc:picChg chg="add mod">
          <ac:chgData name="Cheng Ran" userId="dbeed8448c6bb12c" providerId="LiveId" clId="{F1CB41B4-1035-41F7-82DC-2EB0A891EEFD}" dt="2022-03-21T01:55:44.867" v="1017" actId="1076"/>
          <ac:picMkLst>
            <pc:docMk/>
            <pc:sldMk cId="1418093941" sldId="340"/>
            <ac:picMk id="4" creationId="{AD11A00B-07E5-4869-846C-D36E484632B0}"/>
          </ac:picMkLst>
        </pc:picChg>
      </pc:sldChg>
      <pc:sldChg chg="addSp delSp modSp new mod modAnim">
        <pc:chgData name="Cheng Ran" userId="dbeed8448c6bb12c" providerId="LiveId" clId="{F1CB41B4-1035-41F7-82DC-2EB0A891EEFD}" dt="2022-03-21T08:58:39.434" v="5406" actId="20577"/>
        <pc:sldMkLst>
          <pc:docMk/>
          <pc:sldMk cId="3395112323" sldId="341"/>
        </pc:sldMkLst>
        <pc:spChg chg="del">
          <ac:chgData name="Cheng Ran" userId="dbeed8448c6bb12c" providerId="LiveId" clId="{F1CB41B4-1035-41F7-82DC-2EB0A891EEFD}" dt="2022-03-21T01:57:11.754" v="1021" actId="478"/>
          <ac:spMkLst>
            <pc:docMk/>
            <pc:sldMk cId="3395112323" sldId="341"/>
            <ac:spMk id="2" creationId="{F1F60860-EB19-4451-B17A-A45A446721DD}"/>
          </ac:spMkLst>
        </pc:spChg>
        <pc:spChg chg="mod">
          <ac:chgData name="Cheng Ran" userId="dbeed8448c6bb12c" providerId="LiveId" clId="{F1CB41B4-1035-41F7-82DC-2EB0A891EEFD}" dt="2022-03-21T08:58:39.434" v="5406" actId="20577"/>
          <ac:spMkLst>
            <pc:docMk/>
            <pc:sldMk cId="3395112323" sldId="341"/>
            <ac:spMk id="3" creationId="{39A020A4-F39B-488A-8F7A-E72FD4F779BA}"/>
          </ac:spMkLst>
        </pc:spChg>
        <pc:spChg chg="add mod">
          <ac:chgData name="Cheng Ran" userId="dbeed8448c6bb12c" providerId="LiveId" clId="{F1CB41B4-1035-41F7-82DC-2EB0A891EEFD}" dt="2022-03-21T02:03:56.069" v="1118" actId="1076"/>
          <ac:spMkLst>
            <pc:docMk/>
            <pc:sldMk cId="3395112323" sldId="341"/>
            <ac:spMk id="4" creationId="{CFFAB8B7-CAD5-4E19-96DF-86A37E104517}"/>
          </ac:spMkLst>
        </pc:spChg>
      </pc:sldChg>
      <pc:sldChg chg="addSp modSp new mod modAnim">
        <pc:chgData name="Cheng Ran" userId="dbeed8448c6bb12c" providerId="LiveId" clId="{F1CB41B4-1035-41F7-82DC-2EB0A891EEFD}" dt="2022-03-21T09:03:07.456" v="5422" actId="20577"/>
        <pc:sldMkLst>
          <pc:docMk/>
          <pc:sldMk cId="2885172399" sldId="342"/>
        </pc:sldMkLst>
        <pc:spChg chg="mod">
          <ac:chgData name="Cheng Ran" userId="dbeed8448c6bb12c" providerId="LiveId" clId="{F1CB41B4-1035-41F7-82DC-2EB0A891EEFD}" dt="2022-03-21T02:04:35.897" v="1122"/>
          <ac:spMkLst>
            <pc:docMk/>
            <pc:sldMk cId="2885172399" sldId="342"/>
            <ac:spMk id="2" creationId="{DECB9C01-F968-419F-822C-976162322953}"/>
          </ac:spMkLst>
        </pc:spChg>
        <pc:spChg chg="mod">
          <ac:chgData name="Cheng Ran" userId="dbeed8448c6bb12c" providerId="LiveId" clId="{F1CB41B4-1035-41F7-82DC-2EB0A891EEFD}" dt="2022-03-21T02:06:19.135" v="1248" actId="14100"/>
          <ac:spMkLst>
            <pc:docMk/>
            <pc:sldMk cId="2885172399" sldId="342"/>
            <ac:spMk id="3" creationId="{368B5904-69F9-4DA9-95A9-BB084A9E6635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4" creationId="{70056FE7-17A7-4DA6-A5FF-DE3FE65FBD09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5" creationId="{5EE3552F-D13D-4F01-B894-317985FA4476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7" creationId="{CF0B0115-2373-40D3-923E-99D412047F0C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8" creationId="{E2E36184-44CC-4EE3-97FD-D3823BA3B4F3}"/>
          </ac:spMkLst>
        </pc:spChg>
        <pc:spChg chg="add mod">
          <ac:chgData name="Cheng Ran" userId="dbeed8448c6bb12c" providerId="LiveId" clId="{F1CB41B4-1035-41F7-82DC-2EB0A891EEFD}" dt="2022-03-21T02:07:13.943" v="1263" actId="14100"/>
          <ac:spMkLst>
            <pc:docMk/>
            <pc:sldMk cId="2885172399" sldId="342"/>
            <ac:spMk id="9" creationId="{C0CA17C9-912C-49CC-AE8F-C6CEE66FC65B}"/>
          </ac:spMkLst>
        </pc:spChg>
        <pc:spChg chg="add mod">
          <ac:chgData name="Cheng Ran" userId="dbeed8448c6bb12c" providerId="LiveId" clId="{F1CB41B4-1035-41F7-82DC-2EB0A891EEFD}" dt="2022-03-21T02:07:04.698" v="1261" actId="2711"/>
          <ac:spMkLst>
            <pc:docMk/>
            <pc:sldMk cId="2885172399" sldId="342"/>
            <ac:spMk id="11" creationId="{E55EA42F-E524-4CB2-86E1-C6B0F76E8915}"/>
          </ac:spMkLst>
        </pc:spChg>
        <pc:spChg chg="add mod">
          <ac:chgData name="Cheng Ran" userId="dbeed8448c6bb12c" providerId="LiveId" clId="{F1CB41B4-1035-41F7-82DC-2EB0A891EEFD}" dt="2022-03-21T02:07:09.977" v="1262" actId="2711"/>
          <ac:spMkLst>
            <pc:docMk/>
            <pc:sldMk cId="2885172399" sldId="342"/>
            <ac:spMk id="12" creationId="{4185AB9C-6A71-408F-AF7D-3B51B5A8CD26}"/>
          </ac:spMkLst>
        </pc:spChg>
        <pc:spChg chg="add mod">
          <ac:chgData name="Cheng Ran" userId="dbeed8448c6bb12c" providerId="LiveId" clId="{F1CB41B4-1035-41F7-82DC-2EB0A891EEFD}" dt="2022-03-21T02:07:38.348" v="1288"/>
          <ac:spMkLst>
            <pc:docMk/>
            <pc:sldMk cId="2885172399" sldId="342"/>
            <ac:spMk id="13" creationId="{5566E4B7-F03A-4B33-AD81-1A7B59948794}"/>
          </ac:spMkLst>
        </pc:spChg>
        <pc:spChg chg="add mod">
          <ac:chgData name="Cheng Ran" userId="dbeed8448c6bb12c" providerId="LiveId" clId="{F1CB41B4-1035-41F7-82DC-2EB0A891EEFD}" dt="2022-03-21T09:03:07.456" v="5422" actId="20577"/>
          <ac:spMkLst>
            <pc:docMk/>
            <pc:sldMk cId="2885172399" sldId="342"/>
            <ac:spMk id="14" creationId="{67B0B033-0EAF-4FC8-9394-D428356BCBE5}"/>
          </ac:spMkLst>
        </pc:spChg>
        <pc:graphicFrameChg chg="add mod">
          <ac:chgData name="Cheng Ran" userId="dbeed8448c6bb12c" providerId="LiveId" clId="{F1CB41B4-1035-41F7-82DC-2EB0A891EEFD}" dt="2022-03-21T02:06:08.647" v="1246" actId="1076"/>
          <ac:graphicFrameMkLst>
            <pc:docMk/>
            <pc:sldMk cId="2885172399" sldId="342"/>
            <ac:graphicFrameMk id="6" creationId="{A1766455-9FF6-48AD-B964-929CDF0EEDED}"/>
          </ac:graphicFrameMkLst>
        </pc:graphicFrameChg>
        <pc:graphicFrameChg chg="add mod">
          <ac:chgData name="Cheng Ran" userId="dbeed8448c6bb12c" providerId="LiveId" clId="{F1CB41B4-1035-41F7-82DC-2EB0A891EEFD}" dt="2022-03-21T02:06:08.647" v="1246" actId="1076"/>
          <ac:graphicFrameMkLst>
            <pc:docMk/>
            <pc:sldMk cId="2885172399" sldId="342"/>
            <ac:graphicFrameMk id="10" creationId="{D08AB365-1A74-458F-B85A-19D67C6A7638}"/>
          </ac:graphicFrameMkLst>
        </pc:graphicFrameChg>
      </pc:sldChg>
      <pc:sldChg chg="addSp delSp modSp new mod">
        <pc:chgData name="Cheng Ran" userId="dbeed8448c6bb12c" providerId="LiveId" clId="{F1CB41B4-1035-41F7-82DC-2EB0A891EEFD}" dt="2022-03-21T09:07:53.640" v="5436" actId="20577"/>
        <pc:sldMkLst>
          <pc:docMk/>
          <pc:sldMk cId="2671869546" sldId="343"/>
        </pc:sldMkLst>
        <pc:spChg chg="del mod">
          <ac:chgData name="Cheng Ran" userId="dbeed8448c6bb12c" providerId="LiveId" clId="{F1CB41B4-1035-41F7-82DC-2EB0A891EEFD}" dt="2022-03-21T02:16:19.474" v="1523" actId="478"/>
          <ac:spMkLst>
            <pc:docMk/>
            <pc:sldMk cId="2671869546" sldId="343"/>
            <ac:spMk id="2" creationId="{E89122C1-B659-44EE-A40B-D2D4E923479C}"/>
          </ac:spMkLst>
        </pc:spChg>
        <pc:spChg chg="mod">
          <ac:chgData name="Cheng Ran" userId="dbeed8448c6bb12c" providerId="LiveId" clId="{F1CB41B4-1035-41F7-82DC-2EB0A891EEFD}" dt="2022-03-21T09:07:53.640" v="5436" actId="20577"/>
          <ac:spMkLst>
            <pc:docMk/>
            <pc:sldMk cId="2671869546" sldId="343"/>
            <ac:spMk id="3" creationId="{15F16920-071B-4BF0-AD32-3BD5E22C5AE2}"/>
          </ac:spMkLst>
        </pc:spChg>
        <pc:spChg chg="add del mod">
          <ac:chgData name="Cheng Ran" userId="dbeed8448c6bb12c" providerId="LiveId" clId="{F1CB41B4-1035-41F7-82DC-2EB0A891EEFD}" dt="2022-03-21T02:16:21.781" v="1524" actId="478"/>
          <ac:spMkLst>
            <pc:docMk/>
            <pc:sldMk cId="2671869546" sldId="343"/>
            <ac:spMk id="5" creationId="{D93AE73D-9209-441E-ACB8-D2F6C2C8064D}"/>
          </ac:spMkLst>
        </pc:spChg>
      </pc:sldChg>
      <pc:sldChg chg="addSp modSp new mod modAnim">
        <pc:chgData name="Cheng Ran" userId="dbeed8448c6bb12c" providerId="LiveId" clId="{F1CB41B4-1035-41F7-82DC-2EB0A891EEFD}" dt="2022-03-21T09:26:19.223" v="5442" actId="113"/>
        <pc:sldMkLst>
          <pc:docMk/>
          <pc:sldMk cId="908342325" sldId="344"/>
        </pc:sldMkLst>
        <pc:spChg chg="mod">
          <ac:chgData name="Cheng Ran" userId="dbeed8448c6bb12c" providerId="LiveId" clId="{F1CB41B4-1035-41F7-82DC-2EB0A891EEFD}" dt="2022-03-21T02:28:29.866" v="1691" actId="20577"/>
          <ac:spMkLst>
            <pc:docMk/>
            <pc:sldMk cId="908342325" sldId="344"/>
            <ac:spMk id="2" creationId="{C9D81F48-761E-4455-8EC6-E3C36DD6C24E}"/>
          </ac:spMkLst>
        </pc:spChg>
        <pc:spChg chg="mod">
          <ac:chgData name="Cheng Ran" userId="dbeed8448c6bb12c" providerId="LiveId" clId="{F1CB41B4-1035-41F7-82DC-2EB0A891EEFD}" dt="2022-03-21T09:26:19.223" v="5442" actId="113"/>
          <ac:spMkLst>
            <pc:docMk/>
            <pc:sldMk cId="908342325" sldId="344"/>
            <ac:spMk id="3" creationId="{2F06F868-ECE6-4A01-B6B7-61B26E87D945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5" creationId="{0F0AE6FD-E46D-4D9A-939B-574E2C8A2E4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6" creationId="{0F221475-B6F7-4B4D-B1ED-2797E5862FE2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7" creationId="{8C6A7230-0F20-4B5B-A873-13BBB8EB85EE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8" creationId="{76054709-A7AB-4287-9F8D-F2FF698C78CD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9" creationId="{B9F34929-887E-433D-89D9-01027B5957C0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0" creationId="{812B839B-700E-4CF7-9275-80E6180BCF75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1" creationId="{BFE8E637-4EB6-46A5-A704-BCDB3C4D10D3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2" creationId="{9DC4C060-EA69-479A-A29E-A71C232614C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3" creationId="{B54DE564-ED3E-4EDB-A56E-9924D33B96E0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4" creationId="{9734DF20-7386-4AAA-A4CC-1B069F1E2A9B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5" creationId="{7A6BAFA4-CC9C-425B-A734-B2BE453307B7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6" creationId="{E9ACC151-7DE4-499B-A385-2BC54C58BE2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7" creationId="{18BDCB2F-195F-45E0-A8ED-9DC0254D6B9B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8" creationId="{8DBED946-01CD-4023-B846-293587AC66B2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9" creationId="{D52B1ECF-643E-4EE7-877A-008145BE1DFA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20" creationId="{95C66449-4214-4C8E-9B40-42DF03D59C7D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21" creationId="{AF049C17-6B57-4A7D-8315-5E6C622A0813}"/>
          </ac:spMkLst>
        </pc:spChg>
        <pc:graphicFrameChg chg="add mod">
          <ac:chgData name="Cheng Ran" userId="dbeed8448c6bb12c" providerId="LiveId" clId="{F1CB41B4-1035-41F7-82DC-2EB0A891EEFD}" dt="2022-03-21T02:27:17.764" v="1677" actId="1076"/>
          <ac:graphicFrameMkLst>
            <pc:docMk/>
            <pc:sldMk cId="908342325" sldId="344"/>
            <ac:graphicFrameMk id="4" creationId="{0F15DEA8-0098-431B-998C-B2778324578B}"/>
          </ac:graphicFrameMkLst>
        </pc:graphicFrameChg>
      </pc:sldChg>
      <pc:sldChg chg="add del">
        <pc:chgData name="Cheng Ran" userId="dbeed8448c6bb12c" providerId="LiveId" clId="{F1CB41B4-1035-41F7-82DC-2EB0A891EEFD}" dt="2022-03-21T02:25:16.865" v="1629"/>
        <pc:sldMkLst>
          <pc:docMk/>
          <pc:sldMk cId="2264349480" sldId="345"/>
        </pc:sldMkLst>
      </pc:sldChg>
      <pc:sldChg chg="addSp modSp add mod">
        <pc:chgData name="Cheng Ran" userId="dbeed8448c6bb12c" providerId="LiveId" clId="{F1CB41B4-1035-41F7-82DC-2EB0A891EEFD}" dt="2022-03-21T04:06:28.128" v="3569" actId="1076"/>
        <pc:sldMkLst>
          <pc:docMk/>
          <pc:sldMk cId="2934613075" sldId="345"/>
        </pc:sldMkLst>
        <pc:spChg chg="add mod">
          <ac:chgData name="Cheng Ran" userId="dbeed8448c6bb12c" providerId="LiveId" clId="{F1CB41B4-1035-41F7-82DC-2EB0A891EEFD}" dt="2022-03-21T04:06:28.128" v="3569" actId="1076"/>
          <ac:spMkLst>
            <pc:docMk/>
            <pc:sldMk cId="2934613075" sldId="345"/>
            <ac:spMk id="6" creationId="{8635157B-D002-438B-AE21-09CF40271C5C}"/>
          </ac:spMkLst>
        </pc:spChg>
      </pc:sldChg>
      <pc:sldChg chg="addSp modSp new mod modAnim">
        <pc:chgData name="Cheng Ran" userId="dbeed8448c6bb12c" providerId="LiveId" clId="{F1CB41B4-1035-41F7-82DC-2EB0A891EEFD}" dt="2022-03-21T02:33:58.562" v="1794" actId="1076"/>
        <pc:sldMkLst>
          <pc:docMk/>
          <pc:sldMk cId="1521542110" sldId="346"/>
        </pc:sldMkLst>
        <pc:spChg chg="mod">
          <ac:chgData name="Cheng Ran" userId="dbeed8448c6bb12c" providerId="LiveId" clId="{F1CB41B4-1035-41F7-82DC-2EB0A891EEFD}" dt="2022-03-21T02:28:46.515" v="1701"/>
          <ac:spMkLst>
            <pc:docMk/>
            <pc:sldMk cId="1521542110" sldId="346"/>
            <ac:spMk id="2" creationId="{6EEC69B3-F403-4E91-B9A5-D493D3A78F99}"/>
          </ac:spMkLst>
        </pc:spChg>
        <pc:spChg chg="mod">
          <ac:chgData name="Cheng Ran" userId="dbeed8448c6bb12c" providerId="LiveId" clId="{F1CB41B4-1035-41F7-82DC-2EB0A891EEFD}" dt="2022-03-21T02:30:56.989" v="1741" actId="20577"/>
          <ac:spMkLst>
            <pc:docMk/>
            <pc:sldMk cId="1521542110" sldId="346"/>
            <ac:spMk id="3" creationId="{C7489978-32BD-4E7F-97E8-A3AC3B46C54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6" creationId="{AE5AB0B7-83EA-47A1-A103-1AD27AD69690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7" creationId="{86DDBD3C-D05F-4639-94EC-8489B9B98A72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8" creationId="{49338C8D-FBDF-4311-8C22-D7785642CCE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9" creationId="{883DC5DD-AEBE-40B5-A855-2A42F9CAC85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0" creationId="{95F732BC-D0A2-4E24-9062-E1719AC489AE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1" creationId="{7DF4B52B-E30F-4E1B-A788-57FCF17ED8AD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2" creationId="{58A1E3FE-89A1-4001-A981-32196952BCF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3" creationId="{F739DA60-F4C9-44AC-B951-08F05C6F3775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4" creationId="{5FABD770-6C2B-47AE-B7FC-AFE29D632A2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5" creationId="{991AA104-738E-4B81-A624-94FF21DEE43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6" creationId="{CC526461-5F53-40B3-A935-C8625774982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7" creationId="{0F778D9B-88FB-47C3-AF05-CBC1EE72848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8" creationId="{B7843350-5702-4B20-A132-CFFC0112E3E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9" creationId="{1E494920-E685-4D95-802D-6F9E0E5E98A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0" creationId="{28BD9231-F254-4682-AEBF-B6CF4C86A309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1" creationId="{8D90B1A7-2007-4906-9B2A-3DA59FCCA84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2" creationId="{36BCEB47-5885-4C96-93FA-3C93E221342A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3" creationId="{05398DB9-8C12-45AE-8FAA-FB9E0FC6658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4" creationId="{CB720FD4-8A64-4FA2-B994-981414401E75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5" creationId="{BED807C6-ADD6-44E0-8534-42D3505A5590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6" creationId="{19769EA8-7E82-4CA8-B007-11B397A6F9A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7" creationId="{951EE83E-D735-48E3-AC75-8517A681AC59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8" creationId="{D1FAF6FD-1204-4743-836E-4B68BA9896A6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9" creationId="{0578D948-93DF-49EA-8D11-D8E9596E05F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0" creationId="{C27B447E-EAD1-4019-925B-D6E7D065743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1" creationId="{1777E0B8-5DEA-4363-865D-5871F9A8AAC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2" creationId="{9A8BA55A-654C-43D1-BB6C-DC1D8EAF124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3" creationId="{F2C330D4-AF5F-4FA2-8776-9C8152AAA60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4" creationId="{EE707E92-6A7D-43C1-AF62-EDD97CB89C2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5" creationId="{1500D067-8B1D-4F3A-963C-106ABE2F6FDA}"/>
          </ac:spMkLst>
        </pc:spChg>
        <pc:spChg chg="add mod">
          <ac:chgData name="Cheng Ran" userId="dbeed8448c6bb12c" providerId="LiveId" clId="{F1CB41B4-1035-41F7-82DC-2EB0A891EEFD}" dt="2022-03-21T02:33:58.562" v="1794" actId="1076"/>
          <ac:spMkLst>
            <pc:docMk/>
            <pc:sldMk cId="1521542110" sldId="346"/>
            <ac:spMk id="36" creationId="{3FE4EF64-995C-42C8-866C-3A9C6683A33B}"/>
          </ac:spMkLst>
        </pc:spChg>
        <pc:graphicFrameChg chg="add mod">
          <ac:chgData name="Cheng Ran" userId="dbeed8448c6bb12c" providerId="LiveId" clId="{F1CB41B4-1035-41F7-82DC-2EB0A891EEFD}" dt="2022-03-21T02:31:21.680" v="1743" actId="1076"/>
          <ac:graphicFrameMkLst>
            <pc:docMk/>
            <pc:sldMk cId="1521542110" sldId="346"/>
            <ac:graphicFrameMk id="4" creationId="{81C5CBC4-70EE-403C-9D73-AD21A738536F}"/>
          </ac:graphicFrameMkLst>
        </pc:graphicFrameChg>
        <pc:graphicFrameChg chg="add mod">
          <ac:chgData name="Cheng Ran" userId="dbeed8448c6bb12c" providerId="LiveId" clId="{F1CB41B4-1035-41F7-82DC-2EB0A891EEFD}" dt="2022-03-21T02:31:21.680" v="1743" actId="1076"/>
          <ac:graphicFrameMkLst>
            <pc:docMk/>
            <pc:sldMk cId="1521542110" sldId="346"/>
            <ac:graphicFrameMk id="5" creationId="{1E252036-860B-4C93-8CCD-82B55D4931AB}"/>
          </ac:graphicFrameMkLst>
        </pc:graphicFrameChg>
      </pc:sldChg>
      <pc:sldChg chg="addSp delSp modSp new mod">
        <pc:chgData name="Cheng Ran" userId="dbeed8448c6bb12c" providerId="LiveId" clId="{F1CB41B4-1035-41F7-82DC-2EB0A891EEFD}" dt="2022-03-21T03:23:52.341" v="2583" actId="20577"/>
        <pc:sldMkLst>
          <pc:docMk/>
          <pc:sldMk cId="2483006439" sldId="347"/>
        </pc:sldMkLst>
        <pc:spChg chg="mod">
          <ac:chgData name="Cheng Ran" userId="dbeed8448c6bb12c" providerId="LiveId" clId="{F1CB41B4-1035-41F7-82DC-2EB0A891EEFD}" dt="2022-03-21T02:35:46.331" v="1811" actId="20577"/>
          <ac:spMkLst>
            <pc:docMk/>
            <pc:sldMk cId="2483006439" sldId="347"/>
            <ac:spMk id="2" creationId="{ECA35B5C-6DFC-4C62-B134-5E87726DD856}"/>
          </ac:spMkLst>
        </pc:spChg>
        <pc:spChg chg="mod">
          <ac:chgData name="Cheng Ran" userId="dbeed8448c6bb12c" providerId="LiveId" clId="{F1CB41B4-1035-41F7-82DC-2EB0A891EEFD}" dt="2022-03-21T02:53:16.971" v="2061" actId="14100"/>
          <ac:spMkLst>
            <pc:docMk/>
            <pc:sldMk cId="2483006439" sldId="347"/>
            <ac:spMk id="3" creationId="{51BE8EB9-CD9B-40D9-A61D-EDC184070D99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4" creationId="{B3882628-E18E-4197-B6D8-0AE66388FA06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5" creationId="{B4036679-4844-4AAA-8D0A-101D012DD642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6" creationId="{C85EC745-49CD-4EC7-A986-319488541D3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7" creationId="{4D0C47C1-60D3-4388-A641-DA0C105CDEB1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8" creationId="{02168767-F2C9-480E-9577-FB12CF5C6EFF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9" creationId="{77C8B451-B630-4921-9A2D-FF426B48C036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0" creationId="{D52AC4C0-09D4-4FE9-964C-0796EB70792D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1" creationId="{0A7F1229-5D36-45E2-B42D-CB7CBE3A0DFF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2" creationId="{DA4CF367-3052-4AE5-9D77-9004FE430C45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3" creationId="{E3A4EF84-E84F-4EC1-83FB-002395477E6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4" creationId="{7CCDA453-D18A-49B0-84FC-AEFAFA6BDF6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5" creationId="{8A28430F-D28B-4E45-9787-C9C1BF74FCAD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6" creationId="{B58D66A7-651A-4E40-B2D6-C57782266589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7" creationId="{06C9F879-45A0-4C86-906E-5DF955C64F5E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8" creationId="{C6BA768B-CF84-4505-B2E6-FE76059EC9BB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9" creationId="{D0AAAAF8-5C8C-4BCE-BFF3-E9D1D82E8FDC}"/>
          </ac:spMkLst>
        </pc:spChg>
        <pc:spChg chg="add mod">
          <ac:chgData name="Cheng Ran" userId="dbeed8448c6bb12c" providerId="LiveId" clId="{F1CB41B4-1035-41F7-82DC-2EB0A891EEFD}" dt="2022-03-21T03:23:52.341" v="2583" actId="20577"/>
          <ac:spMkLst>
            <pc:docMk/>
            <pc:sldMk cId="2483006439" sldId="347"/>
            <ac:spMk id="22" creationId="{8C18F319-7791-41B3-B222-5879FE7056B5}"/>
          </ac:spMkLst>
        </pc:spChg>
        <pc:picChg chg="add mod">
          <ac:chgData name="Cheng Ran" userId="dbeed8448c6bb12c" providerId="LiveId" clId="{F1CB41B4-1035-41F7-82DC-2EB0A891EEFD}" dt="2022-03-21T02:39:46.744" v="1919" actId="1076"/>
          <ac:picMkLst>
            <pc:docMk/>
            <pc:sldMk cId="2483006439" sldId="347"/>
            <ac:picMk id="21" creationId="{1B17CEF1-815F-4B77-8D2B-1C00A9577440}"/>
          </ac:picMkLst>
        </pc:picChg>
      </pc:sldChg>
      <pc:sldChg chg="modSp new del mod">
        <pc:chgData name="Cheng Ran" userId="dbeed8448c6bb12c" providerId="LiveId" clId="{F1CB41B4-1035-41F7-82DC-2EB0A891EEFD}" dt="2022-03-21T02:55:36.807" v="2070" actId="47"/>
        <pc:sldMkLst>
          <pc:docMk/>
          <pc:sldMk cId="2610247712" sldId="348"/>
        </pc:sldMkLst>
        <pc:spChg chg="mod">
          <ac:chgData name="Cheng Ran" userId="dbeed8448c6bb12c" providerId="LiveId" clId="{F1CB41B4-1035-41F7-82DC-2EB0A891EEFD}" dt="2022-03-21T02:52:08.523" v="2052" actId="20577"/>
          <ac:spMkLst>
            <pc:docMk/>
            <pc:sldMk cId="2610247712" sldId="348"/>
            <ac:spMk id="2" creationId="{574184C1-C265-4948-BD00-51FEFC242ABC}"/>
          </ac:spMkLst>
        </pc:spChg>
        <pc:spChg chg="mod">
          <ac:chgData name="Cheng Ran" userId="dbeed8448c6bb12c" providerId="LiveId" clId="{F1CB41B4-1035-41F7-82DC-2EB0A891EEFD}" dt="2022-03-21T02:53:40.863" v="2068" actId="20577"/>
          <ac:spMkLst>
            <pc:docMk/>
            <pc:sldMk cId="2610247712" sldId="348"/>
            <ac:spMk id="3" creationId="{0090CA8D-668E-4E3B-BB0B-B506941E0145}"/>
          </ac:spMkLst>
        </pc:spChg>
      </pc:sldChg>
      <pc:sldChg chg="addSp delSp modSp add mod">
        <pc:chgData name="Cheng Ran" userId="dbeed8448c6bb12c" providerId="LiveId" clId="{F1CB41B4-1035-41F7-82DC-2EB0A891EEFD}" dt="2022-03-21T02:56:29.821" v="2077" actId="1076"/>
        <pc:sldMkLst>
          <pc:docMk/>
          <pc:sldMk cId="3628686599" sldId="349"/>
        </pc:sldMkLst>
        <pc:spChg chg="mod">
          <ac:chgData name="Cheng Ran" userId="dbeed8448c6bb12c" providerId="LiveId" clId="{F1CB41B4-1035-41F7-82DC-2EB0A891EEFD}" dt="2022-03-21T02:55:55.878" v="2074" actId="14100"/>
          <ac:spMkLst>
            <pc:docMk/>
            <pc:sldMk cId="3628686599" sldId="349"/>
            <ac:spMk id="3" creationId="{51BE8EB9-CD9B-40D9-A61D-EDC184070D99}"/>
          </ac:spMkLst>
        </pc:spChg>
        <pc:spChg chg="del">
          <ac:chgData name="Cheng Ran" userId="dbeed8448c6bb12c" providerId="LiveId" clId="{F1CB41B4-1035-41F7-82DC-2EB0A891EEFD}" dt="2022-03-21T02:55:47.208" v="2072" actId="478"/>
          <ac:spMkLst>
            <pc:docMk/>
            <pc:sldMk cId="3628686599" sldId="349"/>
            <ac:spMk id="22" creationId="{8C18F319-7791-41B3-B222-5879FE7056B5}"/>
          </ac:spMkLst>
        </pc:spChg>
        <pc:picChg chg="add mod">
          <ac:chgData name="Cheng Ran" userId="dbeed8448c6bb12c" providerId="LiveId" clId="{F1CB41B4-1035-41F7-82DC-2EB0A891EEFD}" dt="2022-03-21T02:56:29.821" v="2077" actId="1076"/>
          <ac:picMkLst>
            <pc:docMk/>
            <pc:sldMk cId="3628686599" sldId="349"/>
            <ac:picMk id="5" creationId="{5A4E4DD3-5C1A-49B8-A359-E26A472D6825}"/>
          </ac:picMkLst>
        </pc:picChg>
        <pc:picChg chg="del">
          <ac:chgData name="Cheng Ran" userId="dbeed8448c6bb12c" providerId="LiveId" clId="{F1CB41B4-1035-41F7-82DC-2EB0A891EEFD}" dt="2022-03-21T02:56:09.902" v="2075" actId="478"/>
          <ac:picMkLst>
            <pc:docMk/>
            <pc:sldMk cId="3628686599" sldId="349"/>
            <ac:picMk id="21" creationId="{1B17CEF1-815F-4B77-8D2B-1C00A9577440}"/>
          </ac:picMkLst>
        </pc:picChg>
      </pc:sldChg>
      <pc:sldChg chg="modSp new mod">
        <pc:chgData name="Cheng Ran" userId="dbeed8448c6bb12c" providerId="LiveId" clId="{F1CB41B4-1035-41F7-82DC-2EB0A891EEFD}" dt="2022-03-21T03:03:00.415" v="2128"/>
        <pc:sldMkLst>
          <pc:docMk/>
          <pc:sldMk cId="500453002" sldId="350"/>
        </pc:sldMkLst>
        <pc:spChg chg="mod">
          <ac:chgData name="Cheng Ran" userId="dbeed8448c6bb12c" providerId="LiveId" clId="{F1CB41B4-1035-41F7-82DC-2EB0A891EEFD}" dt="2022-03-21T02:59:40.664" v="2084"/>
          <ac:spMkLst>
            <pc:docMk/>
            <pc:sldMk cId="500453002" sldId="350"/>
            <ac:spMk id="2" creationId="{67FE29D2-6012-4EB7-8711-D710D2137872}"/>
          </ac:spMkLst>
        </pc:spChg>
        <pc:spChg chg="mod">
          <ac:chgData name="Cheng Ran" userId="dbeed8448c6bb12c" providerId="LiveId" clId="{F1CB41B4-1035-41F7-82DC-2EB0A891EEFD}" dt="2022-03-21T03:03:00.415" v="2128"/>
          <ac:spMkLst>
            <pc:docMk/>
            <pc:sldMk cId="500453002" sldId="350"/>
            <ac:spMk id="3" creationId="{B3C44BF0-D5EF-4230-A2E2-6BB5E67CF14B}"/>
          </ac:spMkLst>
        </pc:spChg>
      </pc:sldChg>
      <pc:sldChg chg="addSp delSp modSp new mod">
        <pc:chgData name="Cheng Ran" userId="dbeed8448c6bb12c" providerId="LiveId" clId="{F1CB41B4-1035-41F7-82DC-2EB0A891EEFD}" dt="2022-03-21T03:06:19.095" v="2154" actId="1076"/>
        <pc:sldMkLst>
          <pc:docMk/>
          <pc:sldMk cId="313741289" sldId="351"/>
        </pc:sldMkLst>
        <pc:spChg chg="mod">
          <ac:chgData name="Cheng Ran" userId="dbeed8448c6bb12c" providerId="LiveId" clId="{F1CB41B4-1035-41F7-82DC-2EB0A891EEFD}" dt="2022-03-21T03:04:47.357" v="2135"/>
          <ac:spMkLst>
            <pc:docMk/>
            <pc:sldMk cId="313741289" sldId="351"/>
            <ac:spMk id="2" creationId="{BC7F8B5A-7E1E-4A02-A69A-01514D19CDC3}"/>
          </ac:spMkLst>
        </pc:spChg>
        <pc:spChg chg="del mod">
          <ac:chgData name="Cheng Ran" userId="dbeed8448c6bb12c" providerId="LiveId" clId="{F1CB41B4-1035-41F7-82DC-2EB0A891EEFD}" dt="2022-03-21T03:05:15.424" v="2142" actId="478"/>
          <ac:spMkLst>
            <pc:docMk/>
            <pc:sldMk cId="313741289" sldId="351"/>
            <ac:spMk id="3" creationId="{EF155CEC-C4E5-4D0F-A583-DB6A5C073DB9}"/>
          </ac:spMkLst>
        </pc:spChg>
        <pc:spChg chg="add mod">
          <ac:chgData name="Cheng Ran" userId="dbeed8448c6bb12c" providerId="LiveId" clId="{F1CB41B4-1035-41F7-82DC-2EB0A891EEFD}" dt="2022-03-21T03:05:40.717" v="2150" actId="14100"/>
          <ac:spMkLst>
            <pc:docMk/>
            <pc:sldMk cId="313741289" sldId="351"/>
            <ac:spMk id="4" creationId="{39B2C3DB-9ABB-4A50-984E-EF05341C767C}"/>
          </ac:spMkLst>
        </pc:spChg>
        <pc:spChg chg="add mod">
          <ac:chgData name="Cheng Ran" userId="dbeed8448c6bb12c" providerId="LiveId" clId="{F1CB41B4-1035-41F7-82DC-2EB0A891EEFD}" dt="2022-03-21T03:05:47.365" v="2152" actId="14100"/>
          <ac:spMkLst>
            <pc:docMk/>
            <pc:sldMk cId="313741289" sldId="351"/>
            <ac:spMk id="5" creationId="{A216AF48-91B9-4D5C-A53C-7AED24BEF13F}"/>
          </ac:spMkLst>
        </pc:spChg>
        <pc:picChg chg="add mod">
          <ac:chgData name="Cheng Ran" userId="dbeed8448c6bb12c" providerId="LiveId" clId="{F1CB41B4-1035-41F7-82DC-2EB0A891EEFD}" dt="2022-03-21T03:06:19.095" v="2154" actId="1076"/>
          <ac:picMkLst>
            <pc:docMk/>
            <pc:sldMk cId="313741289" sldId="351"/>
            <ac:picMk id="7" creationId="{81960AF9-04C3-4DCD-B307-87DDFF4166DE}"/>
          </ac:picMkLst>
        </pc:picChg>
      </pc:sldChg>
      <pc:sldChg chg="modSp new mod">
        <pc:chgData name="Cheng Ran" userId="dbeed8448c6bb12c" providerId="LiveId" clId="{F1CB41B4-1035-41F7-82DC-2EB0A891EEFD}" dt="2022-03-21T03:16:35.164" v="2336" actId="27636"/>
        <pc:sldMkLst>
          <pc:docMk/>
          <pc:sldMk cId="771517189" sldId="352"/>
        </pc:sldMkLst>
        <pc:spChg chg="mod">
          <ac:chgData name="Cheng Ran" userId="dbeed8448c6bb12c" providerId="LiveId" clId="{F1CB41B4-1035-41F7-82DC-2EB0A891EEFD}" dt="2022-03-21T03:09:21.855" v="2161"/>
          <ac:spMkLst>
            <pc:docMk/>
            <pc:sldMk cId="771517189" sldId="352"/>
            <ac:spMk id="2" creationId="{D8333AE7-92ED-4865-B6C4-BF19D94E5772}"/>
          </ac:spMkLst>
        </pc:spChg>
        <pc:spChg chg="mod">
          <ac:chgData name="Cheng Ran" userId="dbeed8448c6bb12c" providerId="LiveId" clId="{F1CB41B4-1035-41F7-82DC-2EB0A891EEFD}" dt="2022-03-21T03:16:35.164" v="2336" actId="27636"/>
          <ac:spMkLst>
            <pc:docMk/>
            <pc:sldMk cId="771517189" sldId="352"/>
            <ac:spMk id="3" creationId="{6AD581A0-C9D5-4936-A179-500323D39896}"/>
          </ac:spMkLst>
        </pc:spChg>
      </pc:sldChg>
      <pc:sldChg chg="modSp new mod">
        <pc:chgData name="Cheng Ran" userId="dbeed8448c6bb12c" providerId="LiveId" clId="{F1CB41B4-1035-41F7-82DC-2EB0A891EEFD}" dt="2022-03-21T06:31:23.929" v="3946" actId="20577"/>
        <pc:sldMkLst>
          <pc:docMk/>
          <pc:sldMk cId="1753032702" sldId="353"/>
        </pc:sldMkLst>
        <pc:spChg chg="mod">
          <ac:chgData name="Cheng Ran" userId="dbeed8448c6bb12c" providerId="LiveId" clId="{F1CB41B4-1035-41F7-82DC-2EB0A891EEFD}" dt="2022-03-21T03:17:30.629" v="2366" actId="20577"/>
          <ac:spMkLst>
            <pc:docMk/>
            <pc:sldMk cId="1753032702" sldId="353"/>
            <ac:spMk id="2" creationId="{4296E796-805D-4E92-8B45-4C19742C7799}"/>
          </ac:spMkLst>
        </pc:spChg>
        <pc:spChg chg="mod">
          <ac:chgData name="Cheng Ran" userId="dbeed8448c6bb12c" providerId="LiveId" clId="{F1CB41B4-1035-41F7-82DC-2EB0A891EEFD}" dt="2022-03-21T06:31:23.929" v="3946" actId="20577"/>
          <ac:spMkLst>
            <pc:docMk/>
            <pc:sldMk cId="1753032702" sldId="353"/>
            <ac:spMk id="3" creationId="{2FAE4D92-CD43-47B0-8734-065047DDD63B}"/>
          </ac:spMkLst>
        </pc:spChg>
      </pc:sldChg>
      <pc:sldChg chg="addSp delSp modSp new del mod modAnim">
        <pc:chgData name="Cheng Ran" userId="dbeed8448c6bb12c" providerId="LiveId" clId="{F1CB41B4-1035-41F7-82DC-2EB0A891EEFD}" dt="2022-03-21T03:39:16.281" v="2999" actId="47"/>
        <pc:sldMkLst>
          <pc:docMk/>
          <pc:sldMk cId="927335148" sldId="354"/>
        </pc:sldMkLst>
        <pc:spChg chg="mod">
          <ac:chgData name="Cheng Ran" userId="dbeed8448c6bb12c" providerId="LiveId" clId="{F1CB41B4-1035-41F7-82DC-2EB0A891EEFD}" dt="2022-03-21T03:39:11.254" v="2996" actId="1035"/>
          <ac:spMkLst>
            <pc:docMk/>
            <pc:sldMk cId="927335148" sldId="354"/>
            <ac:spMk id="2" creationId="{6CDD88D0-2F64-4688-9BE2-4530B8FC0C21}"/>
          </ac:spMkLst>
        </pc:spChg>
        <pc:spChg chg="del">
          <ac:chgData name="Cheng Ran" userId="dbeed8448c6bb12c" providerId="LiveId" clId="{F1CB41B4-1035-41F7-82DC-2EB0A891EEFD}" dt="2022-03-21T03:38:10.631" v="2967" actId="478"/>
          <ac:spMkLst>
            <pc:docMk/>
            <pc:sldMk cId="927335148" sldId="354"/>
            <ac:spMk id="3" creationId="{5FF277D6-A794-43AA-BA78-28994476A5B7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4" creationId="{10811784-C623-4E40-8C8F-0308680F25F3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5" creationId="{E5CA2627-373B-4CC1-9528-AB9AF5ADE02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6" creationId="{1EDAEAA6-1DF5-4AD7-B36F-8010403E5784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7" creationId="{6DEF03AC-B191-4DED-880F-3149886D6FDC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8" creationId="{E837700E-D91C-4852-B6CF-F5A99EA1C1FC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9" creationId="{189231DE-0DC4-4A0D-B440-13BC2B1483E0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0" creationId="{4C57DBE8-FDEB-496E-9A17-888C561F91FB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1" creationId="{E7CC1ED6-5B48-4E2E-99E0-A28B501C1DF3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2" creationId="{775442AE-C0D1-4091-88E8-BAD62B80FA12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3" creationId="{CB18524D-77F4-4147-8E5C-2C8AB8A0041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4" creationId="{2A704AAB-BE10-470B-BEDC-89FB50223CF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5" creationId="{614AD735-BC62-4A14-96C7-8C4CAAF030D6}"/>
          </ac:spMkLst>
        </pc:spChg>
        <pc:graphicFrameChg chg="add del mod">
          <ac:chgData name="Cheng Ran" userId="dbeed8448c6bb12c" providerId="LiveId" clId="{F1CB41B4-1035-41F7-82DC-2EB0A891EEFD}" dt="2022-03-21T03:39:12.659" v="2998"/>
          <ac:graphicFrameMkLst>
            <pc:docMk/>
            <pc:sldMk cId="927335148" sldId="354"/>
            <ac:graphicFrameMk id="16" creationId="{7D4507FD-3FA0-42E7-B735-D0C0078CE43B}"/>
          </ac:graphicFrameMkLst>
        </pc:graphicFrameChg>
        <pc:graphicFrameChg chg="add del mod">
          <ac:chgData name="Cheng Ran" userId="dbeed8448c6bb12c" providerId="LiveId" clId="{F1CB41B4-1035-41F7-82DC-2EB0A891EEFD}" dt="2022-03-21T03:39:10.543" v="2994"/>
          <ac:graphicFrameMkLst>
            <pc:docMk/>
            <pc:sldMk cId="927335148" sldId="354"/>
            <ac:graphicFrameMk id="17" creationId="{68E915BE-814D-4891-AC36-279276A7D683}"/>
          </ac:graphicFrameMkLst>
        </pc:graphicFrameChg>
        <pc:graphicFrameChg chg="add del mod">
          <ac:chgData name="Cheng Ran" userId="dbeed8448c6bb12c" providerId="LiveId" clId="{F1CB41B4-1035-41F7-82DC-2EB0A891EEFD}" dt="2022-03-21T03:39:09.798" v="2992"/>
          <ac:graphicFrameMkLst>
            <pc:docMk/>
            <pc:sldMk cId="927335148" sldId="354"/>
            <ac:graphicFrameMk id="18" creationId="{A667A7FC-9997-4963-9F5A-FD89B6EDCE09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7:39:50.903" v="5370"/>
        <pc:sldMkLst>
          <pc:docMk/>
          <pc:sldMk cId="979389273" sldId="354"/>
        </pc:sldMkLst>
        <pc:spChg chg="del">
          <ac:chgData name="Cheng Ran" userId="dbeed8448c6bb12c" providerId="LiveId" clId="{F1CB41B4-1035-41F7-82DC-2EB0A891EEFD}" dt="2022-03-21T03:53:50.101" v="3297" actId="478"/>
          <ac:spMkLst>
            <pc:docMk/>
            <pc:sldMk cId="979389273" sldId="354"/>
            <ac:spMk id="26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979389273" sldId="354"/>
            <ac:spMk id="27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7:39:34.011" v="5367" actId="478"/>
          <ac:spMkLst>
            <pc:docMk/>
            <pc:sldMk cId="979389273" sldId="354"/>
            <ac:spMk id="29" creationId="{98EF9772-A1E0-4231-AD74-2D6CF327F338}"/>
          </ac:spMkLst>
        </pc:spChg>
        <pc:graphicFrameChg chg="mod">
          <ac:chgData name="Cheng Ran" userId="dbeed8448c6bb12c" providerId="LiveId" clId="{F1CB41B4-1035-41F7-82DC-2EB0A891EEFD}" dt="2022-03-21T07:39:50.903" v="5370"/>
          <ac:graphicFrameMkLst>
            <pc:docMk/>
            <pc:sldMk cId="979389273" sldId="354"/>
            <ac:graphicFrameMk id="21" creationId="{00000000-0000-0000-0000-000000000000}"/>
          </ac:graphicFrameMkLst>
        </pc:graphicFrameChg>
        <pc:graphicFrameChg chg="mod">
          <ac:chgData name="Cheng Ran" userId="dbeed8448c6bb12c" providerId="LiveId" clId="{F1CB41B4-1035-41F7-82DC-2EB0A891EEFD}" dt="2022-03-21T07:39:38.088" v="5368"/>
          <ac:graphicFrameMkLst>
            <pc:docMk/>
            <pc:sldMk cId="979389273" sldId="354"/>
            <ac:graphicFrameMk id="22" creationId="{00000000-0000-0000-0000-000000000000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3:45:37.355" v="3051" actId="47"/>
        <pc:sldMkLst>
          <pc:docMk/>
          <pc:sldMk cId="3709250921" sldId="355"/>
        </pc:sldMkLst>
        <pc:spChg chg="del">
          <ac:chgData name="Cheng Ran" userId="dbeed8448c6bb12c" providerId="LiveId" clId="{F1CB41B4-1035-41F7-82DC-2EB0A891EEFD}" dt="2022-03-21T03:41:12.022" v="3017" actId="478"/>
          <ac:spMkLst>
            <pc:docMk/>
            <pc:sldMk cId="3709250921" sldId="355"/>
            <ac:spMk id="14" creationId="{00000000-0000-0000-0000-000000000000}"/>
          </ac:spMkLst>
        </pc:spChg>
        <pc:spChg chg="del">
          <ac:chgData name="Cheng Ran" userId="dbeed8448c6bb12c" providerId="LiveId" clId="{F1CB41B4-1035-41F7-82DC-2EB0A891EEFD}" dt="2022-03-21T03:40:55.494" v="3013" actId="478"/>
          <ac:spMkLst>
            <pc:docMk/>
            <pc:sldMk cId="3709250921" sldId="355"/>
            <ac:spMk id="15" creationId="{00000000-0000-0000-0000-000000000000}"/>
          </ac:spMkLst>
        </pc:spChg>
        <pc:graphicFrameChg chg="del mod modGraphic">
          <ac:chgData name="Cheng Ran" userId="dbeed8448c6bb12c" providerId="LiveId" clId="{F1CB41B4-1035-41F7-82DC-2EB0A891EEFD}" dt="2022-03-21T03:43:04.609" v="3033" actId="478"/>
          <ac:graphicFrameMkLst>
            <pc:docMk/>
            <pc:sldMk cId="3709250921" sldId="355"/>
            <ac:graphicFrameMk id="12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3:40:53.164" v="3012" actId="2165"/>
          <ac:graphicFrameMkLst>
            <pc:docMk/>
            <pc:sldMk cId="3709250921" sldId="355"/>
            <ac:graphicFrameMk id="16" creationId="{00000000-0000-0000-0000-000000000000}"/>
          </ac:graphicFrameMkLst>
        </pc:graphicFrameChg>
        <pc:picChg chg="add del mod">
          <ac:chgData name="Cheng Ran" userId="dbeed8448c6bb12c" providerId="LiveId" clId="{F1CB41B4-1035-41F7-82DC-2EB0A891EEFD}" dt="2022-03-21T03:44:12.122" v="3041" actId="478"/>
          <ac:picMkLst>
            <pc:docMk/>
            <pc:sldMk cId="3709250921" sldId="355"/>
            <ac:picMk id="20" creationId="{0F63840D-4E35-47B1-A680-0F4E3B03562B}"/>
          </ac:picMkLst>
        </pc:picChg>
        <pc:picChg chg="add del mod">
          <ac:chgData name="Cheng Ran" userId="dbeed8448c6bb12c" providerId="LiveId" clId="{F1CB41B4-1035-41F7-82DC-2EB0A891EEFD}" dt="2022-03-21T03:44:12.122" v="3041" actId="478"/>
          <ac:picMkLst>
            <pc:docMk/>
            <pc:sldMk cId="3709250921" sldId="355"/>
            <ac:picMk id="22" creationId="{4985551B-FDE4-4044-8FA0-B39BC0AC201A}"/>
          </ac:picMkLst>
        </pc:picChg>
      </pc:sldChg>
      <pc:sldChg chg="addSp delSp modSp add mod">
        <pc:chgData name="Cheng Ran" userId="dbeed8448c6bb12c" providerId="LiveId" clId="{F1CB41B4-1035-41F7-82DC-2EB0A891EEFD}" dt="2022-03-21T03:54:13.319" v="3305" actId="478"/>
        <pc:sldMkLst>
          <pc:docMk/>
          <pc:sldMk cId="648491018" sldId="356"/>
        </pc:sldMkLst>
        <pc:spChg chg="del">
          <ac:chgData name="Cheng Ran" userId="dbeed8448c6bb12c" providerId="LiveId" clId="{F1CB41B4-1035-41F7-82DC-2EB0A891EEFD}" dt="2022-03-21T03:45:45.267" v="3052" actId="478"/>
          <ac:spMkLst>
            <pc:docMk/>
            <pc:sldMk cId="648491018" sldId="356"/>
            <ac:spMk id="14" creationId="{00000000-0000-0000-0000-000000000000}"/>
          </ac:spMkLst>
        </pc:spChg>
        <pc:spChg chg="del">
          <ac:chgData name="Cheng Ran" userId="dbeed8448c6bb12c" providerId="LiveId" clId="{F1CB41B4-1035-41F7-82DC-2EB0A891EEFD}" dt="2022-03-21T03:44:47.151" v="3044" actId="478"/>
          <ac:spMkLst>
            <pc:docMk/>
            <pc:sldMk cId="648491018" sldId="356"/>
            <ac:spMk id="15" creationId="{00000000-0000-0000-0000-000000000000}"/>
          </ac:spMkLst>
        </pc:spChg>
        <pc:spChg chg="del">
          <ac:chgData name="Cheng Ran" userId="dbeed8448c6bb12c" providerId="LiveId" clId="{F1CB41B4-1035-41F7-82DC-2EB0A891EEFD}" dt="2022-03-21T03:54:13.319" v="3305" actId="478"/>
          <ac:spMkLst>
            <pc:docMk/>
            <pc:sldMk cId="648491018" sldId="356"/>
            <ac:spMk id="17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13.319" v="3305" actId="478"/>
          <ac:spMkLst>
            <pc:docMk/>
            <pc:sldMk cId="648491018" sldId="356"/>
            <ac:spMk id="20" creationId="{CDB2A9E2-EF65-4F8A-93BB-0C8CEA8CAC38}"/>
          </ac:spMkLst>
        </pc:spChg>
        <pc:graphicFrameChg chg="mod modGraphic">
          <ac:chgData name="Cheng Ran" userId="dbeed8448c6bb12c" providerId="LiveId" clId="{F1CB41B4-1035-41F7-82DC-2EB0A891EEFD}" dt="2022-03-21T03:45:30.339" v="3050"/>
          <ac:graphicFrameMkLst>
            <pc:docMk/>
            <pc:sldMk cId="648491018" sldId="356"/>
            <ac:graphicFrameMk id="12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3:44:44.994" v="3043" actId="2165"/>
          <ac:graphicFrameMkLst>
            <pc:docMk/>
            <pc:sldMk cId="648491018" sldId="356"/>
            <ac:graphicFrameMk id="16" creationId="{00000000-0000-0000-0000-000000000000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4:05:38.238" v="3564" actId="1076"/>
        <pc:sldMkLst>
          <pc:docMk/>
          <pc:sldMk cId="463141825" sldId="357"/>
        </pc:sldMkLst>
        <pc:spChg chg="mod">
          <ac:chgData name="Cheng Ran" userId="dbeed8448c6bb12c" providerId="LiveId" clId="{F1CB41B4-1035-41F7-82DC-2EB0A891EEFD}" dt="2022-03-21T03:46:22.234" v="3106" actId="20577"/>
          <ac:spMkLst>
            <pc:docMk/>
            <pc:sldMk cId="463141825" sldId="357"/>
            <ac:spMk id="2" creationId="{1B7CBD46-F481-4472-8542-068D8A977AE5}"/>
          </ac:spMkLst>
        </pc:spChg>
        <pc:spChg chg="mod">
          <ac:chgData name="Cheng Ran" userId="dbeed8448c6bb12c" providerId="LiveId" clId="{F1CB41B4-1035-41F7-82DC-2EB0A891EEFD}" dt="2022-03-21T03:53:43.453" v="3296" actId="27636"/>
          <ac:spMkLst>
            <pc:docMk/>
            <pc:sldMk cId="463141825" sldId="357"/>
            <ac:spMk id="3" creationId="{79AF0E8C-7724-42C3-A651-86CF343D5C4F}"/>
          </ac:spMkLst>
        </pc:spChg>
        <pc:spChg chg="add mod">
          <ac:chgData name="Cheng Ran" userId="dbeed8448c6bb12c" providerId="LiveId" clId="{F1CB41B4-1035-41F7-82DC-2EB0A891EEFD}" dt="2022-03-21T04:05:38.238" v="3564" actId="1076"/>
          <ac:spMkLst>
            <pc:docMk/>
            <pc:sldMk cId="463141825" sldId="357"/>
            <ac:spMk id="4" creationId="{FCAF929E-5041-441B-A4FB-C291C9E49A28}"/>
          </ac:spMkLst>
        </pc:spChg>
      </pc:sldChg>
      <pc:sldChg chg="modSp new mod">
        <pc:chgData name="Cheng Ran" userId="dbeed8448c6bb12c" providerId="LiveId" clId="{F1CB41B4-1035-41F7-82DC-2EB0A891EEFD}" dt="2022-03-21T04:04:51.036" v="3542" actId="14100"/>
        <pc:sldMkLst>
          <pc:docMk/>
          <pc:sldMk cId="2996123358" sldId="358"/>
        </pc:sldMkLst>
        <pc:spChg chg="mod">
          <ac:chgData name="Cheng Ran" userId="dbeed8448c6bb12c" providerId="LiveId" clId="{F1CB41B4-1035-41F7-82DC-2EB0A891EEFD}" dt="2022-03-21T03:59:36.519" v="3396"/>
          <ac:spMkLst>
            <pc:docMk/>
            <pc:sldMk cId="2996123358" sldId="358"/>
            <ac:spMk id="2" creationId="{B4F4B0CF-2A77-4E86-8939-1DD450E006EA}"/>
          </ac:spMkLst>
        </pc:spChg>
        <pc:spChg chg="mod">
          <ac:chgData name="Cheng Ran" userId="dbeed8448c6bb12c" providerId="LiveId" clId="{F1CB41B4-1035-41F7-82DC-2EB0A891EEFD}" dt="2022-03-21T04:04:51.036" v="3542" actId="14100"/>
          <ac:spMkLst>
            <pc:docMk/>
            <pc:sldMk cId="2996123358" sldId="358"/>
            <ac:spMk id="3" creationId="{A4EC5F07-6706-409A-AE29-085DC17C9E35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343232601" sldId="359"/>
        </pc:sldMkLst>
      </pc:sldChg>
      <pc:sldChg chg="addSp modSp mod">
        <pc:chgData name="Cheng Ran" userId="dbeed8448c6bb12c" providerId="LiveId" clId="{F1CB41B4-1035-41F7-82DC-2EB0A891EEFD}" dt="2022-03-21T04:06:17.683" v="3568" actId="1076"/>
        <pc:sldMkLst>
          <pc:docMk/>
          <pc:sldMk cId="4118607716" sldId="359"/>
        </pc:sldMkLst>
        <pc:spChg chg="add mod">
          <ac:chgData name="Cheng Ran" userId="dbeed8448c6bb12c" providerId="LiveId" clId="{F1CB41B4-1035-41F7-82DC-2EB0A891EEFD}" dt="2022-03-21T04:06:15.091" v="3566" actId="1076"/>
          <ac:spMkLst>
            <pc:docMk/>
            <pc:sldMk cId="4118607716" sldId="359"/>
            <ac:spMk id="6" creationId="{2021D64E-798A-4EB3-9030-56734B617474}"/>
          </ac:spMkLst>
        </pc:spChg>
        <pc:spChg chg="add mod">
          <ac:chgData name="Cheng Ran" userId="dbeed8448c6bb12c" providerId="LiveId" clId="{F1CB41B4-1035-41F7-82DC-2EB0A891EEFD}" dt="2022-03-21T04:06:17.683" v="3568" actId="1076"/>
          <ac:spMkLst>
            <pc:docMk/>
            <pc:sldMk cId="4118607716" sldId="359"/>
            <ac:spMk id="7" creationId="{06348B52-FBBF-4107-A887-9C0329D017F0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237476882" sldId="360"/>
        </pc:sldMkLst>
      </pc:sldChg>
      <pc:sldChg chg="addSp modSp new mod">
        <pc:chgData name="Cheng Ran" userId="dbeed8448c6bb12c" providerId="LiveId" clId="{F1CB41B4-1035-41F7-82DC-2EB0A891EEFD}" dt="2022-03-21T06:27:14.588" v="3854" actId="20577"/>
        <pc:sldMkLst>
          <pc:docMk/>
          <pc:sldMk cId="2985733608" sldId="360"/>
        </pc:sldMkLst>
        <pc:spChg chg="mod">
          <ac:chgData name="Cheng Ran" userId="dbeed8448c6bb12c" providerId="LiveId" clId="{F1CB41B4-1035-41F7-82DC-2EB0A891EEFD}" dt="2022-03-21T04:06:49.990" v="3584" actId="20577"/>
          <ac:spMkLst>
            <pc:docMk/>
            <pc:sldMk cId="2985733608" sldId="360"/>
            <ac:spMk id="2" creationId="{6C4DF0D0-BEDC-4D34-BAA0-F81D23BDAD72}"/>
          </ac:spMkLst>
        </pc:spChg>
        <pc:spChg chg="mod">
          <ac:chgData name="Cheng Ran" userId="dbeed8448c6bb12c" providerId="LiveId" clId="{F1CB41B4-1035-41F7-82DC-2EB0A891EEFD}" dt="2022-03-21T06:27:14.588" v="3854" actId="20577"/>
          <ac:spMkLst>
            <pc:docMk/>
            <pc:sldMk cId="2985733608" sldId="360"/>
            <ac:spMk id="3" creationId="{63EF2EE7-07DB-4147-A9E6-4B1B1DC01D13}"/>
          </ac:spMkLst>
        </pc:spChg>
        <pc:picChg chg="add mod">
          <ac:chgData name="Cheng Ran" userId="dbeed8448c6bb12c" providerId="LiveId" clId="{F1CB41B4-1035-41F7-82DC-2EB0A891EEFD}" dt="2022-03-21T04:15:04.816" v="3687" actId="1076"/>
          <ac:picMkLst>
            <pc:docMk/>
            <pc:sldMk cId="2985733608" sldId="360"/>
            <ac:picMk id="5" creationId="{2F078BF5-9647-4A65-B6F3-AC4A09E7D232}"/>
          </ac:picMkLst>
        </pc:picChg>
        <pc:picChg chg="add mod">
          <ac:chgData name="Cheng Ran" userId="dbeed8448c6bb12c" providerId="LiveId" clId="{F1CB41B4-1035-41F7-82DC-2EB0A891EEFD}" dt="2022-03-21T04:15:44.184" v="3693" actId="1076"/>
          <ac:picMkLst>
            <pc:docMk/>
            <pc:sldMk cId="2985733608" sldId="360"/>
            <ac:picMk id="1026" creationId="{B7C08F61-CD5C-42DF-8C70-DF85B1004C30}"/>
          </ac:picMkLst>
        </pc:picChg>
        <pc:picChg chg="add mod">
          <ac:chgData name="Cheng Ran" userId="dbeed8448c6bb12c" providerId="LiveId" clId="{F1CB41B4-1035-41F7-82DC-2EB0A891EEFD}" dt="2022-03-21T04:15:47.070" v="3694" actId="1076"/>
          <ac:picMkLst>
            <pc:docMk/>
            <pc:sldMk cId="2985733608" sldId="360"/>
            <ac:picMk id="1028" creationId="{6AB5FEDE-D7E1-41BC-91F2-FE1DAE9396AF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21683426" sldId="361"/>
        </pc:sldMkLst>
      </pc:sldChg>
      <pc:sldChg chg="addSp delSp modSp new mod">
        <pc:chgData name="Cheng Ran" userId="dbeed8448c6bb12c" providerId="LiveId" clId="{F1CB41B4-1035-41F7-82DC-2EB0A891EEFD}" dt="2022-03-21T06:27:37.435" v="3875" actId="20577"/>
        <pc:sldMkLst>
          <pc:docMk/>
          <pc:sldMk cId="3027103206" sldId="361"/>
        </pc:sldMkLst>
        <pc:spChg chg="mod">
          <ac:chgData name="Cheng Ran" userId="dbeed8448c6bb12c" providerId="LiveId" clId="{F1CB41B4-1035-41F7-82DC-2EB0A891EEFD}" dt="2022-03-21T06:27:37.435" v="3875" actId="20577"/>
          <ac:spMkLst>
            <pc:docMk/>
            <pc:sldMk cId="3027103206" sldId="361"/>
            <ac:spMk id="2" creationId="{AE6C17D4-E0E0-4000-839C-880A73D57D8B}"/>
          </ac:spMkLst>
        </pc:spChg>
        <pc:spChg chg="mod">
          <ac:chgData name="Cheng Ran" userId="dbeed8448c6bb12c" providerId="LiveId" clId="{F1CB41B4-1035-41F7-82DC-2EB0A891EEFD}" dt="2022-03-21T04:19:10.646" v="3731" actId="14100"/>
          <ac:spMkLst>
            <pc:docMk/>
            <pc:sldMk cId="3027103206" sldId="361"/>
            <ac:spMk id="3" creationId="{A7574023-746C-43F3-927F-85798B5D69AC}"/>
          </ac:spMkLst>
        </pc:spChg>
        <pc:spChg chg="add mod">
          <ac:chgData name="Cheng Ran" userId="dbeed8448c6bb12c" providerId="LiveId" clId="{F1CB41B4-1035-41F7-82DC-2EB0A891EEFD}" dt="2022-03-21T06:24:01.468" v="3796" actId="1076"/>
          <ac:spMkLst>
            <pc:docMk/>
            <pc:sldMk cId="3027103206" sldId="361"/>
            <ac:spMk id="6" creationId="{952977E9-573A-495D-851B-B15298F35A0A}"/>
          </ac:spMkLst>
        </pc:spChg>
        <pc:spChg chg="add mod">
          <ac:chgData name="Cheng Ran" userId="dbeed8448c6bb12c" providerId="LiveId" clId="{F1CB41B4-1035-41F7-82DC-2EB0A891EEFD}" dt="2022-03-21T06:24:36.539" v="3802" actId="1076"/>
          <ac:spMkLst>
            <pc:docMk/>
            <pc:sldMk cId="3027103206" sldId="361"/>
            <ac:spMk id="7" creationId="{BF4B69DA-1951-43A8-8845-12867709B7C5}"/>
          </ac:spMkLst>
        </pc:spChg>
        <pc:spChg chg="add del">
          <ac:chgData name="Cheng Ran" userId="dbeed8448c6bb12c" providerId="LiveId" clId="{F1CB41B4-1035-41F7-82DC-2EB0A891EEFD}" dt="2022-03-21T06:23:11.142" v="3785" actId="22"/>
          <ac:spMkLst>
            <pc:docMk/>
            <pc:sldMk cId="3027103206" sldId="361"/>
            <ac:spMk id="9" creationId="{2EE42728-40BC-4FDD-9AFB-C83414DECDDB}"/>
          </ac:spMkLst>
        </pc:spChg>
        <pc:picChg chg="add mod">
          <ac:chgData name="Cheng Ran" userId="dbeed8448c6bb12c" providerId="LiveId" clId="{F1CB41B4-1035-41F7-82DC-2EB0A891EEFD}" dt="2022-03-21T06:23:46.507" v="3792" actId="1076"/>
          <ac:picMkLst>
            <pc:docMk/>
            <pc:sldMk cId="3027103206" sldId="361"/>
            <ac:picMk id="5" creationId="{53C8B684-059D-4A66-8743-AC273D583024}"/>
          </ac:picMkLst>
        </pc:picChg>
        <pc:picChg chg="add mod">
          <ac:chgData name="Cheng Ran" userId="dbeed8448c6bb12c" providerId="LiveId" clId="{F1CB41B4-1035-41F7-82DC-2EB0A891EEFD}" dt="2022-03-21T06:24:04.264" v="3797" actId="1076"/>
          <ac:picMkLst>
            <pc:docMk/>
            <pc:sldMk cId="3027103206" sldId="361"/>
            <ac:picMk id="11" creationId="{E42DB25C-BA95-45AF-B25E-9C294BACF01D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462873067" sldId="362"/>
        </pc:sldMkLst>
      </pc:sldChg>
      <pc:sldChg chg="addSp modSp new mod">
        <pc:chgData name="Cheng Ran" userId="dbeed8448c6bb12c" providerId="LiveId" clId="{F1CB41B4-1035-41F7-82DC-2EB0A891EEFD}" dt="2022-03-21T06:53:29.789" v="4399" actId="14100"/>
        <pc:sldMkLst>
          <pc:docMk/>
          <pc:sldMk cId="2700916771" sldId="362"/>
        </pc:sldMkLst>
        <pc:spChg chg="mod">
          <ac:chgData name="Cheng Ran" userId="dbeed8448c6bb12c" providerId="LiveId" clId="{F1CB41B4-1035-41F7-82DC-2EB0A891EEFD}" dt="2022-03-21T06:38:25.736" v="4123" actId="20577"/>
          <ac:spMkLst>
            <pc:docMk/>
            <pc:sldMk cId="2700916771" sldId="362"/>
            <ac:spMk id="2" creationId="{6829544A-8E82-446B-9D1F-94B5294EC591}"/>
          </ac:spMkLst>
        </pc:spChg>
        <pc:spChg chg="mod">
          <ac:chgData name="Cheng Ran" userId="dbeed8448c6bb12c" providerId="LiveId" clId="{F1CB41B4-1035-41F7-82DC-2EB0A891EEFD}" dt="2022-03-21T06:49:42.008" v="4337" actId="14100"/>
          <ac:spMkLst>
            <pc:docMk/>
            <pc:sldMk cId="2700916771" sldId="362"/>
            <ac:spMk id="3" creationId="{FA000F8B-EEDD-4760-90FA-57CE86A636D5}"/>
          </ac:spMkLst>
        </pc:spChg>
        <pc:spChg chg="add mod">
          <ac:chgData name="Cheng Ran" userId="dbeed8448c6bb12c" providerId="LiveId" clId="{F1CB41B4-1035-41F7-82DC-2EB0A891EEFD}" dt="2022-03-21T06:53:29.789" v="4399" actId="14100"/>
          <ac:spMkLst>
            <pc:docMk/>
            <pc:sldMk cId="2700916771" sldId="362"/>
            <ac:spMk id="4" creationId="{2E76E272-397C-46E6-A65E-B6FB194CD4AD}"/>
          </ac:spMkLst>
        </pc:spChg>
      </pc:sldChg>
      <pc:sldChg chg="modSp new mod">
        <pc:chgData name="Cheng Ran" userId="dbeed8448c6bb12c" providerId="LiveId" clId="{F1CB41B4-1035-41F7-82DC-2EB0A891EEFD}" dt="2022-03-21T06:42:16.973" v="4242"/>
        <pc:sldMkLst>
          <pc:docMk/>
          <pc:sldMk cId="327862349" sldId="363"/>
        </pc:sldMkLst>
        <pc:spChg chg="mod">
          <ac:chgData name="Cheng Ran" userId="dbeed8448c6bb12c" providerId="LiveId" clId="{F1CB41B4-1035-41F7-82DC-2EB0A891EEFD}" dt="2022-03-21T06:27:32.808" v="3874" actId="20577"/>
          <ac:spMkLst>
            <pc:docMk/>
            <pc:sldMk cId="327862349" sldId="363"/>
            <ac:spMk id="2" creationId="{BAA8C378-7AD8-49FD-B462-6C44EC9913E0}"/>
          </ac:spMkLst>
        </pc:spChg>
        <pc:spChg chg="mod">
          <ac:chgData name="Cheng Ran" userId="dbeed8448c6bb12c" providerId="LiveId" clId="{F1CB41B4-1035-41F7-82DC-2EB0A891EEFD}" dt="2022-03-21T06:42:16.973" v="4242"/>
          <ac:spMkLst>
            <pc:docMk/>
            <pc:sldMk cId="327862349" sldId="363"/>
            <ac:spMk id="3" creationId="{FF648A1C-C021-4CE4-BA49-921BF7A1C2A8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65473776" sldId="363"/>
        </pc:sldMkLst>
      </pc:sldChg>
      <pc:sldChg chg="addSp modSp new mod">
        <pc:chgData name="Cheng Ran" userId="dbeed8448c6bb12c" providerId="LiveId" clId="{F1CB41B4-1035-41F7-82DC-2EB0A891EEFD}" dt="2022-03-21T06:57:25.605" v="4491" actId="114"/>
        <pc:sldMkLst>
          <pc:docMk/>
          <pc:sldMk cId="2962952386" sldId="364"/>
        </pc:sldMkLst>
        <pc:spChg chg="mod">
          <ac:chgData name="Cheng Ran" userId="dbeed8448c6bb12c" providerId="LiveId" clId="{F1CB41B4-1035-41F7-82DC-2EB0A891EEFD}" dt="2022-03-21T06:57:25.605" v="4491" actId="114"/>
          <ac:spMkLst>
            <pc:docMk/>
            <pc:sldMk cId="2962952386" sldId="364"/>
            <ac:spMk id="2" creationId="{CAD963AE-4EDF-4066-9AFF-D7F393E6A2DC}"/>
          </ac:spMkLst>
        </pc:spChg>
        <pc:spChg chg="mod">
          <ac:chgData name="Cheng Ran" userId="dbeed8448c6bb12c" providerId="LiveId" clId="{F1CB41B4-1035-41F7-82DC-2EB0A891EEFD}" dt="2022-03-21T06:56:09.544" v="4471" actId="27636"/>
          <ac:spMkLst>
            <pc:docMk/>
            <pc:sldMk cId="2962952386" sldId="364"/>
            <ac:spMk id="3" creationId="{E5849E1F-959E-47C4-84C5-A3A47A3ED65E}"/>
          </ac:spMkLst>
        </pc:spChg>
        <pc:graphicFrameChg chg="add mod modGraphic">
          <ac:chgData name="Cheng Ran" userId="dbeed8448c6bb12c" providerId="LiveId" clId="{F1CB41B4-1035-41F7-82DC-2EB0A891EEFD}" dt="2022-03-21T06:56:31.799" v="4478"/>
          <ac:graphicFrameMkLst>
            <pc:docMk/>
            <pc:sldMk cId="2962952386" sldId="364"/>
            <ac:graphicFrameMk id="4" creationId="{7631237E-F3C1-43F3-B461-183F66E6C890}"/>
          </ac:graphicFrameMkLst>
        </pc:graphicFrame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377111855" sldId="36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45190055" sldId="365"/>
        </pc:sldMkLst>
      </pc:sldChg>
      <pc:sldChg chg="addSp modSp new mod">
        <pc:chgData name="Cheng Ran" userId="dbeed8448c6bb12c" providerId="LiveId" clId="{F1CB41B4-1035-41F7-82DC-2EB0A891EEFD}" dt="2022-03-21T07:02:50.669" v="4663"/>
        <pc:sldMkLst>
          <pc:docMk/>
          <pc:sldMk cId="427804353" sldId="365"/>
        </pc:sldMkLst>
        <pc:spChg chg="mod">
          <ac:chgData name="Cheng Ran" userId="dbeed8448c6bb12c" providerId="LiveId" clId="{F1CB41B4-1035-41F7-82DC-2EB0A891EEFD}" dt="2022-03-21T06:58:22.294" v="4519" actId="20577"/>
          <ac:spMkLst>
            <pc:docMk/>
            <pc:sldMk cId="427804353" sldId="365"/>
            <ac:spMk id="2" creationId="{FD96AC64-7DA6-4465-B21C-F777E91F7BE9}"/>
          </ac:spMkLst>
        </pc:spChg>
        <pc:spChg chg="mod">
          <ac:chgData name="Cheng Ran" userId="dbeed8448c6bb12c" providerId="LiveId" clId="{F1CB41B4-1035-41F7-82DC-2EB0A891EEFD}" dt="2022-03-21T07:02:50.669" v="4663"/>
          <ac:spMkLst>
            <pc:docMk/>
            <pc:sldMk cId="427804353" sldId="365"/>
            <ac:spMk id="3" creationId="{B40F10C8-D914-491B-8B26-8CEB72F31F71}"/>
          </ac:spMkLst>
        </pc:spChg>
        <pc:spChg chg="add mod">
          <ac:chgData name="Cheng Ran" userId="dbeed8448c6bb12c" providerId="LiveId" clId="{F1CB41B4-1035-41F7-82DC-2EB0A891EEFD}" dt="2022-03-21T06:58:28.305" v="4520"/>
          <ac:spMkLst>
            <pc:docMk/>
            <pc:sldMk cId="427804353" sldId="365"/>
            <ac:spMk id="5" creationId="{2AAC6866-8275-4A5A-A170-0DE8A597A47B}"/>
          </ac:spMkLst>
        </pc:spChg>
        <pc:graphicFrameChg chg="add mod">
          <ac:chgData name="Cheng Ran" userId="dbeed8448c6bb12c" providerId="LiveId" clId="{F1CB41B4-1035-41F7-82DC-2EB0A891EEFD}" dt="2022-03-21T06:57:55.748" v="4498" actId="1076"/>
          <ac:graphicFrameMkLst>
            <pc:docMk/>
            <pc:sldMk cId="427804353" sldId="365"/>
            <ac:graphicFrameMk id="4" creationId="{D78E4348-6153-4F5B-9D62-A6E15FDF4B7B}"/>
          </ac:graphicFrameMkLst>
        </pc:graphicFrameChg>
        <pc:graphicFrameChg chg="add mod modGraphic">
          <ac:chgData name="Cheng Ran" userId="dbeed8448c6bb12c" providerId="LiveId" clId="{F1CB41B4-1035-41F7-82DC-2EB0A891EEFD}" dt="2022-03-21T07:00:51.767" v="4592"/>
          <ac:graphicFrameMkLst>
            <pc:docMk/>
            <pc:sldMk cId="427804353" sldId="365"/>
            <ac:graphicFrameMk id="6" creationId="{F77678DC-D853-44C1-80A0-0299B7A9407B}"/>
          </ac:graphicFrameMkLst>
        </pc:graphicFrameChg>
      </pc:sldChg>
      <pc:sldChg chg="modSp new mod">
        <pc:chgData name="Cheng Ran" userId="dbeed8448c6bb12c" providerId="LiveId" clId="{F1CB41B4-1035-41F7-82DC-2EB0A891EEFD}" dt="2022-03-21T07:13:02.911" v="5074" actId="20577"/>
        <pc:sldMkLst>
          <pc:docMk/>
          <pc:sldMk cId="1795292956" sldId="366"/>
        </pc:sldMkLst>
        <pc:spChg chg="mod">
          <ac:chgData name="Cheng Ran" userId="dbeed8448c6bb12c" providerId="LiveId" clId="{F1CB41B4-1035-41F7-82DC-2EB0A891EEFD}" dt="2022-03-21T07:03:24.126" v="4699" actId="20577"/>
          <ac:spMkLst>
            <pc:docMk/>
            <pc:sldMk cId="1795292956" sldId="366"/>
            <ac:spMk id="2" creationId="{3FC71654-7C47-4DD8-821B-B1A801999CAD}"/>
          </ac:spMkLst>
        </pc:spChg>
        <pc:spChg chg="mod">
          <ac:chgData name="Cheng Ran" userId="dbeed8448c6bb12c" providerId="LiveId" clId="{F1CB41B4-1035-41F7-82DC-2EB0A891EEFD}" dt="2022-03-21T07:13:02.911" v="5074" actId="20577"/>
          <ac:spMkLst>
            <pc:docMk/>
            <pc:sldMk cId="1795292956" sldId="366"/>
            <ac:spMk id="3" creationId="{F5889314-11E0-4B1A-9775-B939CD0141D7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789014090" sldId="36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897908417" sldId="367"/>
        </pc:sldMkLst>
      </pc:sldChg>
      <pc:sldChg chg="addSp modSp new mod modAnim">
        <pc:chgData name="Cheng Ran" userId="dbeed8448c6bb12c" providerId="LiveId" clId="{F1CB41B4-1035-41F7-82DC-2EB0A891EEFD}" dt="2022-03-21T07:22:57.117" v="5256" actId="1076"/>
        <pc:sldMkLst>
          <pc:docMk/>
          <pc:sldMk cId="2802374531" sldId="367"/>
        </pc:sldMkLst>
        <pc:spChg chg="mod">
          <ac:chgData name="Cheng Ran" userId="dbeed8448c6bb12c" providerId="LiveId" clId="{F1CB41B4-1035-41F7-82DC-2EB0A891EEFD}" dt="2022-03-21T07:11:00.916" v="4998" actId="20577"/>
          <ac:spMkLst>
            <pc:docMk/>
            <pc:sldMk cId="2802374531" sldId="367"/>
            <ac:spMk id="2" creationId="{EA36C905-F82A-4482-9EA3-5804BEB98572}"/>
          </ac:spMkLst>
        </pc:spChg>
        <pc:spChg chg="mod">
          <ac:chgData name="Cheng Ran" userId="dbeed8448c6bb12c" providerId="LiveId" clId="{F1CB41B4-1035-41F7-82DC-2EB0A891EEFD}" dt="2022-03-21T07:22:01.870" v="5253"/>
          <ac:spMkLst>
            <pc:docMk/>
            <pc:sldMk cId="2802374531" sldId="367"/>
            <ac:spMk id="3" creationId="{60680B86-1EBA-4130-BBD7-BBE65B8AF684}"/>
          </ac:spMkLst>
        </pc:spChg>
        <pc:spChg chg="add mod">
          <ac:chgData name="Cheng Ran" userId="dbeed8448c6bb12c" providerId="LiveId" clId="{F1CB41B4-1035-41F7-82DC-2EB0A891EEFD}" dt="2022-03-21T07:22:57.117" v="5256" actId="1076"/>
          <ac:spMkLst>
            <pc:docMk/>
            <pc:sldMk cId="2802374531" sldId="367"/>
            <ac:spMk id="4" creationId="{F917E438-2639-4CB6-86A4-1FF9D3CA742D}"/>
          </ac:spMkLst>
        </pc:spChg>
      </pc:sldChg>
      <pc:sldChg chg="new del">
        <pc:chgData name="Cheng Ran" userId="dbeed8448c6bb12c" providerId="LiveId" clId="{F1CB41B4-1035-41F7-82DC-2EB0A891EEFD}" dt="2022-03-21T07:23:11.826" v="5257" actId="47"/>
        <pc:sldMkLst>
          <pc:docMk/>
          <pc:sldMk cId="113996789" sldId="368"/>
        </pc:sldMkLst>
      </pc:sldChg>
      <pc:sldChg chg="addSp modSp add mod">
        <pc:chgData name="Cheng Ran" userId="dbeed8448c6bb12c" providerId="LiveId" clId="{F1CB41B4-1035-41F7-82DC-2EB0A891EEFD}" dt="2022-03-21T07:23:19.830" v="5260" actId="1076"/>
        <pc:sldMkLst>
          <pc:docMk/>
          <pc:sldMk cId="1854960991" sldId="368"/>
        </pc:sldMkLst>
        <pc:spChg chg="add mod">
          <ac:chgData name="Cheng Ran" userId="dbeed8448c6bb12c" providerId="LiveId" clId="{F1CB41B4-1035-41F7-82DC-2EB0A891EEFD}" dt="2022-03-21T07:23:19.830" v="5260" actId="1076"/>
          <ac:spMkLst>
            <pc:docMk/>
            <pc:sldMk cId="1854960991" sldId="368"/>
            <ac:spMk id="8" creationId="{944516BB-D126-4BEE-8CD9-70D06009B67C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41681786" sldId="36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915597938" sldId="369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39106531" sldId="370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81206711" sldId="371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68617749" sldId="372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845296388" sldId="373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019376840" sldId="37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4161798884" sldId="375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16037403" sldId="37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10700862" sldId="377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261960242" sldId="37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4388761" sldId="379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288415113" sldId="380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56735427" sldId="381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232346287" sldId="382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450593770" sldId="383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136741119" sldId="38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543736087" sldId="385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20826121" sldId="38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699338493" sldId="387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811362493" sldId="38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32165750" sldId="389"/>
        </pc:sldMkLst>
      </pc:sldChg>
    </pc:docChg>
  </pc:docChgLst>
  <pc:docChgLst>
    <pc:chgData name="Cheng Ran" userId="dbeed8448c6bb12c" providerId="LiveId" clId="{9B2A63C4-9E16-4F01-A724-CF6DBDDC3C01}"/>
    <pc:docChg chg="undo custSel addSld delSld modSld">
      <pc:chgData name="Cheng Ran" userId="dbeed8448c6bb12c" providerId="LiveId" clId="{9B2A63C4-9E16-4F01-A724-CF6DBDDC3C01}" dt="2022-03-07T10:27:49.028" v="3616" actId="20577"/>
      <pc:docMkLst>
        <pc:docMk/>
      </pc:docMkLst>
      <pc:sldChg chg="modSp mod">
        <pc:chgData name="Cheng Ran" userId="dbeed8448c6bb12c" providerId="LiveId" clId="{9B2A63C4-9E16-4F01-A724-CF6DBDDC3C01}" dt="2022-03-07T01:02:51.327" v="11" actId="20577"/>
        <pc:sldMkLst>
          <pc:docMk/>
          <pc:sldMk cId="3385293733" sldId="257"/>
        </pc:sldMkLst>
        <pc:spChg chg="mod">
          <ac:chgData name="Cheng Ran" userId="dbeed8448c6bb12c" providerId="LiveId" clId="{9B2A63C4-9E16-4F01-A724-CF6DBDDC3C01}" dt="2022-03-07T01:02:51.327" v="11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 modAnim">
        <pc:chgData name="Cheng Ran" userId="dbeed8448c6bb12c" providerId="LiveId" clId="{9B2A63C4-9E16-4F01-A724-CF6DBDDC3C01}" dt="2022-03-07T10:17:52.693" v="3477" actId="478"/>
        <pc:sldMkLst>
          <pc:docMk/>
          <pc:sldMk cId="2556556609" sldId="290"/>
        </pc:sldMkLst>
        <pc:spChg chg="mod">
          <ac:chgData name="Cheng Ran" userId="dbeed8448c6bb12c" providerId="LiveId" clId="{9B2A63C4-9E16-4F01-A724-CF6DBDDC3C01}" dt="2022-03-07T01:07:07.652" v="166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9B2A63C4-9E16-4F01-A724-CF6DBDDC3C01}" dt="2022-03-07T08:25:28.169" v="3215" actId="20577"/>
          <ac:spMkLst>
            <pc:docMk/>
            <pc:sldMk cId="2556556609" sldId="290"/>
            <ac:spMk id="3" creationId="{A03333F3-061B-46C2-8C9D-4CC3DC06C1D7}"/>
          </ac:spMkLst>
        </pc:spChg>
        <pc:inkChg chg="add del">
          <ac:chgData name="Cheng Ran" userId="dbeed8448c6bb12c" providerId="LiveId" clId="{9B2A63C4-9E16-4F01-A724-CF6DBDDC3C01}" dt="2022-03-07T10:17:52.693" v="3477" actId="478"/>
          <ac:inkMkLst>
            <pc:docMk/>
            <pc:sldMk cId="2556556609" sldId="290"/>
            <ac:inkMk id="4" creationId="{E4535076-17F2-442F-B827-BF86441E4D09}"/>
          </ac:inkMkLst>
        </pc:inkChg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581111486" sldId="29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432146985" sldId="29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258775816" sldId="29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56771586" sldId="29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012848373" sldId="29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705333570" sldId="29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61130220" sldId="29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623438723" sldId="29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332847501" sldId="29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785737040" sldId="30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32872474" sldId="30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29536411" sldId="30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984742946" sldId="30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675848601" sldId="30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027266635" sldId="30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630730139" sldId="30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908532704" sldId="30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323660910" sldId="30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975282879" sldId="30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55988667" sldId="31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67047287" sldId="31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70775750" sldId="31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333261784" sldId="31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595854417" sldId="31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410949857" sldId="31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831266514" sldId="31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0567717" sldId="31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793190351" sldId="31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88383246" sldId="31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415416800" sldId="32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79907190" sldId="32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092658108" sldId="32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07192148" sldId="32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81970874" sldId="32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7118934" sldId="32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25406773" sldId="32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01097169" sldId="32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66765305" sldId="328"/>
        </pc:sldMkLst>
      </pc:sldChg>
      <pc:sldChg chg="addSp delSp modSp new mod">
        <pc:chgData name="Cheng Ran" userId="dbeed8448c6bb12c" providerId="LiveId" clId="{9B2A63C4-9E16-4F01-A724-CF6DBDDC3C01}" dt="2022-03-07T02:00:51.620" v="683" actId="478"/>
        <pc:sldMkLst>
          <pc:docMk/>
          <pc:sldMk cId="1004202419" sldId="329"/>
        </pc:sldMkLst>
        <pc:spChg chg="mod">
          <ac:chgData name="Cheng Ran" userId="dbeed8448c6bb12c" providerId="LiveId" clId="{9B2A63C4-9E16-4F01-A724-CF6DBDDC3C01}" dt="2022-03-07T01:03:42.103" v="24" actId="20577"/>
          <ac:spMkLst>
            <pc:docMk/>
            <pc:sldMk cId="1004202419" sldId="329"/>
            <ac:spMk id="2" creationId="{3A570DE6-40D6-412A-A906-0A14C07816B5}"/>
          </ac:spMkLst>
        </pc:spChg>
        <pc:spChg chg="mod">
          <ac:chgData name="Cheng Ran" userId="dbeed8448c6bb12c" providerId="LiveId" clId="{9B2A63C4-9E16-4F01-A724-CF6DBDDC3C01}" dt="2022-03-07T02:00:30.343" v="678" actId="20577"/>
          <ac:spMkLst>
            <pc:docMk/>
            <pc:sldMk cId="1004202419" sldId="329"/>
            <ac:spMk id="3" creationId="{90F6B18A-BB17-4C35-8DA9-D9083006732F}"/>
          </ac:spMkLst>
        </pc:spChg>
        <pc:spChg chg="add del mod">
          <ac:chgData name="Cheng Ran" userId="dbeed8448c6bb12c" providerId="LiveId" clId="{9B2A63C4-9E16-4F01-A724-CF6DBDDC3C01}" dt="2022-03-07T02:00:51.620" v="683" actId="478"/>
          <ac:spMkLst>
            <pc:docMk/>
            <pc:sldMk cId="1004202419" sldId="329"/>
            <ac:spMk id="4" creationId="{B97AE0B9-82A8-4F89-A7D8-5C042189A434}"/>
          </ac:spMkLst>
        </pc:spChg>
      </pc:sldChg>
      <pc:sldChg chg="addSp delSp modSp new mod">
        <pc:chgData name="Cheng Ran" userId="dbeed8448c6bb12c" providerId="LiveId" clId="{9B2A63C4-9E16-4F01-A724-CF6DBDDC3C01}" dt="2022-03-07T10:17:55.737" v="3478" actId="478"/>
        <pc:sldMkLst>
          <pc:docMk/>
          <pc:sldMk cId="3430886518" sldId="330"/>
        </pc:sldMkLst>
        <pc:spChg chg="mod">
          <ac:chgData name="Cheng Ran" userId="dbeed8448c6bb12c" providerId="LiveId" clId="{9B2A63C4-9E16-4F01-A724-CF6DBDDC3C01}" dt="2022-03-07T01:09:51.603" v="196" actId="20577"/>
          <ac:spMkLst>
            <pc:docMk/>
            <pc:sldMk cId="3430886518" sldId="330"/>
            <ac:spMk id="2" creationId="{72EE189E-7C75-4146-B684-4EEB3B033861}"/>
          </ac:spMkLst>
        </pc:spChg>
        <pc:spChg chg="mod">
          <ac:chgData name="Cheng Ran" userId="dbeed8448c6bb12c" providerId="LiveId" clId="{9B2A63C4-9E16-4F01-A724-CF6DBDDC3C01}" dt="2022-03-07T01:13:34.312" v="267" actId="1076"/>
          <ac:spMkLst>
            <pc:docMk/>
            <pc:sldMk cId="3430886518" sldId="330"/>
            <ac:spMk id="3" creationId="{D8B31C72-2E46-44C4-A1CB-CB43ECDAD869}"/>
          </ac:spMkLst>
        </pc:spChg>
        <pc:spChg chg="add mod">
          <ac:chgData name="Cheng Ran" userId="dbeed8448c6bb12c" providerId="LiveId" clId="{9B2A63C4-9E16-4F01-A724-CF6DBDDC3C01}" dt="2022-03-07T01:13:53.743" v="272" actId="1076"/>
          <ac:spMkLst>
            <pc:docMk/>
            <pc:sldMk cId="3430886518" sldId="330"/>
            <ac:spMk id="7" creationId="{D5FEAF96-A83D-4C5F-B054-0826E83C6A08}"/>
          </ac:spMkLst>
        </pc:spChg>
        <pc:spChg chg="add mod">
          <ac:chgData name="Cheng Ran" userId="dbeed8448c6bb12c" providerId="LiveId" clId="{9B2A63C4-9E16-4F01-A724-CF6DBDDC3C01}" dt="2022-03-07T01:13:50.342" v="271" actId="1076"/>
          <ac:spMkLst>
            <pc:docMk/>
            <pc:sldMk cId="3430886518" sldId="330"/>
            <ac:spMk id="8" creationId="{8465BDBD-6960-4CC2-AA52-6C32F1803D2A}"/>
          </ac:spMkLst>
        </pc:spChg>
        <pc:spChg chg="add mod">
          <ac:chgData name="Cheng Ran" userId="dbeed8448c6bb12c" providerId="LiveId" clId="{9B2A63C4-9E16-4F01-A724-CF6DBDDC3C01}" dt="2022-03-07T01:13:46.076" v="270" actId="1076"/>
          <ac:spMkLst>
            <pc:docMk/>
            <pc:sldMk cId="3430886518" sldId="330"/>
            <ac:spMk id="9" creationId="{B290B48F-E5EB-461D-A315-D13AB54C0E25}"/>
          </ac:spMkLst>
        </pc:sp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4" creationId="{766E6BBE-D389-4D18-AE33-8F0D05BF9133}"/>
          </ac:graphicFrameMkLst>
        </pc:graphicFrame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5" creationId="{32442CFA-CB47-435A-B7C3-7DE4D91F863E}"/>
          </ac:graphicFrameMkLst>
        </pc:graphicFrame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6" creationId="{112A4EDC-B091-446C-82EB-C5DBADD3EA8D}"/>
          </ac:graphicFrameMkLst>
        </pc:graphicFrameChg>
        <pc:inkChg chg="add del">
          <ac:chgData name="Cheng Ran" userId="dbeed8448c6bb12c" providerId="LiveId" clId="{9B2A63C4-9E16-4F01-A724-CF6DBDDC3C01}" dt="2022-03-07T10:17:55.737" v="3478" actId="478"/>
          <ac:inkMkLst>
            <pc:docMk/>
            <pc:sldMk cId="3430886518" sldId="330"/>
            <ac:inkMk id="10" creationId="{9F232823-2E2F-400D-BBEA-452132ACF441}"/>
          </ac:inkMkLst>
        </pc:inkChg>
      </pc:sldChg>
      <pc:sldChg chg="addSp delSp modSp new mod">
        <pc:chgData name="Cheng Ran" userId="dbeed8448c6bb12c" providerId="LiveId" clId="{9B2A63C4-9E16-4F01-A724-CF6DBDDC3C01}" dt="2022-03-07T10:17:59.104" v="3479" actId="478"/>
        <pc:sldMkLst>
          <pc:docMk/>
          <pc:sldMk cId="1225219057" sldId="331"/>
        </pc:sldMkLst>
        <pc:spChg chg="mod">
          <ac:chgData name="Cheng Ran" userId="dbeed8448c6bb12c" providerId="LiveId" clId="{9B2A63C4-9E16-4F01-A724-CF6DBDDC3C01}" dt="2022-03-07T03:34:53.890" v="1611" actId="1076"/>
          <ac:spMkLst>
            <pc:docMk/>
            <pc:sldMk cId="1225219057" sldId="331"/>
            <ac:spMk id="2" creationId="{79020372-B401-4B80-91AB-06E517C8852F}"/>
          </ac:spMkLst>
        </pc:spChg>
        <pc:spChg chg="mod">
          <ac:chgData name="Cheng Ran" userId="dbeed8448c6bb12c" providerId="LiveId" clId="{9B2A63C4-9E16-4F01-A724-CF6DBDDC3C01}" dt="2022-03-07T01:19:04.657" v="326" actId="27636"/>
          <ac:spMkLst>
            <pc:docMk/>
            <pc:sldMk cId="1225219057" sldId="331"/>
            <ac:spMk id="3" creationId="{096FF1AD-785C-4720-84CC-55E93899A532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" creationId="{1BCB80F7-BB7F-4A56-A4CD-9DAF536B09A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" creationId="{6BB4AC96-D61D-4F2D-B3CF-2229FA6E4AC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" creationId="{740045A8-C751-4FDF-AE7E-E2E853EB368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" creationId="{32AE8ACE-0259-4478-B646-C3224770C015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8" creationId="{00065AEE-3FA5-4E88-88DE-02E88959B1C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9" creationId="{91E952A1-BE5A-4B00-B385-B4FA366553C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0" creationId="{3AB80749-68BC-4FFD-A760-E0FC1DC2759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1" creationId="{13839F0A-E2BE-4BDC-8C7D-F40805C74CB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2" creationId="{60FA7EE5-5D90-4A16-A4A0-880CB44718A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3" creationId="{F9339F5C-6856-43E2-925A-8F19A77B190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4" creationId="{BB9E2A1E-AAC5-4CF9-B640-BED732820CE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5" creationId="{E7DFC636-2D20-42B5-A40E-B139AC572DF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6" creationId="{0B83160B-C02A-4A8C-B34F-7BE57A7F80A2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7" creationId="{BBB3F63A-D179-481A-A57C-96200169E92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8" creationId="{2965FE5D-0A01-4549-9915-28DF72BB77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9" creationId="{8AAF56B7-82EA-4838-B1DE-470B0BBF3D7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0" creationId="{2E589D1B-4BE7-49B4-B34C-94759980171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1" creationId="{141844B7-FF23-4659-B785-6254CF890DF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2" creationId="{02ED8AF6-DD1B-4D94-B06F-4EDEFAC0F6F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3" creationId="{F47A25A0-2859-4BAB-922D-2F9C6E2C96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4" creationId="{88DEC4B7-58BA-4475-A5F9-FE36B265325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5" creationId="{9F5310AD-7289-42EE-94C8-19CB9049971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6" creationId="{286DB284-3528-4D1A-8294-05E89EECD28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7" creationId="{4AC24EDD-F9C4-4B92-A65C-FF3E69D0025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8" creationId="{BBD041C7-4420-4D5C-AD54-5D711EEF22C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9" creationId="{3AA0A4E5-489A-45D4-909C-1D64E29D1C9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0" creationId="{8F8ED708-8AE4-44A3-B2EA-27109DC0C8E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1" creationId="{181E3A10-E474-405C-826D-0830D5787A5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2" creationId="{DF9C23EA-F834-406D-AEC6-661300C586B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3" creationId="{8732D899-BC37-41D0-A577-1F16CFC480F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4" creationId="{72AA25C0-949C-4326-B0E5-F59E560C3FB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5" creationId="{245BB99D-8854-4331-87C6-A6714CF6872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6" creationId="{DA7F9D64-9A50-4E7F-B5FD-F1D50887549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7" creationId="{BADEB9DC-02C8-485A-9039-A387A122918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8" creationId="{4892DD8F-1A98-41A4-8CDE-A0030DD9379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9" creationId="{490FB6AA-CD3F-40C8-9E17-5B1FFD0F78B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0" creationId="{98D1AADA-3437-4FF1-A13B-2500F3C3EF0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1" creationId="{D41C7DAC-9220-48AC-9785-C76C6B6805E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2" creationId="{3F7B46F0-0536-48FF-A070-4B7E943968B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3" creationId="{82EE42CA-E3DE-4EE7-9C00-760CC7D1F5B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4" creationId="{D2FA6835-5E8C-4F05-A540-D90769F199B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5" creationId="{6542DE9D-35B1-42DF-A799-068C9CD0846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6" creationId="{2CCECE97-AB9C-490D-B40A-9C88E07160D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7" creationId="{4F2FBB1D-D567-4939-8E68-A07B82C5D58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8" creationId="{5D5AAC33-B3B1-495A-B617-418AA924A30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9" creationId="{F2B671F1-2161-46EE-A032-EAE22200E69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0" creationId="{369177BB-E9F8-4CBB-990F-8E6F718EDC5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1" creationId="{DB1C770D-0772-4540-AC52-678D053C82E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2" creationId="{7D6AD9CA-C01A-43BD-91A8-BA24EEB90188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3" creationId="{572307F3-F486-4A68-A015-75CE514E6DA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4" creationId="{F9E5349A-1370-41D6-A3A8-4E308EE8EE11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5" creationId="{66A78C1F-7CC9-4FA4-9335-AAA76811B71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6" creationId="{7981D607-9F04-41D5-B5C4-178687E238C1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7" creationId="{6D033E74-78EB-411B-A5B4-97ADB3DA243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8" creationId="{FA47E9DE-AFCC-41CF-A674-3048A1EEA36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9" creationId="{33431CBE-F71D-4B61-9EB1-D4256C32236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0" creationId="{01B30B22-A9C8-4EC7-AB12-C0C073E9743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1" creationId="{A166A67D-ED24-4E71-8D61-C14DDC4C222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2" creationId="{7D090664-795D-4445-9874-50A3836A31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3" creationId="{7F67AFAB-158A-4C39-8914-3F526EC525E6}"/>
          </ac:spMkLst>
        </pc:spChg>
        <pc:spChg chg="add del mod">
          <ac:chgData name="Cheng Ran" userId="dbeed8448c6bb12c" providerId="LiveId" clId="{9B2A63C4-9E16-4F01-A724-CF6DBDDC3C01}" dt="2022-03-07T01:15:07.614" v="296" actId="478"/>
          <ac:spMkLst>
            <pc:docMk/>
            <pc:sldMk cId="1225219057" sldId="331"/>
            <ac:spMk id="64" creationId="{CF733EF8-5627-46B0-A818-4E453826660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5" creationId="{267C1BD6-9CEC-4B73-B985-4FEE15A10E68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6" creationId="{F9646862-3C80-4704-9C47-78EDDC32205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7" creationId="{EC6E7A3D-C507-4736-A496-17B0675A364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8" creationId="{043578AC-7B6F-4EB9-BD4F-A7C914B8550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9" creationId="{9DD2CC48-2149-466D-98FF-05C4F7F2084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0" creationId="{93853C3E-B3FD-4495-B81E-FA5A3B7EF18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1" creationId="{40D59C8B-D5F3-4814-B236-3269CA5CA1B5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2" creationId="{31C0D80B-CD09-4164-9706-59D8C9BE2A0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3" creationId="{D1E72E6D-A62D-4F4A-8995-48EC923DB1D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4" creationId="{188F039D-A39D-451C-9703-67188D9FEE8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6" creationId="{770362F5-B627-4189-8DC0-74B1F29C1D2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7" creationId="{0355552B-D7C4-4820-B735-5B2520369A9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8" creationId="{5FD99BE5-5AB5-4B4F-AC1B-1DF8564A2761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79" creationId="{D9A13E62-E9EB-49E9-871E-7847432DBE23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0" creationId="{7FF1FA64-8267-430A-A4A9-3472DC17E974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1" creationId="{6DC05A2F-0EA1-404A-980E-90FB947B0E53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2" creationId="{96C72663-6D19-4284-89D4-8ADB8B033F5E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3" creationId="{410237CF-A2C3-4BA2-82FF-41F8C4487068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4" creationId="{8F8B5BB8-3E67-41A0-B029-7EB4812DB66C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5" creationId="{46084320-17C9-43FC-BF44-5E527F3B7142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6" creationId="{DE7B93FA-EDD7-48C2-BFC1-C5FB33833E8B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7" creationId="{87C32B29-B541-4A2C-9271-C5D6F4A848C2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8" creationId="{2140216A-065C-42D7-A7F8-8F115759FEDB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89" creationId="{4BE5A294-BF05-4BE6-95DA-E0F2398AC531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0" creationId="{E2AD2203-4473-4DE7-BD5B-25656F381C12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1" creationId="{5AC4CDDD-2475-4106-B1E9-A1088A8276A3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2" creationId="{42CC1E68-CDF0-4168-8497-6ED3ACA3277B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3" creationId="{E6B10534-AE0A-471C-9C52-6E845AAC98EA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4" creationId="{9553AB85-E871-4092-AE8C-F08BB530C665}"/>
          </ac:spMkLst>
        </pc:spChg>
        <pc:spChg chg="add mod">
          <ac:chgData name="Cheng Ran" userId="dbeed8448c6bb12c" providerId="LiveId" clId="{9B2A63C4-9E16-4F01-A724-CF6DBDDC3C01}" dt="2022-03-07T01:19:29.369" v="331" actId="1076"/>
          <ac:spMkLst>
            <pc:docMk/>
            <pc:sldMk cId="1225219057" sldId="331"/>
            <ac:spMk id="99" creationId="{2BA90DFE-7616-4E24-BCE6-FFA999842CAA}"/>
          </ac:spMkLst>
        </pc:spChg>
        <pc:graphicFrameChg chg="add mod">
          <ac:chgData name="Cheng Ran" userId="dbeed8448c6bb12c" providerId="LiveId" clId="{9B2A63C4-9E16-4F01-A724-CF6DBDDC3C01}" dt="2022-03-07T01:14:50.313" v="295" actId="1076"/>
          <ac:graphicFrameMkLst>
            <pc:docMk/>
            <pc:sldMk cId="1225219057" sldId="331"/>
            <ac:graphicFrameMk id="75" creationId="{E644873D-C62E-4899-BC7D-5093D9CD4B5F}"/>
          </ac:graphicFrameMkLst>
        </pc:graphicFrameChg>
        <pc:picChg chg="add mod">
          <ac:chgData name="Cheng Ran" userId="dbeed8448c6bb12c" providerId="LiveId" clId="{9B2A63C4-9E16-4F01-A724-CF6DBDDC3C01}" dt="2022-03-07T01:16:39.883" v="310" actId="14100"/>
          <ac:picMkLst>
            <pc:docMk/>
            <pc:sldMk cId="1225219057" sldId="331"/>
            <ac:picMk id="96" creationId="{D105ED49-2FB2-4755-B7ED-EAE292A97D80}"/>
          </ac:picMkLst>
        </pc:picChg>
        <pc:picChg chg="add mod">
          <ac:chgData name="Cheng Ran" userId="dbeed8448c6bb12c" providerId="LiveId" clId="{9B2A63C4-9E16-4F01-A724-CF6DBDDC3C01}" dt="2022-03-07T01:17:15.739" v="317" actId="1076"/>
          <ac:picMkLst>
            <pc:docMk/>
            <pc:sldMk cId="1225219057" sldId="331"/>
            <ac:picMk id="98" creationId="{D3094CA2-5B20-4D0B-92C5-355C8C126E95}"/>
          </ac:picMkLst>
        </pc:picChg>
        <pc:inkChg chg="add del">
          <ac:chgData name="Cheng Ran" userId="dbeed8448c6bb12c" providerId="LiveId" clId="{9B2A63C4-9E16-4F01-A724-CF6DBDDC3C01}" dt="2022-03-07T10:17:59.104" v="3479" actId="478"/>
          <ac:inkMkLst>
            <pc:docMk/>
            <pc:sldMk cId="1225219057" sldId="331"/>
            <ac:inkMk id="100" creationId="{BBCEB4A6-4C65-423A-9ED8-C52660CD3035}"/>
          </ac:inkMkLst>
        </pc:inkChg>
      </pc:sldChg>
      <pc:sldChg chg="addSp delSp modSp new mod">
        <pc:chgData name="Cheng Ran" userId="dbeed8448c6bb12c" providerId="LiveId" clId="{9B2A63C4-9E16-4F01-A724-CF6DBDDC3C01}" dt="2022-03-07T10:18:02.196" v="3480" actId="478"/>
        <pc:sldMkLst>
          <pc:docMk/>
          <pc:sldMk cId="411634740" sldId="332"/>
        </pc:sldMkLst>
        <pc:spChg chg="mod">
          <ac:chgData name="Cheng Ran" userId="dbeed8448c6bb12c" providerId="LiveId" clId="{9B2A63C4-9E16-4F01-A724-CF6DBDDC3C01}" dt="2022-03-07T01:19:51.225" v="363" actId="20577"/>
          <ac:spMkLst>
            <pc:docMk/>
            <pc:sldMk cId="411634740" sldId="332"/>
            <ac:spMk id="2" creationId="{61AF4709-0420-45F1-9D62-3396A268462C}"/>
          </ac:spMkLst>
        </pc:spChg>
        <pc:spChg chg="mod">
          <ac:chgData name="Cheng Ran" userId="dbeed8448c6bb12c" providerId="LiveId" clId="{9B2A63C4-9E16-4F01-A724-CF6DBDDC3C01}" dt="2022-03-07T01:28:50.171" v="421" actId="14100"/>
          <ac:spMkLst>
            <pc:docMk/>
            <pc:sldMk cId="411634740" sldId="332"/>
            <ac:spMk id="3" creationId="{8CF2925F-EBE4-41F5-8C42-64E0EB235369}"/>
          </ac:spMkLst>
        </pc:spChg>
        <pc:spChg chg="add mod">
          <ac:chgData name="Cheng Ran" userId="dbeed8448c6bb12c" providerId="LiveId" clId="{9B2A63C4-9E16-4F01-A724-CF6DBDDC3C01}" dt="2022-03-07T01:28:46.913" v="420" actId="27636"/>
          <ac:spMkLst>
            <pc:docMk/>
            <pc:sldMk cId="411634740" sldId="332"/>
            <ac:spMk id="6" creationId="{365155B1-9526-41E6-AFF1-EC33B034B499}"/>
          </ac:spMkLst>
        </pc:spChg>
        <pc:picChg chg="add mod">
          <ac:chgData name="Cheng Ran" userId="dbeed8448c6bb12c" providerId="LiveId" clId="{9B2A63C4-9E16-4F01-A724-CF6DBDDC3C01}" dt="2022-03-07T01:29:08.202" v="425" actId="1076"/>
          <ac:picMkLst>
            <pc:docMk/>
            <pc:sldMk cId="411634740" sldId="332"/>
            <ac:picMk id="5" creationId="{2B055E9C-054B-499B-B544-72AA7D4B2CD1}"/>
          </ac:picMkLst>
        </pc:picChg>
        <pc:picChg chg="add del mod">
          <ac:chgData name="Cheng Ran" userId="dbeed8448c6bb12c" providerId="LiveId" clId="{9B2A63C4-9E16-4F01-A724-CF6DBDDC3C01}" dt="2022-03-07T01:23:21.512" v="414" actId="478"/>
          <ac:picMkLst>
            <pc:docMk/>
            <pc:sldMk cId="411634740" sldId="332"/>
            <ac:picMk id="8" creationId="{707F018F-0BD9-41CA-93F0-94A79564E04F}"/>
          </ac:picMkLst>
        </pc:picChg>
        <pc:picChg chg="add mod">
          <ac:chgData name="Cheng Ran" userId="dbeed8448c6bb12c" providerId="LiveId" clId="{9B2A63C4-9E16-4F01-A724-CF6DBDDC3C01}" dt="2022-03-07T01:29:40.133" v="429" actId="1076"/>
          <ac:picMkLst>
            <pc:docMk/>
            <pc:sldMk cId="411634740" sldId="332"/>
            <ac:picMk id="10" creationId="{EF337825-7CB5-40B0-82CB-AB47E433798A}"/>
          </ac:picMkLst>
        </pc:picChg>
        <pc:inkChg chg="add del">
          <ac:chgData name="Cheng Ran" userId="dbeed8448c6bb12c" providerId="LiveId" clId="{9B2A63C4-9E16-4F01-A724-CF6DBDDC3C01}" dt="2022-03-07T10:18:02.196" v="3480" actId="478"/>
          <ac:inkMkLst>
            <pc:docMk/>
            <pc:sldMk cId="411634740" sldId="332"/>
            <ac:inkMk id="19" creationId="{8009FAEC-57D8-4938-86EC-D18770E044B1}"/>
          </ac:inkMkLst>
        </pc:inkChg>
        <pc:cxnChg chg="add del mod">
          <ac:chgData name="Cheng Ran" userId="dbeed8448c6bb12c" providerId="LiveId" clId="{9B2A63C4-9E16-4F01-A724-CF6DBDDC3C01}" dt="2022-03-07T01:32:03.346" v="461" actId="478"/>
          <ac:cxnSpMkLst>
            <pc:docMk/>
            <pc:sldMk cId="411634740" sldId="332"/>
            <ac:cxnSpMk id="12" creationId="{3586B32F-86A5-4D54-9203-7207D48E0823}"/>
          </ac:cxnSpMkLst>
        </pc:cxnChg>
        <pc:cxnChg chg="add mod">
          <ac:chgData name="Cheng Ran" userId="dbeed8448c6bb12c" providerId="LiveId" clId="{9B2A63C4-9E16-4F01-A724-CF6DBDDC3C01}" dt="2022-03-07T01:32:29.047" v="463" actId="692"/>
          <ac:cxnSpMkLst>
            <pc:docMk/>
            <pc:sldMk cId="411634740" sldId="332"/>
            <ac:cxnSpMk id="18" creationId="{7F569F19-D3FC-4593-B425-E28F9E25CD3B}"/>
          </ac:cxnSpMkLst>
        </pc:cxnChg>
      </pc:sldChg>
      <pc:sldChg chg="addSp modSp new mod modAnim">
        <pc:chgData name="Cheng Ran" userId="dbeed8448c6bb12c" providerId="LiveId" clId="{9B2A63C4-9E16-4F01-A724-CF6DBDDC3C01}" dt="2022-03-07T08:49:29.047" v="3217"/>
        <pc:sldMkLst>
          <pc:docMk/>
          <pc:sldMk cId="1741119322" sldId="333"/>
        </pc:sldMkLst>
        <pc:spChg chg="mod">
          <ac:chgData name="Cheng Ran" userId="dbeed8448c6bb12c" providerId="LiveId" clId="{9B2A63C4-9E16-4F01-A724-CF6DBDDC3C01}" dt="2022-03-07T01:30:59.494" v="456" actId="20577"/>
          <ac:spMkLst>
            <pc:docMk/>
            <pc:sldMk cId="1741119322" sldId="333"/>
            <ac:spMk id="2" creationId="{008FF6D7-B5ED-40AA-8766-8CB7F82BBBCB}"/>
          </ac:spMkLst>
        </pc:spChg>
        <pc:spChg chg="mod">
          <ac:chgData name="Cheng Ran" userId="dbeed8448c6bb12c" providerId="LiveId" clId="{9B2A63C4-9E16-4F01-A724-CF6DBDDC3C01}" dt="2022-03-07T08:49:29.047" v="3217"/>
          <ac:spMkLst>
            <pc:docMk/>
            <pc:sldMk cId="1741119322" sldId="333"/>
            <ac:spMk id="3" creationId="{C241496E-6FC6-4A2E-B660-C1F3EA154594}"/>
          </ac:spMkLst>
        </pc:spChg>
        <pc:picChg chg="add mod">
          <ac:chgData name="Cheng Ran" userId="dbeed8448c6bb12c" providerId="LiveId" clId="{9B2A63C4-9E16-4F01-A724-CF6DBDDC3C01}" dt="2022-03-07T01:33:53.743" v="467" actId="1076"/>
          <ac:picMkLst>
            <pc:docMk/>
            <pc:sldMk cId="1741119322" sldId="333"/>
            <ac:picMk id="5" creationId="{616A9FA5-EBBA-4A62-8981-542752A12522}"/>
          </ac:picMkLst>
        </pc:picChg>
        <pc:picChg chg="add mod">
          <ac:chgData name="Cheng Ran" userId="dbeed8448c6bb12c" providerId="LiveId" clId="{9B2A63C4-9E16-4F01-A724-CF6DBDDC3C01}" dt="2022-03-07T01:34:16.538" v="475" actId="1038"/>
          <ac:picMkLst>
            <pc:docMk/>
            <pc:sldMk cId="1741119322" sldId="333"/>
            <ac:picMk id="7" creationId="{658A5ACF-D115-49B8-AF59-3B37F2494AB0}"/>
          </ac:picMkLst>
        </pc:picChg>
        <pc:cxnChg chg="add mod">
          <ac:chgData name="Cheng Ran" userId="dbeed8448c6bb12c" providerId="LiveId" clId="{9B2A63C4-9E16-4F01-A724-CF6DBDDC3C01}" dt="2022-03-07T01:34:24.269" v="476" actId="692"/>
          <ac:cxnSpMkLst>
            <pc:docMk/>
            <pc:sldMk cId="1741119322" sldId="333"/>
            <ac:cxnSpMk id="9" creationId="{A7AB05B1-1C26-4DEB-A225-3071FB40E575}"/>
          </ac:cxnSpMkLst>
        </pc:cxnChg>
      </pc:sldChg>
      <pc:sldChg chg="addSp delSp modSp new mod modAnim">
        <pc:chgData name="Cheng Ran" userId="dbeed8448c6bb12c" providerId="LiveId" clId="{9B2A63C4-9E16-4F01-A724-CF6DBDDC3C01}" dt="2022-03-07T07:52:11.068" v="3214" actId="692"/>
        <pc:sldMkLst>
          <pc:docMk/>
          <pc:sldMk cId="2044307562" sldId="334"/>
        </pc:sldMkLst>
        <pc:spChg chg="mod">
          <ac:chgData name="Cheng Ran" userId="dbeed8448c6bb12c" providerId="LiveId" clId="{9B2A63C4-9E16-4F01-A724-CF6DBDDC3C01}" dt="2022-03-07T01:34:58.942" v="505" actId="20577"/>
          <ac:spMkLst>
            <pc:docMk/>
            <pc:sldMk cId="2044307562" sldId="334"/>
            <ac:spMk id="2" creationId="{D316B317-D449-4EBD-A616-A5B5E526BB25}"/>
          </ac:spMkLst>
        </pc:spChg>
        <pc:spChg chg="mod">
          <ac:chgData name="Cheng Ran" userId="dbeed8448c6bb12c" providerId="LiveId" clId="{9B2A63C4-9E16-4F01-A724-CF6DBDDC3C01}" dt="2022-03-07T01:38:21.678" v="612" actId="20577"/>
          <ac:spMkLst>
            <pc:docMk/>
            <pc:sldMk cId="2044307562" sldId="334"/>
            <ac:spMk id="3" creationId="{F374FA3B-3FB6-471D-A7E5-492E6EA93648}"/>
          </ac:spMkLst>
        </pc:spChg>
        <pc:spChg chg="add del mod">
          <ac:chgData name="Cheng Ran" userId="dbeed8448c6bb12c" providerId="LiveId" clId="{9B2A63C4-9E16-4F01-A724-CF6DBDDC3C01}" dt="2022-03-07T01:36:22.081" v="543"/>
          <ac:spMkLst>
            <pc:docMk/>
            <pc:sldMk cId="2044307562" sldId="334"/>
            <ac:spMk id="6" creationId="{AA6AB935-C836-421A-9D7D-D8EAEDF904DB}"/>
          </ac:spMkLst>
        </pc:spChg>
        <pc:spChg chg="add mod">
          <ac:chgData name="Cheng Ran" userId="dbeed8448c6bb12c" providerId="LiveId" clId="{9B2A63C4-9E16-4F01-A724-CF6DBDDC3C01}" dt="2022-03-07T01:58:43.503" v="634" actId="1076"/>
          <ac:spMkLst>
            <pc:docMk/>
            <pc:sldMk cId="2044307562" sldId="334"/>
            <ac:spMk id="13" creationId="{49DC0CD3-FBB4-410E-823B-879C0BE1E217}"/>
          </ac:spMkLst>
        </pc:spChg>
        <pc:picChg chg="add del mod">
          <ac:chgData name="Cheng Ran" userId="dbeed8448c6bb12c" providerId="LiveId" clId="{9B2A63C4-9E16-4F01-A724-CF6DBDDC3C01}" dt="2022-03-07T01:36:52.461" v="544" actId="478"/>
          <ac:picMkLst>
            <pc:docMk/>
            <pc:sldMk cId="2044307562" sldId="334"/>
            <ac:picMk id="5" creationId="{78626ACB-4F46-45B6-8B0F-D92C578C0C79}"/>
          </ac:picMkLst>
        </pc:picChg>
        <pc:picChg chg="add mod">
          <ac:chgData name="Cheng Ran" userId="dbeed8448c6bb12c" providerId="LiveId" clId="{9B2A63C4-9E16-4F01-A724-CF6DBDDC3C01}" dt="2022-03-07T01:36:54.653" v="546" actId="1076"/>
          <ac:picMkLst>
            <pc:docMk/>
            <pc:sldMk cId="2044307562" sldId="334"/>
            <ac:picMk id="8" creationId="{34014C62-2733-4F23-8698-58F54784C37D}"/>
          </ac:picMkLst>
        </pc:picChg>
        <pc:picChg chg="add mod">
          <ac:chgData name="Cheng Ran" userId="dbeed8448c6bb12c" providerId="LiveId" clId="{9B2A63C4-9E16-4F01-A724-CF6DBDDC3C01}" dt="2022-03-07T01:37:22.901" v="551" actId="1076"/>
          <ac:picMkLst>
            <pc:docMk/>
            <pc:sldMk cId="2044307562" sldId="334"/>
            <ac:picMk id="12" creationId="{C6D54DBF-913D-45EC-ABFF-B2DA196B1DA7}"/>
          </ac:picMkLst>
        </pc:picChg>
        <pc:cxnChg chg="add mod">
          <ac:chgData name="Cheng Ran" userId="dbeed8448c6bb12c" providerId="LiveId" clId="{9B2A63C4-9E16-4F01-A724-CF6DBDDC3C01}" dt="2022-03-07T07:52:11.068" v="3214" actId="692"/>
          <ac:cxnSpMkLst>
            <pc:docMk/>
            <pc:sldMk cId="2044307562" sldId="334"/>
            <ac:cxnSpMk id="10" creationId="{0EEDF8EA-9F30-4B8A-9885-49FB3039F1F4}"/>
          </ac:cxnSpMkLst>
        </pc:cxnChg>
      </pc:sldChg>
      <pc:sldChg chg="modSp new mod modAnim">
        <pc:chgData name="Cheng Ran" userId="dbeed8448c6bb12c" providerId="LiveId" clId="{9B2A63C4-9E16-4F01-A724-CF6DBDDC3C01}" dt="2022-03-07T02:00:05.246" v="673"/>
        <pc:sldMkLst>
          <pc:docMk/>
          <pc:sldMk cId="2713732991" sldId="335"/>
        </pc:sldMkLst>
        <pc:spChg chg="mod">
          <ac:chgData name="Cheng Ran" userId="dbeed8448c6bb12c" providerId="LiveId" clId="{9B2A63C4-9E16-4F01-A724-CF6DBDDC3C01}" dt="2022-03-07T01:58:53.836" v="635"/>
          <ac:spMkLst>
            <pc:docMk/>
            <pc:sldMk cId="2713732991" sldId="335"/>
            <ac:spMk id="2" creationId="{00CCBCD4-1E4D-4498-B009-B9613CDD5762}"/>
          </ac:spMkLst>
        </pc:spChg>
        <pc:spChg chg="mod">
          <ac:chgData name="Cheng Ran" userId="dbeed8448c6bb12c" providerId="LiveId" clId="{9B2A63C4-9E16-4F01-A724-CF6DBDDC3C01}" dt="2022-03-07T01:59:41.908" v="671" actId="20577"/>
          <ac:spMkLst>
            <pc:docMk/>
            <pc:sldMk cId="2713732991" sldId="335"/>
            <ac:spMk id="3" creationId="{439770B6-C1D2-4B71-875F-323C1B587321}"/>
          </ac:spMkLst>
        </pc:spChg>
      </pc:sldChg>
      <pc:sldChg chg="modSp add mod">
        <pc:chgData name="Cheng Ran" userId="dbeed8448c6bb12c" providerId="LiveId" clId="{9B2A63C4-9E16-4F01-A724-CF6DBDDC3C01}" dt="2022-03-07T02:00:48.379" v="682" actId="1076"/>
        <pc:sldMkLst>
          <pc:docMk/>
          <pc:sldMk cId="2485414522" sldId="336"/>
        </pc:sldMkLst>
        <pc:spChg chg="mod">
          <ac:chgData name="Cheng Ran" userId="dbeed8448c6bb12c" providerId="LiveId" clId="{9B2A63C4-9E16-4F01-A724-CF6DBDDC3C01}" dt="2022-03-07T02:00:48.379" v="682" actId="1076"/>
          <ac:spMkLst>
            <pc:docMk/>
            <pc:sldMk cId="2485414522" sldId="336"/>
            <ac:spMk id="4" creationId="{B97AE0B9-82A8-4F89-A7D8-5C042189A434}"/>
          </ac:spMkLst>
        </pc:spChg>
      </pc:sldChg>
      <pc:sldChg chg="addSp delSp modSp new del mod">
        <pc:chgData name="Cheng Ran" userId="dbeed8448c6bb12c" providerId="LiveId" clId="{9B2A63C4-9E16-4F01-A724-CF6DBDDC3C01}" dt="2022-03-07T02:11:07.560" v="804" actId="47"/>
        <pc:sldMkLst>
          <pc:docMk/>
          <pc:sldMk cId="2007125085" sldId="337"/>
        </pc:sldMkLst>
        <pc:spChg chg="mod">
          <ac:chgData name="Cheng Ran" userId="dbeed8448c6bb12c" providerId="LiveId" clId="{9B2A63C4-9E16-4F01-A724-CF6DBDDC3C01}" dt="2022-03-07T02:01:04.370" v="685"/>
          <ac:spMkLst>
            <pc:docMk/>
            <pc:sldMk cId="2007125085" sldId="337"/>
            <ac:spMk id="2" creationId="{0C5A9735-21B8-498D-8E62-1AF22069341A}"/>
          </ac:spMkLst>
        </pc:spChg>
        <pc:spChg chg="del">
          <ac:chgData name="Cheng Ran" userId="dbeed8448c6bb12c" providerId="LiveId" clId="{9B2A63C4-9E16-4F01-A724-CF6DBDDC3C01}" dt="2022-03-07T02:01:30.922" v="686" actId="478"/>
          <ac:spMkLst>
            <pc:docMk/>
            <pc:sldMk cId="2007125085" sldId="337"/>
            <ac:spMk id="3" creationId="{141FAD32-92DB-49BD-A058-0E76D223F6F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" creationId="{91C561F1-2CA2-46BF-B516-C222089FE21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" creationId="{865656E1-D3DB-46E1-BB77-915F28FD09B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" creationId="{BB0B775F-7AB0-4BD3-B09C-4A0AF381A8B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" creationId="{48D9F7F7-7706-4398-AABA-927A6CC231A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" creationId="{7229042F-BD7F-431C-AE56-1A3CA826A44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" creationId="{9E2DE9F4-784C-41BC-84AD-2DA8AF5EF9E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0" creationId="{62328618-C665-4F9A-9E4E-5E84BB65FC7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1" creationId="{72E852C2-5225-4FB4-9A79-1DC03D6E43B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2" creationId="{4F0A2984-3260-48FD-AFFA-FE9D05B8FEA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3" creationId="{85654757-3C65-4DFC-A976-880E31E5452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4" creationId="{86666303-1BF8-4467-A288-27480A45D6B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5" creationId="{5BB0AA67-99B6-4BDE-BE99-71777D9A30E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6" creationId="{171471F5-6537-41DF-9249-3D85A96998E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7" creationId="{7D7F894D-A9BF-4C7E-879B-FE3E81978AA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8" creationId="{ACC5939D-3685-44EC-B635-6341B8AD208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9" creationId="{F96037A3-EA79-49F7-8815-2F6A99560CC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0" creationId="{C4D133A2-495F-432A-9692-9DD04C504E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1" creationId="{8A553464-9953-47E5-95A2-6019E92A564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2" creationId="{EB458475-8C02-4BBF-913F-C5415CDAC3B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3" creationId="{4BE0889D-B764-4A5E-B806-0BAB1468359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4" creationId="{0D62A5E3-3E5D-4AC5-9956-364992CA512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5" creationId="{8C70B684-468A-47D7-A83A-1B4CFDB8B63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6" creationId="{1EDA1D91-FC57-47CB-92C7-8F85A13E69D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7" creationId="{144A4007-F328-496B-BE8F-B9B60EEEEFA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8" creationId="{C1F25D01-F7AD-41F8-A052-AE687ECE85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9" creationId="{488D0464-D457-448C-AE9F-F5587963016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0" creationId="{4B1F93BD-81DE-4450-B776-10C5B51541D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1" creationId="{FE739170-D104-4CF2-9ACD-D53F0B20171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2" creationId="{95C4382C-C34A-49FB-B127-6986D95CECF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3" creationId="{8F4CB156-9793-47A2-BB42-958A0C05DD0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4" creationId="{CD1DEB78-F988-4A57-AFD9-62EBA7C7F6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5" creationId="{9A712B63-5F7E-4AA9-8616-1792FA777E8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6" creationId="{AE217110-C639-48D2-AD24-CF02EFDD4B2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7" creationId="{C69C9897-9A48-436B-9A21-2CDCE972B1E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8" creationId="{96652EC2-6BF7-4913-B991-0C2A7F7401E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9" creationId="{29C69D3B-A504-422C-990C-9F7BB0B19AA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0" creationId="{475B1677-A87E-47A1-92E8-84D6A35417E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1" creationId="{4BF01312-4499-4EF9-88D3-0D9E577093A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2" creationId="{11658826-2B88-4FA2-AB2E-6580725CB81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3" creationId="{50D1467B-70EA-4C98-B132-9F07BEB2929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4" creationId="{9E78BE41-00A3-4DA9-B159-D76984CA672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5" creationId="{31AA94A2-918A-4B94-B021-CA0F86D8EEE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6" creationId="{D3A53577-B032-4927-8EB9-87FE8F6826D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7" creationId="{7E758019-3AA2-4276-9B0F-D07266E5B1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8" creationId="{ABD79A58-2989-4690-8543-5DFDC74F217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9" creationId="{E3B6C1DC-CE55-46CC-96E0-BA230512CD3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0" creationId="{CB388A9F-5878-486E-8EBB-3C1F5EBACE1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1" creationId="{9543690B-623F-4DEC-AAFD-5DA25E61CBF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2" creationId="{195E2278-09C3-4976-BA8F-A045F27CFAE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3" creationId="{E06B6423-7A9E-425B-8037-8ABB43F4784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4" creationId="{FA22C2AB-C150-4C27-858C-A162DC4A5CB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5" creationId="{EE11800A-4752-4465-9F0D-886D8F19805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6" creationId="{87103EB0-FB9B-463C-9661-1CAECDD8A58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7" creationId="{D2B302C7-229D-4E96-85D7-8F3F75E1DC9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8" creationId="{6BB220A8-FC12-428B-9F74-390E5C3CED4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9" creationId="{77C3A722-B8AB-4B99-A16F-217ED257F4A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0" creationId="{52894C07-6F2E-423F-A487-4D95A2FDC7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1" creationId="{3D544F74-CD13-4E6C-999B-7806CEECA6B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2" creationId="{5DF87806-73C5-46D7-8D3C-A179F326D81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3" creationId="{393E9E85-72B0-490F-B8EA-40EE8D108D8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4" creationId="{6D9D3DBB-42F9-405D-A60A-4C80DB18DF2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5" creationId="{5984789A-3217-4416-8AC8-ECBF6ECC9B4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6" creationId="{A902B823-3975-422C-99AA-FD7ED063FDA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7" creationId="{7CE62822-D97E-40ED-9F00-DCC80EB9EC1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8" creationId="{D2237F58-962B-4FDE-92DB-5656A18F29E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9" creationId="{FB9D516F-D5BE-4E21-806F-62F8D7F5B72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0" creationId="{0189410B-B32A-4497-B15E-DDC163DA19F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1" creationId="{E68B5AB6-A371-4E3E-B5FE-68922948924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2" creationId="{1E917AD8-6ED3-4944-90F3-DA4F03020FC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3" creationId="{855D7161-A12F-4917-AC1A-66B34E4171D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4" creationId="{60AC5CA0-15CE-4C0B-914D-10135994484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5" creationId="{261295C6-42B1-4C8A-A460-2566F1F244F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6" creationId="{2F515AB7-BAC6-4705-A16D-959484C4F18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7" creationId="{CE6655FD-C2B3-4555-9B2D-AE7E1DDEF45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8" creationId="{88A26B94-E007-4615-800B-89901409FF7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9" creationId="{DD7383F4-DF1C-4B63-9DC3-E3A95B4E29B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0" creationId="{760E960A-E922-4CB2-983F-A14EF488C46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1" creationId="{927E7ADB-27A3-461B-9BD1-6F5F7DD1854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2" creationId="{DB7F5DA8-8863-42B7-AFC7-F4C0FB4E3AF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3" creationId="{7CCB0265-1584-4755-9924-21D192E4B2E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4" creationId="{8BF52726-B034-4C1B-BAC0-2E48C210615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5" creationId="{65743287-769C-43C5-B97A-2F40041C870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6" creationId="{2353A180-725E-4594-8DFA-542B4C86371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7" creationId="{00C01CBA-8E57-4077-A891-D12826B1D1B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8" creationId="{5D208081-5FFB-451E-B4DC-013FF4D152F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9" creationId="{6D6A42DE-2A7F-4EAA-9F26-96431DB2E79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0" creationId="{469CA6D2-063C-4E29-B833-B1BAAF7AEB6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1" creationId="{5A9B9068-38DD-452B-8A77-B97DAB7F37C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2" creationId="{D9A6F009-75E4-464E-9D83-7B07E899DFD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3" creationId="{1957A4BA-48FA-46DB-8B76-8CE8A65F1D8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4" creationId="{A5F81F54-A117-4AB8-A775-72D27998900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5" creationId="{C5E1C06C-692C-49ED-A95D-F4C5E1E5576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6" creationId="{B91460C7-5881-4173-B63A-CFA6094EA9F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7" creationId="{F2AA6C03-5392-4692-9EF3-521BE24E153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98" creationId="{22951C11-1611-4C28-B4AE-6163929DAD2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99" creationId="{1312A86D-122C-4AAC-89D6-91E56FFE0FB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0" creationId="{3205718D-6221-423D-BD42-823F7761DCF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1" creationId="{29D5F1C9-99C1-4491-93BD-1F57683B443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2" creationId="{3F37168D-B020-4877-84AE-3BE16640ABB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3" creationId="{5FDC5175-0827-4FB1-897A-4154F96BCD7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4" creationId="{56739811-5578-44FB-B9E8-3837EAAA608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5" creationId="{B3BB0D53-69F4-4F0B-B7E6-2F4BE5DE1DE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6" creationId="{B978D2D6-5F9B-4AC2-86EF-F646421CD3C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7" creationId="{5FC356D0-BD91-4F9C-BF50-317AB445833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8" creationId="{75261009-51E2-4FE3-8C54-F780E8DE532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9" creationId="{6209EF52-D96C-46FD-AFE3-09BBD50231D0}"/>
          </ac:spMkLst>
        </pc:spChg>
        <pc:spChg chg="add del mod">
          <ac:chgData name="Cheng Ran" userId="dbeed8448c6bb12c" providerId="LiveId" clId="{9B2A63C4-9E16-4F01-A724-CF6DBDDC3C01}" dt="2022-03-07T02:02:47.505" v="789" actId="478"/>
          <ac:spMkLst>
            <pc:docMk/>
            <pc:sldMk cId="2007125085" sldId="337"/>
            <ac:spMk id="110" creationId="{E7676049-0946-45B5-99A5-86B971836A05}"/>
          </ac:spMkLst>
        </pc:spChg>
        <pc:spChg chg="add del mod">
          <ac:chgData name="Cheng Ran" userId="dbeed8448c6bb12c" providerId="LiveId" clId="{9B2A63C4-9E16-4F01-A724-CF6DBDDC3C01}" dt="2022-03-07T02:02:55.008" v="792" actId="478"/>
          <ac:spMkLst>
            <pc:docMk/>
            <pc:sldMk cId="2007125085" sldId="337"/>
            <ac:spMk id="111" creationId="{AF892444-4665-48C3-9AD2-1D8E2CE1A16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2" creationId="{DD81AADA-E770-4D6F-AA27-35A9D9A5AA5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3" creationId="{6C5925B4-FC35-45B0-84A5-5E2F19C8900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4" creationId="{F4F46A2A-D1DC-4AB7-90E7-437370AA17E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5" creationId="{78EF5112-5842-4779-BB98-3BC24E6D43C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6" creationId="{479D3B57-2A00-423E-83E2-533EB4028F8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7" creationId="{C005328F-5FC9-47BD-BF0A-50579CBFA86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8" creationId="{D4691D22-82C6-41F1-852B-0C0598AD488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9" creationId="{C22B756A-D76E-4274-A30C-10DB76E5E5A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0" creationId="{1AF4D98E-9143-4D01-9142-660A29D5ADC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1" creationId="{814AFBD0-F4F9-46D8-BC50-5BC0D1D0EE7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2" creationId="{640DB4AF-F2EA-43E9-A562-53CC90DAA5A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3" creationId="{E1F168C1-2512-4272-8906-DC82C644AA9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4" creationId="{CCE0CFF8-5A90-4B86-80E2-EE029F7CA77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5" creationId="{65176CA9-5D39-487F-8D57-8D7CB33050D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6" creationId="{1850E6C1-A471-47F4-B284-AE06B9EC113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7" creationId="{6612506C-E2C6-49D2-864C-0610A527607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8" creationId="{3CF711B7-B799-483C-AA3D-670293BA6ED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9" creationId="{3346F901-5FDC-41C4-B49F-55A3E577B18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0" creationId="{2736076D-56F1-4DAB-870B-3C566D6B824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1" creationId="{21440DEB-D0EB-4D0D-8580-9A8A6CB5D5A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2" creationId="{412C5C79-B584-490F-91EF-6865978E683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3" creationId="{0A544873-2FF6-4B64-B462-BBA4DFA5CBA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4" creationId="{5E6DDE1B-080E-4AEB-AE5D-7E11B0EDE75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5" creationId="{28005BF7-62CF-4793-B65C-BF004CAEC662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6" creationId="{4C8BF5B1-EB64-4BA2-A094-7DF13A2727B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7" creationId="{118D2BD7-585F-4AB5-A85B-753C7118A17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8" creationId="{7798353A-0897-43F7-8A3A-8ECC9A693BB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9" creationId="{E635AC17-1340-4A61-8F62-147EAFE3342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0" creationId="{2544F0EB-928E-4C7D-9A8F-F864B6EEFC0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1" creationId="{2E456BDB-2573-4F41-9E10-9494523C7C3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2" creationId="{E71F27E0-15DB-4C44-B9A2-9CE64262288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3" creationId="{0AF2CA3D-38E2-42B6-8D47-54714365BA1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4" creationId="{C1E86E25-C6CF-432A-9007-5B281B98FBF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5" creationId="{0727D751-BF31-40D0-BFBB-77DA545EEEA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6" creationId="{BC7557B9-B578-4F9A-990B-5982A4A82B9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7" creationId="{C8B2B0DC-DF1F-4E32-8555-FB9EA40AE69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8" creationId="{45069F3B-12DC-4A87-B035-1BD221E021D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9" creationId="{DBF8E5A2-AF28-4F4D-891F-D0EDDDD4D6F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0" creationId="{BCAB9871-CA76-4F86-A2B4-7230F271E62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1" creationId="{A82F1B1E-1CF7-4EDF-A747-8BFC47E85A2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2" creationId="{B34D0454-4AE6-4985-87B4-0FD4A0100B0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3" creationId="{5C127EE1-A70B-431F-AB75-C4B69A46F322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4" creationId="{99BA4F43-30CC-40F4-8840-EE42651634D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5" creationId="{C961E613-668F-4992-ADA3-4CF22E65350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6" creationId="{629C432B-4CA4-4609-8DC6-3ED0A0B6646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7" creationId="{59B65691-2B14-483A-9579-6B14A1728D4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8" creationId="{8B47EAE9-CDD8-44D7-B41B-F9E1F67CB19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9" creationId="{FBF18D25-BF97-4B1D-984C-239C941A74A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0" creationId="{92109492-6E4B-44A2-868B-D622C5350CD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1" creationId="{4F707B51-FEAE-4472-84DC-752D797CFEF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2" creationId="{39989303-16C2-4CC8-A6DD-6DDFCA0CD5D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3" creationId="{002BC7B5-0E9C-4031-9750-CAF1103D27F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4" creationId="{FEAB1737-0959-4680-BCC0-4637E7ACF12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5" creationId="{61B8032D-84A7-4E33-B63F-5B39D889B7E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6" creationId="{E0390979-E134-4B76-BE23-61EA9671A02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7" creationId="{1D5CA5B4-6862-42D6-8423-2FCC681BCC8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8" creationId="{E4AB8EBF-1045-4625-B3B5-7B87A3D4FD3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9" creationId="{43937A12-5435-4B9A-8E4D-4F8CB984615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0" creationId="{45D44052-3BBF-492E-825F-87703D0AF5E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1" creationId="{605ED347-AB86-42AA-8A80-708B9613FF9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2" creationId="{99DBC48F-F055-4FD5-949F-57846B076C3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3" creationId="{8C15A500-F7C7-4F2D-9085-85720CD444B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4" creationId="{F86E1F68-25F7-4E16-BEEA-C74FE694D4F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5" creationId="{BBBC181E-90AB-44DC-A18A-D80FC432DB4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6" creationId="{D38FA390-6170-42F1-887B-075A2BB87F1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7" creationId="{5E8F09A7-18EF-4DAF-AEB5-DB5E9DC266E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8" creationId="{0BADA1FE-8082-4B29-A605-EE63D3F2F32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9" creationId="{5BDE4FFC-4B94-472E-A70A-DCC1748DEB2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0" creationId="{96188487-20C3-42C5-9012-0372EA26122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1" creationId="{C665B8B3-76A4-4799-BD4C-84ECFAF1E9B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2" creationId="{A21AAFEE-D2D6-4331-9B56-70CA4732493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3" creationId="{B28D4C43-CF30-4B79-8516-57B6E113BE5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4" creationId="{978D3FDD-B613-4E99-8A4F-AEC2D6C9B23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5" creationId="{A8FEE006-6E11-4663-92A2-0869B24D52E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6" creationId="{45573C59-1C42-436A-963F-43038C9938E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7" creationId="{5ECC2569-2E95-4436-9CE5-38DB63FB097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8" creationId="{8347BB2E-0FBE-4746-AF3D-8BC8A343D0B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9" creationId="{824DA618-5F90-4DDA-89AD-0552897A89E1}"/>
          </ac:spMkLst>
        </pc:spChg>
        <pc:spChg chg="add del mod">
          <ac:chgData name="Cheng Ran" userId="dbeed8448c6bb12c" providerId="LiveId" clId="{9B2A63C4-9E16-4F01-A724-CF6DBDDC3C01}" dt="2022-03-07T02:02:43.936" v="788" actId="478"/>
          <ac:spMkLst>
            <pc:docMk/>
            <pc:sldMk cId="2007125085" sldId="337"/>
            <ac:spMk id="190" creationId="{980E196C-28DA-4FE4-AD7D-4194150107AB}"/>
          </ac:spMkLst>
        </pc:spChg>
        <pc:picChg chg="add del mod">
          <ac:chgData name="Cheng Ran" userId="dbeed8448c6bb12c" providerId="LiveId" clId="{9B2A63C4-9E16-4F01-A724-CF6DBDDC3C01}" dt="2022-03-07T02:11:04.527" v="803" actId="478"/>
          <ac:picMkLst>
            <pc:docMk/>
            <pc:sldMk cId="2007125085" sldId="337"/>
            <ac:picMk id="192" creationId="{AC2E7B4B-77D3-4227-BB89-3D9A7131078C}"/>
          </ac:picMkLst>
        </pc:picChg>
      </pc:sldChg>
      <pc:sldChg chg="addSp delSp modSp new mod modAnim">
        <pc:chgData name="Cheng Ran" userId="dbeed8448c6bb12c" providerId="LiveId" clId="{9B2A63C4-9E16-4F01-A724-CF6DBDDC3C01}" dt="2022-03-07T03:20:10.316" v="1087"/>
        <pc:sldMkLst>
          <pc:docMk/>
          <pc:sldMk cId="3927201358" sldId="337"/>
        </pc:sldMkLst>
        <pc:spChg chg="mod">
          <ac:chgData name="Cheng Ran" userId="dbeed8448c6bb12c" providerId="LiveId" clId="{9B2A63C4-9E16-4F01-A724-CF6DBDDC3C01}" dt="2022-03-07T02:11:23.112" v="839" actId="20577"/>
          <ac:spMkLst>
            <pc:docMk/>
            <pc:sldMk cId="3927201358" sldId="337"/>
            <ac:spMk id="2" creationId="{0ACFC984-1145-41FE-9043-16AE38E6795D}"/>
          </ac:spMkLst>
        </pc:spChg>
        <pc:spChg chg="del">
          <ac:chgData name="Cheng Ran" userId="dbeed8448c6bb12c" providerId="LiveId" clId="{9B2A63C4-9E16-4F01-A724-CF6DBDDC3C01}" dt="2022-03-07T02:11:36.356" v="840" actId="478"/>
          <ac:spMkLst>
            <pc:docMk/>
            <pc:sldMk cId="3927201358" sldId="337"/>
            <ac:spMk id="3" creationId="{63A379C6-808C-492E-9223-BE4E09667BB8}"/>
          </ac:spMkLst>
        </pc:spChg>
        <pc:spChg chg="add mod">
          <ac:chgData name="Cheng Ran" userId="dbeed8448c6bb12c" providerId="LiveId" clId="{9B2A63C4-9E16-4F01-A724-CF6DBDDC3C01}" dt="2022-03-07T02:15:43.415" v="914"/>
          <ac:spMkLst>
            <pc:docMk/>
            <pc:sldMk cId="3927201358" sldId="337"/>
            <ac:spMk id="4" creationId="{6C722203-C1B2-4D9D-9241-9AC41B2F9FAC}"/>
          </ac:spMkLst>
        </pc:spChg>
        <pc:spChg chg="add del mod">
          <ac:chgData name="Cheng Ran" userId="dbeed8448c6bb12c" providerId="LiveId" clId="{9B2A63C4-9E16-4F01-A724-CF6DBDDC3C01}" dt="2022-03-07T02:13:02.329" v="855" actId="478"/>
          <ac:spMkLst>
            <pc:docMk/>
            <pc:sldMk cId="3927201358" sldId="337"/>
            <ac:spMk id="9" creationId="{DBB04CFE-68DE-4450-A652-C041B8477DB8}"/>
          </ac:spMkLst>
        </pc:spChg>
        <pc:spChg chg="add mod">
          <ac:chgData name="Cheng Ran" userId="dbeed8448c6bb12c" providerId="LiveId" clId="{9B2A63C4-9E16-4F01-A724-CF6DBDDC3C01}" dt="2022-03-07T02:15:46.427" v="917"/>
          <ac:spMkLst>
            <pc:docMk/>
            <pc:sldMk cId="3927201358" sldId="337"/>
            <ac:spMk id="10" creationId="{99A77D35-EA7F-4239-BF21-CB79F81C828B}"/>
          </ac:spMkLst>
        </pc:spChg>
        <pc:spChg chg="add mod">
          <ac:chgData name="Cheng Ran" userId="dbeed8448c6bb12c" providerId="LiveId" clId="{9B2A63C4-9E16-4F01-A724-CF6DBDDC3C01}" dt="2022-03-07T02:14:49.586" v="892"/>
          <ac:spMkLst>
            <pc:docMk/>
            <pc:sldMk cId="3927201358" sldId="337"/>
            <ac:spMk id="13" creationId="{25F04300-F36A-40C9-97C5-0ACE26D2099B}"/>
          </ac:spMkLst>
        </pc:spChg>
        <pc:spChg chg="add mod">
          <ac:chgData name="Cheng Ran" userId="dbeed8448c6bb12c" providerId="LiveId" clId="{9B2A63C4-9E16-4F01-A724-CF6DBDDC3C01}" dt="2022-03-07T02:18:22.045" v="957" actId="20577"/>
          <ac:spMkLst>
            <pc:docMk/>
            <pc:sldMk cId="3927201358" sldId="337"/>
            <ac:spMk id="14" creationId="{780A583D-3752-47A5-9F9E-2667791F0C8F}"/>
          </ac:spMkLst>
        </pc:spChg>
        <pc:spChg chg="add mod">
          <ac:chgData name="Cheng Ran" userId="dbeed8448c6bb12c" providerId="LiveId" clId="{9B2A63C4-9E16-4F01-A724-CF6DBDDC3C01}" dt="2022-03-07T02:18:31.960" v="959" actId="1076"/>
          <ac:spMkLst>
            <pc:docMk/>
            <pc:sldMk cId="3927201358" sldId="337"/>
            <ac:spMk id="15" creationId="{5274A7EC-F624-44A3-92B8-7541569CD6D1}"/>
          </ac:spMkLst>
        </pc:spChg>
        <pc:spChg chg="add mod">
          <ac:chgData name="Cheng Ran" userId="dbeed8448c6bb12c" providerId="LiveId" clId="{9B2A63C4-9E16-4F01-A724-CF6DBDDC3C01}" dt="2022-03-07T02:18:40.393" v="966" actId="20577"/>
          <ac:spMkLst>
            <pc:docMk/>
            <pc:sldMk cId="3927201358" sldId="337"/>
            <ac:spMk id="19" creationId="{5297508F-525E-4A37-BBCB-1CCDCCFA08A0}"/>
          </ac:spMkLst>
        </pc:spChg>
        <pc:picChg chg="add del mod">
          <ac:chgData name="Cheng Ran" userId="dbeed8448c6bb12c" providerId="LiveId" clId="{9B2A63C4-9E16-4F01-A724-CF6DBDDC3C01}" dt="2022-03-07T02:12:32.612" v="848" actId="478"/>
          <ac:picMkLst>
            <pc:docMk/>
            <pc:sldMk cId="3927201358" sldId="337"/>
            <ac:picMk id="6" creationId="{3606AF7B-17D3-4108-84FB-C4BFC6C78A21}"/>
          </ac:picMkLst>
        </pc:picChg>
        <pc:picChg chg="add mod">
          <ac:chgData name="Cheng Ran" userId="dbeed8448c6bb12c" providerId="LiveId" clId="{9B2A63C4-9E16-4F01-A724-CF6DBDDC3C01}" dt="2022-03-07T02:20:18.668" v="1015" actId="1035"/>
          <ac:picMkLst>
            <pc:docMk/>
            <pc:sldMk cId="3927201358" sldId="337"/>
            <ac:picMk id="8" creationId="{A933E2C5-AE5E-420B-8D7F-74BD0524AEE1}"/>
          </ac:picMkLst>
        </pc:picChg>
        <pc:picChg chg="add mod">
          <ac:chgData name="Cheng Ran" userId="dbeed8448c6bb12c" providerId="LiveId" clId="{9B2A63C4-9E16-4F01-A724-CF6DBDDC3C01}" dt="2022-03-07T02:20:25.032" v="1037" actId="1036"/>
          <ac:picMkLst>
            <pc:docMk/>
            <pc:sldMk cId="3927201358" sldId="337"/>
            <ac:picMk id="12" creationId="{76CF3C09-1BEE-473A-A8BD-28C6EB1A2450}"/>
          </ac:picMkLst>
        </pc:picChg>
        <pc:picChg chg="add mod">
          <ac:chgData name="Cheng Ran" userId="dbeed8448c6bb12c" providerId="LiveId" clId="{9B2A63C4-9E16-4F01-A724-CF6DBDDC3C01}" dt="2022-03-07T02:20:27.857" v="1049" actId="1035"/>
          <ac:picMkLst>
            <pc:docMk/>
            <pc:sldMk cId="3927201358" sldId="337"/>
            <ac:picMk id="16" creationId="{1590EA9F-62F7-4D03-B301-D8A43D660287}"/>
          </ac:picMkLst>
        </pc:picChg>
        <pc:picChg chg="add mod">
          <ac:chgData name="Cheng Ran" userId="dbeed8448c6bb12c" providerId="LiveId" clId="{9B2A63C4-9E16-4F01-A724-CF6DBDDC3C01}" dt="2022-03-07T02:20:31.173" v="1061" actId="1035"/>
          <ac:picMkLst>
            <pc:docMk/>
            <pc:sldMk cId="3927201358" sldId="337"/>
            <ac:picMk id="18" creationId="{9535F164-A92F-4081-935D-E9BDEDA4253D}"/>
          </ac:picMkLst>
        </pc:picChg>
        <pc:picChg chg="add mod">
          <ac:chgData name="Cheng Ran" userId="dbeed8448c6bb12c" providerId="LiveId" clId="{9B2A63C4-9E16-4F01-A724-CF6DBDDC3C01}" dt="2022-03-07T02:20:17.097" v="1009" actId="1035"/>
          <ac:picMkLst>
            <pc:docMk/>
            <pc:sldMk cId="3927201358" sldId="337"/>
            <ac:picMk id="21" creationId="{3A980788-9C19-49B5-8323-C376F3C2D8CA}"/>
          </ac:picMkLst>
        </pc:picChg>
        <pc:picChg chg="add mod">
          <ac:chgData name="Cheng Ran" userId="dbeed8448c6bb12c" providerId="LiveId" clId="{9B2A63C4-9E16-4F01-A724-CF6DBDDC3C01}" dt="2022-03-07T02:20:16.088" v="1006" actId="1035"/>
          <ac:picMkLst>
            <pc:docMk/>
            <pc:sldMk cId="3927201358" sldId="337"/>
            <ac:picMk id="23" creationId="{AEC6ED72-46B5-4C47-960F-4B1A7E385A58}"/>
          </ac:picMkLst>
        </pc:picChg>
        <pc:picChg chg="add mod">
          <ac:chgData name="Cheng Ran" userId="dbeed8448c6bb12c" providerId="LiveId" clId="{9B2A63C4-9E16-4F01-A724-CF6DBDDC3C01}" dt="2022-03-07T02:20:15.012" v="1003" actId="1035"/>
          <ac:picMkLst>
            <pc:docMk/>
            <pc:sldMk cId="3927201358" sldId="337"/>
            <ac:picMk id="25" creationId="{0DF3F125-FE00-4DA3-BCC0-21D4ECACCE55}"/>
          </ac:picMkLst>
        </pc:picChg>
        <pc:picChg chg="add mod">
          <ac:chgData name="Cheng Ran" userId="dbeed8448c6bb12c" providerId="LiveId" clId="{9B2A63C4-9E16-4F01-A724-CF6DBDDC3C01}" dt="2022-03-07T02:20:13.510" v="1000" actId="1035"/>
          <ac:picMkLst>
            <pc:docMk/>
            <pc:sldMk cId="3927201358" sldId="337"/>
            <ac:picMk id="27" creationId="{524CBB52-F8D0-400B-AA17-12452FB5995A}"/>
          </ac:picMkLst>
        </pc:picChg>
      </pc:sldChg>
      <pc:sldChg chg="add del">
        <pc:chgData name="Cheng Ran" userId="dbeed8448c6bb12c" providerId="LiveId" clId="{9B2A63C4-9E16-4F01-A724-CF6DBDDC3C01}" dt="2022-03-07T02:02:20.716" v="785"/>
        <pc:sldMkLst>
          <pc:docMk/>
          <pc:sldMk cId="396679469" sldId="338"/>
        </pc:sldMkLst>
      </pc:sldChg>
      <pc:sldChg chg="addSp delSp modSp new mod modAnim">
        <pc:chgData name="Cheng Ran" userId="dbeed8448c6bb12c" providerId="LiveId" clId="{9B2A63C4-9E16-4F01-A724-CF6DBDDC3C01}" dt="2022-03-07T09:04:31.288" v="3241" actId="20577"/>
        <pc:sldMkLst>
          <pc:docMk/>
          <pc:sldMk cId="3312147710" sldId="338"/>
        </pc:sldMkLst>
        <pc:spChg chg="mod">
          <ac:chgData name="Cheng Ran" userId="dbeed8448c6bb12c" providerId="LiveId" clId="{9B2A63C4-9E16-4F01-A724-CF6DBDDC3C01}" dt="2022-03-07T02:20:46.669" v="1064" actId="20577"/>
          <ac:spMkLst>
            <pc:docMk/>
            <pc:sldMk cId="3312147710" sldId="338"/>
            <ac:spMk id="2" creationId="{70DECEE0-DC54-4FDC-8A2B-0BD30104C8E6}"/>
          </ac:spMkLst>
        </pc:spChg>
        <pc:spChg chg="del">
          <ac:chgData name="Cheng Ran" userId="dbeed8448c6bb12c" providerId="LiveId" clId="{9B2A63C4-9E16-4F01-A724-CF6DBDDC3C01}" dt="2022-03-07T02:21:05.255" v="1065" actId="478"/>
          <ac:spMkLst>
            <pc:docMk/>
            <pc:sldMk cId="3312147710" sldId="338"/>
            <ac:spMk id="3" creationId="{A13822C6-D0F3-4F3F-B5F7-D0A206E373F4}"/>
          </ac:spMkLst>
        </pc:spChg>
        <pc:spChg chg="add mod">
          <ac:chgData name="Cheng Ran" userId="dbeed8448c6bb12c" providerId="LiveId" clId="{9B2A63C4-9E16-4F01-A724-CF6DBDDC3C01}" dt="2022-03-07T02:22:39.879" v="1083" actId="1076"/>
          <ac:spMkLst>
            <pc:docMk/>
            <pc:sldMk cId="3312147710" sldId="338"/>
            <ac:spMk id="4" creationId="{D1C40A8D-4BFA-4905-B32D-181FAD96C202}"/>
          </ac:spMkLst>
        </pc:spChg>
        <pc:spChg chg="add mod">
          <ac:chgData name="Cheng Ran" userId="dbeed8448c6bb12c" providerId="LiveId" clId="{9B2A63C4-9E16-4F01-A724-CF6DBDDC3C01}" dt="2022-03-07T09:04:29.731" v="3238" actId="20577"/>
          <ac:spMkLst>
            <pc:docMk/>
            <pc:sldMk cId="3312147710" sldId="338"/>
            <ac:spMk id="7" creationId="{33019C0E-2D7D-4C99-9DB5-8BBEB6848900}"/>
          </ac:spMkLst>
        </pc:spChg>
        <pc:spChg chg="add mod">
          <ac:chgData name="Cheng Ran" userId="dbeed8448c6bb12c" providerId="LiveId" clId="{9B2A63C4-9E16-4F01-A724-CF6DBDDC3C01}" dt="2022-03-07T09:04:31.288" v="3241" actId="20577"/>
          <ac:spMkLst>
            <pc:docMk/>
            <pc:sldMk cId="3312147710" sldId="338"/>
            <ac:spMk id="12" creationId="{CD0ABB52-15E9-4181-9CD3-F4F66FD7E16C}"/>
          </ac:spMkLst>
        </pc:spChg>
        <pc:picChg chg="add mod">
          <ac:chgData name="Cheng Ran" userId="dbeed8448c6bb12c" providerId="LiveId" clId="{9B2A63C4-9E16-4F01-A724-CF6DBDDC3C01}" dt="2022-03-07T02:22:35.378" v="1082" actId="1076"/>
          <ac:picMkLst>
            <pc:docMk/>
            <pc:sldMk cId="3312147710" sldId="338"/>
            <ac:picMk id="6" creationId="{32D03913-A4E9-4E49-92D9-C08CBC187BDC}"/>
          </ac:picMkLst>
        </pc:picChg>
        <pc:picChg chg="add mod">
          <ac:chgData name="Cheng Ran" userId="dbeed8448c6bb12c" providerId="LiveId" clId="{9B2A63C4-9E16-4F01-A724-CF6DBDDC3C01}" dt="2022-03-07T03:22:59.935" v="1162" actId="1035"/>
          <ac:picMkLst>
            <pc:docMk/>
            <pc:sldMk cId="3312147710" sldId="338"/>
            <ac:picMk id="9" creationId="{65900C4D-5062-4E57-814F-B70FEAEAC166}"/>
          </ac:picMkLst>
        </pc:picChg>
        <pc:picChg chg="add mod">
          <ac:chgData name="Cheng Ran" userId="dbeed8448c6bb12c" providerId="LiveId" clId="{9B2A63C4-9E16-4F01-A724-CF6DBDDC3C01}" dt="2022-03-07T03:22:59.935" v="1162" actId="1035"/>
          <ac:picMkLst>
            <pc:docMk/>
            <pc:sldMk cId="3312147710" sldId="338"/>
            <ac:picMk id="11" creationId="{743CFF95-6617-428A-895B-B6E0D6E0A657}"/>
          </ac:picMkLst>
        </pc:picChg>
        <pc:picChg chg="add mod">
          <ac:chgData name="Cheng Ran" userId="dbeed8448c6bb12c" providerId="LiveId" clId="{9B2A63C4-9E16-4F01-A724-CF6DBDDC3C01}" dt="2022-03-07T03:23:06.372" v="1165" actId="1076"/>
          <ac:picMkLst>
            <pc:docMk/>
            <pc:sldMk cId="3312147710" sldId="338"/>
            <ac:picMk id="14" creationId="{904B6DD3-980E-4FBE-82B9-E5320C09ED99}"/>
          </ac:picMkLst>
        </pc:picChg>
      </pc:sldChg>
      <pc:sldChg chg="addSp delSp modSp new add del mod">
        <pc:chgData name="Cheng Ran" userId="dbeed8448c6bb12c" providerId="LiveId" clId="{9B2A63C4-9E16-4F01-A724-CF6DBDDC3C01}" dt="2022-03-07T02:11:02.442" v="802" actId="47"/>
        <pc:sldMkLst>
          <pc:docMk/>
          <pc:sldMk cId="3852240400" sldId="338"/>
        </pc:sldMkLst>
        <pc:spChg chg="mod">
          <ac:chgData name="Cheng Ran" userId="dbeed8448c6bb12c" providerId="LiveId" clId="{9B2A63C4-9E16-4F01-A724-CF6DBDDC3C01}" dt="2022-03-07T02:03:35.771" v="795"/>
          <ac:spMkLst>
            <pc:docMk/>
            <pc:sldMk cId="3852240400" sldId="338"/>
            <ac:spMk id="2" creationId="{E9F21E66-ED2A-4FAD-B8B7-5A00E70BA7B9}"/>
          </ac:spMkLst>
        </pc:spChg>
        <pc:spChg chg="del">
          <ac:chgData name="Cheng Ran" userId="dbeed8448c6bb12c" providerId="LiveId" clId="{9B2A63C4-9E16-4F01-A724-CF6DBDDC3C01}" dt="2022-03-07T02:03:30.755" v="794" actId="22"/>
          <ac:spMkLst>
            <pc:docMk/>
            <pc:sldMk cId="3852240400" sldId="338"/>
            <ac:spMk id="3" creationId="{0846AB97-FCA4-4BB8-941D-3DECBE25D645}"/>
          </ac:spMkLst>
        </pc:spChg>
        <pc:spChg chg="add del mod">
          <ac:chgData name="Cheng Ran" userId="dbeed8448c6bb12c" providerId="LiveId" clId="{9B2A63C4-9E16-4F01-A724-CF6DBDDC3C01}" dt="2022-03-07T02:03:54.212" v="797" actId="478"/>
          <ac:spMkLst>
            <pc:docMk/>
            <pc:sldMk cId="3852240400" sldId="338"/>
            <ac:spMk id="7" creationId="{E22C8A76-D78F-4327-B160-85033E732DBE}"/>
          </ac:spMkLst>
        </pc:spChg>
        <pc:picChg chg="add del mod ord">
          <ac:chgData name="Cheng Ran" userId="dbeed8448c6bb12c" providerId="LiveId" clId="{9B2A63C4-9E16-4F01-A724-CF6DBDDC3C01}" dt="2022-03-07T02:03:37.121" v="796" actId="478"/>
          <ac:picMkLst>
            <pc:docMk/>
            <pc:sldMk cId="3852240400" sldId="338"/>
            <ac:picMk id="5" creationId="{6FC43715-CCF4-4B9A-A635-D94DBE7793C6}"/>
          </ac:picMkLst>
        </pc:picChg>
        <pc:picChg chg="add mod">
          <ac:chgData name="Cheng Ran" userId="dbeed8448c6bb12c" providerId="LiveId" clId="{9B2A63C4-9E16-4F01-A724-CF6DBDDC3C01}" dt="2022-03-07T02:03:56.877" v="799" actId="1076"/>
          <ac:picMkLst>
            <pc:docMk/>
            <pc:sldMk cId="3852240400" sldId="338"/>
            <ac:picMk id="9" creationId="{96857BDA-B241-49F4-8A1B-6A92E536CFE2}"/>
          </ac:picMkLst>
        </pc:picChg>
      </pc:sldChg>
      <pc:sldChg chg="addSp delSp modSp new mod modAnim">
        <pc:chgData name="Cheng Ran" userId="dbeed8448c6bb12c" providerId="LiveId" clId="{9B2A63C4-9E16-4F01-A724-CF6DBDDC3C01}" dt="2022-03-07T03:41:40.100" v="1767"/>
        <pc:sldMkLst>
          <pc:docMk/>
          <pc:sldMk cId="1042103513" sldId="339"/>
        </pc:sldMkLst>
        <pc:spChg chg="mod">
          <ac:chgData name="Cheng Ran" userId="dbeed8448c6bb12c" providerId="LiveId" clId="{9B2A63C4-9E16-4F01-A724-CF6DBDDC3C01}" dt="2022-03-07T03:23:52.500" v="1192" actId="20577"/>
          <ac:spMkLst>
            <pc:docMk/>
            <pc:sldMk cId="1042103513" sldId="339"/>
            <ac:spMk id="2" creationId="{04419F7C-56DD-49FC-A7D7-D14B97C40FF5}"/>
          </ac:spMkLst>
        </pc:spChg>
        <pc:spChg chg="mod">
          <ac:chgData name="Cheng Ran" userId="dbeed8448c6bb12c" providerId="LiveId" clId="{9B2A63C4-9E16-4F01-A724-CF6DBDDC3C01}" dt="2022-03-07T03:28:36.018" v="1315" actId="5793"/>
          <ac:spMkLst>
            <pc:docMk/>
            <pc:sldMk cId="1042103513" sldId="339"/>
            <ac:spMk id="3" creationId="{43C021B5-53B0-4383-9C4E-C5FFE176757C}"/>
          </ac:spMkLst>
        </pc:spChg>
        <pc:spChg chg="add mod">
          <ac:chgData name="Cheng Ran" userId="dbeed8448c6bb12c" providerId="LiveId" clId="{9B2A63C4-9E16-4F01-A724-CF6DBDDC3C01}" dt="2022-03-07T03:41:40.100" v="1767"/>
          <ac:spMkLst>
            <pc:docMk/>
            <pc:sldMk cId="1042103513" sldId="339"/>
            <ac:spMk id="4" creationId="{F46A2A0C-0568-4C3B-A74C-FB03F8C34BBD}"/>
          </ac:spMkLst>
        </pc:spChg>
        <pc:picChg chg="add del mod">
          <ac:chgData name="Cheng Ran" userId="dbeed8448c6bb12c" providerId="LiveId" clId="{9B2A63C4-9E16-4F01-A724-CF6DBDDC3C01}" dt="2022-03-07T03:27:39.676" v="1286" actId="478"/>
          <ac:picMkLst>
            <pc:docMk/>
            <pc:sldMk cId="1042103513" sldId="339"/>
            <ac:picMk id="6" creationId="{CCA7E8CF-AF88-4E76-8DEC-0A3D64EDFB01}"/>
          </ac:picMkLst>
        </pc:picChg>
        <pc:picChg chg="add mod">
          <ac:chgData name="Cheng Ran" userId="dbeed8448c6bb12c" providerId="LiveId" clId="{9B2A63C4-9E16-4F01-A724-CF6DBDDC3C01}" dt="2022-03-07T03:27:57.553" v="1288" actId="1076"/>
          <ac:picMkLst>
            <pc:docMk/>
            <pc:sldMk cId="1042103513" sldId="339"/>
            <ac:picMk id="8" creationId="{F67B5AB7-0934-4AA2-9A81-A14651D5869C}"/>
          </ac:picMkLst>
        </pc:picChg>
      </pc:sldChg>
      <pc:sldChg chg="addSp modSp new mod modAnim">
        <pc:chgData name="Cheng Ran" userId="dbeed8448c6bb12c" providerId="LiveId" clId="{9B2A63C4-9E16-4F01-A724-CF6DBDDC3C01}" dt="2022-03-07T03:43:07.400" v="1814" actId="20577"/>
        <pc:sldMkLst>
          <pc:docMk/>
          <pc:sldMk cId="1440953022" sldId="340"/>
        </pc:sldMkLst>
        <pc:spChg chg="mod">
          <ac:chgData name="Cheng Ran" userId="dbeed8448c6bb12c" providerId="LiveId" clId="{9B2A63C4-9E16-4F01-A724-CF6DBDDC3C01}" dt="2022-03-07T03:28:13.754" v="1311" actId="20577"/>
          <ac:spMkLst>
            <pc:docMk/>
            <pc:sldMk cId="1440953022" sldId="340"/>
            <ac:spMk id="2" creationId="{DDDF4553-54E3-49F8-B167-15361A9D0C9A}"/>
          </ac:spMkLst>
        </pc:spChg>
        <pc:spChg chg="mod">
          <ac:chgData name="Cheng Ran" userId="dbeed8448c6bb12c" providerId="LiveId" clId="{9B2A63C4-9E16-4F01-A724-CF6DBDDC3C01}" dt="2022-03-07T03:28:39.187" v="1316" actId="5793"/>
          <ac:spMkLst>
            <pc:docMk/>
            <pc:sldMk cId="1440953022" sldId="340"/>
            <ac:spMk id="3" creationId="{323F0F3A-448D-4F85-AA9B-E480A816BBA6}"/>
          </ac:spMkLst>
        </pc:spChg>
        <pc:spChg chg="add mod">
          <ac:chgData name="Cheng Ran" userId="dbeed8448c6bb12c" providerId="LiveId" clId="{9B2A63C4-9E16-4F01-A724-CF6DBDDC3C01}" dt="2022-03-07T03:43:07.400" v="1814" actId="20577"/>
          <ac:spMkLst>
            <pc:docMk/>
            <pc:sldMk cId="1440953022" sldId="340"/>
            <ac:spMk id="4" creationId="{B53468D8-C1CB-4A83-BD27-5AC844C1CF49}"/>
          </ac:spMkLst>
        </pc:spChg>
        <pc:spChg chg="add mod">
          <ac:chgData name="Cheng Ran" userId="dbeed8448c6bb12c" providerId="LiveId" clId="{9B2A63C4-9E16-4F01-A724-CF6DBDDC3C01}" dt="2022-03-07T03:32:51.846" v="1493" actId="14100"/>
          <ac:spMkLst>
            <pc:docMk/>
            <pc:sldMk cId="1440953022" sldId="340"/>
            <ac:spMk id="5" creationId="{F1E2BC9E-AD41-495E-B2C2-3DD8DB9D0B9B}"/>
          </ac:spMkLst>
        </pc:spChg>
      </pc:sldChg>
      <pc:sldChg chg="addSp delSp modSp new mod">
        <pc:chgData name="Cheng Ran" userId="dbeed8448c6bb12c" providerId="LiveId" clId="{9B2A63C4-9E16-4F01-A724-CF6DBDDC3C01}" dt="2022-03-07T09:34:32.350" v="3245"/>
        <pc:sldMkLst>
          <pc:docMk/>
          <pc:sldMk cId="3013888483" sldId="341"/>
        </pc:sldMkLst>
        <pc:spChg chg="mod">
          <ac:chgData name="Cheng Ran" userId="dbeed8448c6bb12c" providerId="LiveId" clId="{9B2A63C4-9E16-4F01-A724-CF6DBDDC3C01}" dt="2022-03-07T03:33:57.525" v="1541"/>
          <ac:spMkLst>
            <pc:docMk/>
            <pc:sldMk cId="3013888483" sldId="341"/>
            <ac:spMk id="2" creationId="{7DDF8343-9ADF-4935-9516-92B336011B63}"/>
          </ac:spMkLst>
        </pc:spChg>
        <pc:spChg chg="mod">
          <ac:chgData name="Cheng Ran" userId="dbeed8448c6bb12c" providerId="LiveId" clId="{9B2A63C4-9E16-4F01-A724-CF6DBDDC3C01}" dt="2022-03-07T09:34:32.350" v="3245"/>
          <ac:spMkLst>
            <pc:docMk/>
            <pc:sldMk cId="3013888483" sldId="341"/>
            <ac:spMk id="3" creationId="{202A4918-167B-4B11-A6B8-9398D4BD1C4C}"/>
          </ac:spMkLst>
        </pc:spChg>
        <pc:spChg chg="add mod">
          <ac:chgData name="Cheng Ran" userId="dbeed8448c6bb12c" providerId="LiveId" clId="{9B2A63C4-9E16-4F01-A724-CF6DBDDC3C01}" dt="2022-03-07T03:37:07.806" v="1652" actId="1076"/>
          <ac:spMkLst>
            <pc:docMk/>
            <pc:sldMk cId="3013888483" sldId="341"/>
            <ac:spMk id="6" creationId="{A3240940-C3EF-427F-9F00-537065966ABA}"/>
          </ac:spMkLst>
        </pc:spChg>
        <pc:picChg chg="add del mod">
          <ac:chgData name="Cheng Ran" userId="dbeed8448c6bb12c" providerId="LiveId" clId="{9B2A63C4-9E16-4F01-A724-CF6DBDDC3C01}" dt="2022-03-07T03:36:10.570" v="1639" actId="478"/>
          <ac:picMkLst>
            <pc:docMk/>
            <pc:sldMk cId="3013888483" sldId="341"/>
            <ac:picMk id="5" creationId="{7B2406A4-D3A4-4D0F-B6B1-0A4F3594648D}"/>
          </ac:picMkLst>
        </pc:picChg>
        <pc:picChg chg="add del mod">
          <ac:chgData name="Cheng Ran" userId="dbeed8448c6bb12c" providerId="LiveId" clId="{9B2A63C4-9E16-4F01-A724-CF6DBDDC3C01}" dt="2022-03-07T03:37:57.037" v="1661" actId="478"/>
          <ac:picMkLst>
            <pc:docMk/>
            <pc:sldMk cId="3013888483" sldId="341"/>
            <ac:picMk id="8" creationId="{7054A954-696A-44AF-A0D7-2F6F186DFB91}"/>
          </ac:picMkLst>
        </pc:picChg>
        <pc:picChg chg="add del mod">
          <ac:chgData name="Cheng Ran" userId="dbeed8448c6bb12c" providerId="LiveId" clId="{9B2A63C4-9E16-4F01-A724-CF6DBDDC3C01}" dt="2022-03-07T03:38:29.421" v="1662" actId="478"/>
          <ac:picMkLst>
            <pc:docMk/>
            <pc:sldMk cId="3013888483" sldId="341"/>
            <ac:picMk id="10" creationId="{68B904AD-61D7-42B9-9EC8-15202F94E1B3}"/>
          </ac:picMkLst>
        </pc:picChg>
        <pc:picChg chg="add mod">
          <ac:chgData name="Cheng Ran" userId="dbeed8448c6bb12c" providerId="LiveId" clId="{9B2A63C4-9E16-4F01-A724-CF6DBDDC3C01}" dt="2022-03-07T03:38:33.224" v="1665" actId="1076"/>
          <ac:picMkLst>
            <pc:docMk/>
            <pc:sldMk cId="3013888483" sldId="341"/>
            <ac:picMk id="18" creationId="{DC7D9881-31A8-478E-A38F-6EA304043A27}"/>
          </ac:picMkLst>
        </pc:picChg>
        <pc:picChg chg="add mod">
          <ac:chgData name="Cheng Ran" userId="dbeed8448c6bb12c" providerId="LiveId" clId="{9B2A63C4-9E16-4F01-A724-CF6DBDDC3C01}" dt="2022-03-07T03:38:44.425" v="1667" actId="1076"/>
          <ac:picMkLst>
            <pc:docMk/>
            <pc:sldMk cId="3013888483" sldId="341"/>
            <ac:picMk id="20" creationId="{387E015C-E0A1-4C60-A513-E84C4BB1FDFE}"/>
          </ac:picMkLst>
        </pc:picChg>
        <pc:cxnChg chg="add mod">
          <ac:chgData name="Cheng Ran" userId="dbeed8448c6bb12c" providerId="LiveId" clId="{9B2A63C4-9E16-4F01-A724-CF6DBDDC3C01}" dt="2022-03-07T09:13:14.939" v="3242" actId="692"/>
          <ac:cxnSpMkLst>
            <pc:docMk/>
            <pc:sldMk cId="3013888483" sldId="341"/>
            <ac:cxnSpMk id="12" creationId="{7E701408-4FDF-4B1B-AB2E-9B36E44235D0}"/>
          </ac:cxnSpMkLst>
        </pc:cxnChg>
      </pc:sldChg>
      <pc:sldChg chg="addSp delSp modSp new mod modAnim">
        <pc:chgData name="Cheng Ran" userId="dbeed8448c6bb12c" providerId="LiveId" clId="{9B2A63C4-9E16-4F01-A724-CF6DBDDC3C01}" dt="2022-03-07T10:24:51.250" v="3482" actId="20577"/>
        <pc:sldMkLst>
          <pc:docMk/>
          <pc:sldMk cId="2392836571" sldId="342"/>
        </pc:sldMkLst>
        <pc:spChg chg="mod">
          <ac:chgData name="Cheng Ran" userId="dbeed8448c6bb12c" providerId="LiveId" clId="{9B2A63C4-9E16-4F01-A724-CF6DBDDC3C01}" dt="2022-03-07T03:39:07.213" v="1700"/>
          <ac:spMkLst>
            <pc:docMk/>
            <pc:sldMk cId="2392836571" sldId="342"/>
            <ac:spMk id="2" creationId="{A8768304-C435-4AD0-BD24-602F045CCFDB}"/>
          </ac:spMkLst>
        </pc:spChg>
        <pc:spChg chg="del">
          <ac:chgData name="Cheng Ran" userId="dbeed8448c6bb12c" providerId="LiveId" clId="{9B2A63C4-9E16-4F01-A724-CF6DBDDC3C01}" dt="2022-03-07T03:39:23.370" v="1701" actId="478"/>
          <ac:spMkLst>
            <pc:docMk/>
            <pc:sldMk cId="2392836571" sldId="342"/>
            <ac:spMk id="3" creationId="{E5A6AD45-EF30-4177-80CF-31C49E98ABD9}"/>
          </ac:spMkLst>
        </pc:spChg>
        <pc:spChg chg="add mod">
          <ac:chgData name="Cheng Ran" userId="dbeed8448c6bb12c" providerId="LiveId" clId="{9B2A63C4-9E16-4F01-A724-CF6DBDDC3C01}" dt="2022-03-07T10:24:51.250" v="3482" actId="20577"/>
          <ac:spMkLst>
            <pc:docMk/>
            <pc:sldMk cId="2392836571" sldId="342"/>
            <ac:spMk id="4" creationId="{14840B61-1D68-48BD-AAC3-05029EEC278A}"/>
          </ac:spMkLst>
        </pc:spChg>
        <pc:spChg chg="add del">
          <ac:chgData name="Cheng Ran" userId="dbeed8448c6bb12c" providerId="LiveId" clId="{9B2A63C4-9E16-4F01-A724-CF6DBDDC3C01}" dt="2022-03-07T03:44:48.841" v="1884" actId="22"/>
          <ac:spMkLst>
            <pc:docMk/>
            <pc:sldMk cId="2392836571" sldId="342"/>
            <ac:spMk id="6" creationId="{84BC0CFC-565F-4751-9DB4-4190C2FB8195}"/>
          </ac:spMkLst>
        </pc:spChg>
        <pc:spChg chg="add mod">
          <ac:chgData name="Cheng Ran" userId="dbeed8448c6bb12c" providerId="LiveId" clId="{9B2A63C4-9E16-4F01-A724-CF6DBDDC3C01}" dt="2022-03-07T03:55:18.336" v="2015" actId="14100"/>
          <ac:spMkLst>
            <pc:docMk/>
            <pc:sldMk cId="2392836571" sldId="342"/>
            <ac:spMk id="7" creationId="{F52D77CC-F795-44B9-BE5D-69803032E2A4}"/>
          </ac:spMkLst>
        </pc:spChg>
      </pc:sldChg>
      <pc:sldChg chg="addSp modSp new mod">
        <pc:chgData name="Cheng Ran" userId="dbeed8448c6bb12c" providerId="LiveId" clId="{9B2A63C4-9E16-4F01-A724-CF6DBDDC3C01}" dt="2022-03-07T03:48:30.767" v="1971" actId="692"/>
        <pc:sldMkLst>
          <pc:docMk/>
          <pc:sldMk cId="3177159315" sldId="343"/>
        </pc:sldMkLst>
        <pc:spChg chg="mod">
          <ac:chgData name="Cheng Ran" userId="dbeed8448c6bb12c" providerId="LiveId" clId="{9B2A63C4-9E16-4F01-A724-CF6DBDDC3C01}" dt="2022-03-07T03:46:40.256" v="1896"/>
          <ac:spMkLst>
            <pc:docMk/>
            <pc:sldMk cId="3177159315" sldId="343"/>
            <ac:spMk id="2" creationId="{6598C8D1-D9B0-4C3C-84D4-C400774B2A93}"/>
          </ac:spMkLst>
        </pc:spChg>
        <pc:spChg chg="mod">
          <ac:chgData name="Cheng Ran" userId="dbeed8448c6bb12c" providerId="LiveId" clId="{9B2A63C4-9E16-4F01-A724-CF6DBDDC3C01}" dt="2022-03-07T03:48:22.483" v="1970"/>
          <ac:spMkLst>
            <pc:docMk/>
            <pc:sldMk cId="3177159315" sldId="343"/>
            <ac:spMk id="3" creationId="{8DCF54CA-F1ED-443C-AC9D-FEADAC9E6FF7}"/>
          </ac:spMkLst>
        </pc:spChg>
        <pc:picChg chg="add mod">
          <ac:chgData name="Cheng Ran" userId="dbeed8448c6bb12c" providerId="LiveId" clId="{9B2A63C4-9E16-4F01-A724-CF6DBDDC3C01}" dt="2022-03-07T03:47:45.414" v="1964" actId="1076"/>
          <ac:picMkLst>
            <pc:docMk/>
            <pc:sldMk cId="3177159315" sldId="343"/>
            <ac:picMk id="4" creationId="{55B09A22-BDEE-47B3-80C6-B3FD6A64B28B}"/>
          </ac:picMkLst>
        </pc:picChg>
        <pc:picChg chg="add mod">
          <ac:chgData name="Cheng Ran" userId="dbeed8448c6bb12c" providerId="LiveId" clId="{9B2A63C4-9E16-4F01-A724-CF6DBDDC3C01}" dt="2022-03-07T03:47:58.033" v="1966" actId="1076"/>
          <ac:picMkLst>
            <pc:docMk/>
            <pc:sldMk cId="3177159315" sldId="343"/>
            <ac:picMk id="6" creationId="{4E1158B1-B14C-4639-B19F-CC8080AE0294}"/>
          </ac:picMkLst>
        </pc:picChg>
        <pc:cxnChg chg="add mod">
          <ac:chgData name="Cheng Ran" userId="dbeed8448c6bb12c" providerId="LiveId" clId="{9B2A63C4-9E16-4F01-A724-CF6DBDDC3C01}" dt="2022-03-07T03:48:30.767" v="1971" actId="692"/>
          <ac:cxnSpMkLst>
            <pc:docMk/>
            <pc:sldMk cId="3177159315" sldId="343"/>
            <ac:cxnSpMk id="8" creationId="{6CC21ACB-0EBB-4240-A6B6-D868AB5ED183}"/>
          </ac:cxnSpMkLst>
        </pc:cxnChg>
      </pc:sldChg>
      <pc:sldChg chg="addSp delSp modSp new mod modAnim">
        <pc:chgData name="Cheng Ran" userId="dbeed8448c6bb12c" providerId="LiveId" clId="{9B2A63C4-9E16-4F01-A724-CF6DBDDC3C01}" dt="2022-03-07T09:52:29.511" v="3424" actId="20577"/>
        <pc:sldMkLst>
          <pc:docMk/>
          <pc:sldMk cId="3399295983" sldId="344"/>
        </pc:sldMkLst>
        <pc:spChg chg="mod">
          <ac:chgData name="Cheng Ran" userId="dbeed8448c6bb12c" providerId="LiveId" clId="{9B2A63C4-9E16-4F01-A724-CF6DBDDC3C01}" dt="2022-03-07T03:53:33.481" v="1973"/>
          <ac:spMkLst>
            <pc:docMk/>
            <pc:sldMk cId="3399295983" sldId="344"/>
            <ac:spMk id="2" creationId="{7358E7FF-BC35-46A4-9B3A-E6AD4A11F4FF}"/>
          </ac:spMkLst>
        </pc:spChg>
        <pc:spChg chg="del">
          <ac:chgData name="Cheng Ran" userId="dbeed8448c6bb12c" providerId="LiveId" clId="{9B2A63C4-9E16-4F01-A724-CF6DBDDC3C01}" dt="2022-03-07T03:53:44.084" v="1974" actId="478"/>
          <ac:spMkLst>
            <pc:docMk/>
            <pc:sldMk cId="3399295983" sldId="344"/>
            <ac:spMk id="3" creationId="{279A9C86-FED3-412C-9652-0430CFF8BC5C}"/>
          </ac:spMkLst>
        </pc:spChg>
        <pc:spChg chg="add mod">
          <ac:chgData name="Cheng Ran" userId="dbeed8448c6bb12c" providerId="LiveId" clId="{9B2A63C4-9E16-4F01-A724-CF6DBDDC3C01}" dt="2022-03-07T09:52:29.511" v="3424" actId="20577"/>
          <ac:spMkLst>
            <pc:docMk/>
            <pc:sldMk cId="3399295983" sldId="344"/>
            <ac:spMk id="4" creationId="{DE378908-2F95-4699-BA3D-88FF07C37CA9}"/>
          </ac:spMkLst>
        </pc:spChg>
        <pc:spChg chg="add mod">
          <ac:chgData name="Cheng Ran" userId="dbeed8448c6bb12c" providerId="LiveId" clId="{9B2A63C4-9E16-4F01-A724-CF6DBDDC3C01}" dt="2022-03-07T03:57:09.165" v="2049" actId="1076"/>
          <ac:spMkLst>
            <pc:docMk/>
            <pc:sldMk cId="3399295983" sldId="344"/>
            <ac:spMk id="5" creationId="{A673538A-6A7B-40ED-A079-6C6C9F09EE4D}"/>
          </ac:spMkLst>
        </pc:spChg>
        <pc:spChg chg="add del mod">
          <ac:chgData name="Cheng Ran" userId="dbeed8448c6bb12c" providerId="LiveId" clId="{9B2A63C4-9E16-4F01-A724-CF6DBDDC3C01}" dt="2022-03-07T03:57:33.075" v="2052"/>
          <ac:spMkLst>
            <pc:docMk/>
            <pc:sldMk cId="3399295983" sldId="344"/>
            <ac:spMk id="6" creationId="{184C6B61-F0C1-4381-B130-13D1C87B0C3C}"/>
          </ac:spMkLst>
        </pc:spChg>
      </pc:sldChg>
      <pc:sldChg chg="modSp add mod">
        <pc:chgData name="Cheng Ran" userId="dbeed8448c6bb12c" providerId="LiveId" clId="{9B2A63C4-9E16-4F01-A724-CF6DBDDC3C01}" dt="2022-03-07T10:27:49.028" v="3616" actId="20577"/>
        <pc:sldMkLst>
          <pc:docMk/>
          <pc:sldMk cId="4174119074" sldId="345"/>
        </pc:sldMkLst>
        <pc:spChg chg="mod">
          <ac:chgData name="Cheng Ran" userId="dbeed8448c6bb12c" providerId="LiveId" clId="{9B2A63C4-9E16-4F01-A724-CF6DBDDC3C01}" dt="2022-03-07T03:57:41.428" v="2066" actId="20577"/>
          <ac:spMkLst>
            <pc:docMk/>
            <pc:sldMk cId="4174119074" sldId="345"/>
            <ac:spMk id="2" creationId="{7358E7FF-BC35-46A4-9B3A-E6AD4A11F4FF}"/>
          </ac:spMkLst>
        </pc:spChg>
        <pc:spChg chg="mod">
          <ac:chgData name="Cheng Ran" userId="dbeed8448c6bb12c" providerId="LiveId" clId="{9B2A63C4-9E16-4F01-A724-CF6DBDDC3C01}" dt="2022-03-07T10:27:49.028" v="3616" actId="20577"/>
          <ac:spMkLst>
            <pc:docMk/>
            <pc:sldMk cId="4174119074" sldId="345"/>
            <ac:spMk id="4" creationId="{DE378908-2F95-4699-BA3D-88FF07C37CA9}"/>
          </ac:spMkLst>
        </pc:spChg>
      </pc:sldChg>
      <pc:sldChg chg="modSp new del mod">
        <pc:chgData name="Cheng Ran" userId="dbeed8448c6bb12c" providerId="LiveId" clId="{9B2A63C4-9E16-4F01-A724-CF6DBDDC3C01}" dt="2022-03-07T03:59:50.044" v="2140" actId="47"/>
        <pc:sldMkLst>
          <pc:docMk/>
          <pc:sldMk cId="2428142426" sldId="346"/>
        </pc:sldMkLst>
        <pc:spChg chg="mod">
          <ac:chgData name="Cheng Ran" userId="dbeed8448c6bb12c" providerId="LiveId" clId="{9B2A63C4-9E16-4F01-A724-CF6DBDDC3C01}" dt="2022-03-07T03:59:41.335" v="2138" actId="20577"/>
          <ac:spMkLst>
            <pc:docMk/>
            <pc:sldMk cId="2428142426" sldId="346"/>
            <ac:spMk id="2" creationId="{ABDFC7AE-7F8B-495A-83CA-33C3954FB3B0}"/>
          </ac:spMkLst>
        </pc:spChg>
      </pc:sldChg>
      <pc:sldChg chg="modSp add mod">
        <pc:chgData name="Cheng Ran" userId="dbeed8448c6bb12c" providerId="LiveId" clId="{9B2A63C4-9E16-4F01-A724-CF6DBDDC3C01}" dt="2022-03-07T10:27:03.779" v="3542" actId="20577"/>
        <pc:sldMkLst>
          <pc:docMk/>
          <pc:sldMk cId="1026190233" sldId="347"/>
        </pc:sldMkLst>
        <pc:spChg chg="mod">
          <ac:chgData name="Cheng Ran" userId="dbeed8448c6bb12c" providerId="LiveId" clId="{9B2A63C4-9E16-4F01-A724-CF6DBDDC3C01}" dt="2022-03-07T03:59:55.456" v="2154" actId="20577"/>
          <ac:spMkLst>
            <pc:docMk/>
            <pc:sldMk cId="1026190233" sldId="347"/>
            <ac:spMk id="2" creationId="{7358E7FF-BC35-46A4-9B3A-E6AD4A11F4FF}"/>
          </ac:spMkLst>
        </pc:spChg>
        <pc:spChg chg="mod">
          <ac:chgData name="Cheng Ran" userId="dbeed8448c6bb12c" providerId="LiveId" clId="{9B2A63C4-9E16-4F01-A724-CF6DBDDC3C01}" dt="2022-03-07T10:27:03.779" v="3542" actId="20577"/>
          <ac:spMkLst>
            <pc:docMk/>
            <pc:sldMk cId="1026190233" sldId="347"/>
            <ac:spMk id="4" creationId="{DE378908-2F95-4699-BA3D-88FF07C37CA9}"/>
          </ac:spMkLst>
        </pc:spChg>
      </pc:sldChg>
      <pc:sldChg chg="addSp modSp add mod">
        <pc:chgData name="Cheng Ran" userId="dbeed8448c6bb12c" providerId="LiveId" clId="{9B2A63C4-9E16-4F01-A724-CF6DBDDC3C01}" dt="2022-03-07T04:02:16.214" v="2223" actId="1076"/>
        <pc:sldMkLst>
          <pc:docMk/>
          <pc:sldMk cId="2882828215" sldId="348"/>
        </pc:sldMkLst>
        <pc:spChg chg="mod">
          <ac:chgData name="Cheng Ran" userId="dbeed8448c6bb12c" providerId="LiveId" clId="{9B2A63C4-9E16-4F01-A724-CF6DBDDC3C01}" dt="2022-03-07T04:02:16.214" v="2223" actId="1076"/>
          <ac:spMkLst>
            <pc:docMk/>
            <pc:sldMk cId="2882828215" sldId="348"/>
            <ac:spMk id="4" creationId="{B97AE0B9-82A8-4F89-A7D8-5C042189A434}"/>
          </ac:spMkLst>
        </pc:spChg>
        <pc:spChg chg="add mod">
          <ac:chgData name="Cheng Ran" userId="dbeed8448c6bb12c" providerId="LiveId" clId="{9B2A63C4-9E16-4F01-A724-CF6DBDDC3C01}" dt="2022-03-07T04:02:15.193" v="2222" actId="1076"/>
          <ac:spMkLst>
            <pc:docMk/>
            <pc:sldMk cId="2882828215" sldId="348"/>
            <ac:spMk id="5" creationId="{283B0CD0-5E5E-4982-8DDD-5592E70F9908}"/>
          </ac:spMkLst>
        </pc:spChg>
      </pc:sldChg>
      <pc:sldChg chg="addSp modSp new mod modAnim">
        <pc:chgData name="Cheng Ran" userId="dbeed8448c6bb12c" providerId="LiveId" clId="{9B2A63C4-9E16-4F01-A724-CF6DBDDC3C01}" dt="2022-03-07T04:09:45.977" v="2652"/>
        <pc:sldMkLst>
          <pc:docMk/>
          <pc:sldMk cId="163709586" sldId="349"/>
        </pc:sldMkLst>
        <pc:spChg chg="mod">
          <ac:chgData name="Cheng Ran" userId="dbeed8448c6bb12c" providerId="LiveId" clId="{9B2A63C4-9E16-4F01-A724-CF6DBDDC3C01}" dt="2022-03-07T04:02:36.590" v="2248" actId="20577"/>
          <ac:spMkLst>
            <pc:docMk/>
            <pc:sldMk cId="163709586" sldId="349"/>
            <ac:spMk id="2" creationId="{38092153-E279-41E1-9126-D76DA4538D9C}"/>
          </ac:spMkLst>
        </pc:spChg>
        <pc:spChg chg="mod">
          <ac:chgData name="Cheng Ran" userId="dbeed8448c6bb12c" providerId="LiveId" clId="{9B2A63C4-9E16-4F01-A724-CF6DBDDC3C01}" dt="2022-03-07T04:05:03.930" v="2299"/>
          <ac:spMkLst>
            <pc:docMk/>
            <pc:sldMk cId="163709586" sldId="349"/>
            <ac:spMk id="3" creationId="{FE9EAE5F-D940-428C-A1EA-452C1D72D073}"/>
          </ac:spMkLst>
        </pc:spChg>
        <pc:spChg chg="add mod">
          <ac:chgData name="Cheng Ran" userId="dbeed8448c6bb12c" providerId="LiveId" clId="{9B2A63C4-9E16-4F01-A724-CF6DBDDC3C01}" dt="2022-03-07T04:09:25.029" v="2645" actId="1076"/>
          <ac:spMkLst>
            <pc:docMk/>
            <pc:sldMk cId="163709586" sldId="349"/>
            <ac:spMk id="4" creationId="{BFADFE51-1424-4CFD-A3DA-A3AF59A441B5}"/>
          </ac:spMkLst>
        </pc:spChg>
        <pc:spChg chg="add mod">
          <ac:chgData name="Cheng Ran" userId="dbeed8448c6bb12c" providerId="LiveId" clId="{9B2A63C4-9E16-4F01-A724-CF6DBDDC3C01}" dt="2022-03-07T04:09:40.552" v="2651" actId="113"/>
          <ac:spMkLst>
            <pc:docMk/>
            <pc:sldMk cId="163709586" sldId="349"/>
            <ac:spMk id="5" creationId="{12723683-69B4-4AF4-966D-D8608A2EB928}"/>
          </ac:spMkLst>
        </pc:spChg>
      </pc:sldChg>
      <pc:sldChg chg="addSp modSp new mod">
        <pc:chgData name="Cheng Ran" userId="dbeed8448c6bb12c" providerId="LiveId" clId="{9B2A63C4-9E16-4F01-A724-CF6DBDDC3C01}" dt="2022-03-07T07:31:18.157" v="2779" actId="1076"/>
        <pc:sldMkLst>
          <pc:docMk/>
          <pc:sldMk cId="959125396" sldId="350"/>
        </pc:sldMkLst>
        <pc:spChg chg="mod">
          <ac:chgData name="Cheng Ran" userId="dbeed8448c6bb12c" providerId="LiveId" clId="{9B2A63C4-9E16-4F01-A724-CF6DBDDC3C01}" dt="2022-03-07T07:22:43.923" v="2654"/>
          <ac:spMkLst>
            <pc:docMk/>
            <pc:sldMk cId="959125396" sldId="350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23:46.918" v="2673" actId="20577"/>
          <ac:spMkLst>
            <pc:docMk/>
            <pc:sldMk cId="959125396" sldId="350"/>
            <ac:spMk id="3" creationId="{D4F36465-0930-440E-BA10-A9C2306C72EE}"/>
          </ac:spMkLst>
        </pc:spChg>
        <pc:spChg chg="add mod">
          <ac:chgData name="Cheng Ran" userId="dbeed8448c6bb12c" providerId="LiveId" clId="{9B2A63C4-9E16-4F01-A724-CF6DBDDC3C01}" dt="2022-03-07T07:31:18.157" v="2779" actId="1076"/>
          <ac:spMkLst>
            <pc:docMk/>
            <pc:sldMk cId="959125396" sldId="350"/>
            <ac:spMk id="6" creationId="{9EBFA41B-D647-49EC-AB50-06A0E34406E0}"/>
          </ac:spMkLst>
        </pc:spChg>
        <pc:picChg chg="add mod">
          <ac:chgData name="Cheng Ran" userId="dbeed8448c6bb12c" providerId="LiveId" clId="{9B2A63C4-9E16-4F01-A724-CF6DBDDC3C01}" dt="2022-03-07T07:26:42.892" v="2676" actId="1076"/>
          <ac:picMkLst>
            <pc:docMk/>
            <pc:sldMk cId="959125396" sldId="350"/>
            <ac:picMk id="5" creationId="{A986077F-BDE2-400B-9D6B-F0DFC04BFA3E}"/>
          </ac:picMkLst>
        </pc:picChg>
      </pc:sldChg>
      <pc:sldChg chg="addSp delSp modSp add mod">
        <pc:chgData name="Cheng Ran" userId="dbeed8448c6bb12c" providerId="LiveId" clId="{9B2A63C4-9E16-4F01-A724-CF6DBDDC3C01}" dt="2022-03-07T07:33:39.449" v="2845" actId="1076"/>
        <pc:sldMkLst>
          <pc:docMk/>
          <pc:sldMk cId="62755337" sldId="351"/>
        </pc:sldMkLst>
        <pc:spChg chg="mod">
          <ac:chgData name="Cheng Ran" userId="dbeed8448c6bb12c" providerId="LiveId" clId="{9B2A63C4-9E16-4F01-A724-CF6DBDDC3C01}" dt="2022-03-07T07:31:47.587" v="2783"/>
          <ac:spMkLst>
            <pc:docMk/>
            <pc:sldMk cId="62755337" sldId="351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32:32.949" v="2803" actId="20577"/>
          <ac:spMkLst>
            <pc:docMk/>
            <pc:sldMk cId="62755337" sldId="351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32:07.130" v="2785" actId="478"/>
          <ac:spMkLst>
            <pc:docMk/>
            <pc:sldMk cId="62755337" sldId="351"/>
            <ac:spMk id="6" creationId="{9EBFA41B-D647-49EC-AB50-06A0E34406E0}"/>
          </ac:spMkLst>
        </pc:spChg>
        <pc:spChg chg="add mod">
          <ac:chgData name="Cheng Ran" userId="dbeed8448c6bb12c" providerId="LiveId" clId="{9B2A63C4-9E16-4F01-A724-CF6DBDDC3C01}" dt="2022-03-07T07:33:25.914" v="2843" actId="20577"/>
          <ac:spMkLst>
            <pc:docMk/>
            <pc:sldMk cId="62755337" sldId="351"/>
            <ac:spMk id="7" creationId="{99C9E615-3E8B-46CC-97B1-15D8CC8BC703}"/>
          </ac:spMkLst>
        </pc:spChg>
        <pc:picChg chg="mod">
          <ac:chgData name="Cheng Ran" userId="dbeed8448c6bb12c" providerId="LiveId" clId="{9B2A63C4-9E16-4F01-A724-CF6DBDDC3C01}" dt="2022-03-07T07:32:39.267" v="2814" actId="1036"/>
          <ac:picMkLst>
            <pc:docMk/>
            <pc:sldMk cId="62755337" sldId="351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33:39.449" v="2845" actId="1076"/>
          <ac:picMkLst>
            <pc:docMk/>
            <pc:sldMk cId="62755337" sldId="351"/>
            <ac:picMk id="8" creationId="{ED9F0616-82CD-4EEC-84FF-E0E7D88C90F8}"/>
          </ac:picMkLst>
        </pc:picChg>
      </pc:sldChg>
      <pc:sldChg chg="addSp delSp modSp add mod">
        <pc:chgData name="Cheng Ran" userId="dbeed8448c6bb12c" providerId="LiveId" clId="{9B2A63C4-9E16-4F01-A724-CF6DBDDC3C01}" dt="2022-03-07T07:35:21.728" v="2879" actId="1076"/>
        <pc:sldMkLst>
          <pc:docMk/>
          <pc:sldMk cId="2585393116" sldId="352"/>
        </pc:sldMkLst>
        <pc:spChg chg="mod">
          <ac:chgData name="Cheng Ran" userId="dbeed8448c6bb12c" providerId="LiveId" clId="{9B2A63C4-9E16-4F01-A724-CF6DBDDC3C01}" dt="2022-03-07T07:34:57.422" v="2874" actId="27636"/>
          <ac:spMkLst>
            <pc:docMk/>
            <pc:sldMk cId="2585393116" sldId="352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35:06.799" v="2876" actId="478"/>
          <ac:spMkLst>
            <pc:docMk/>
            <pc:sldMk cId="2585393116" sldId="352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35:07.342" v="2877" actId="478"/>
          <ac:picMkLst>
            <pc:docMk/>
            <pc:sldMk cId="2585393116" sldId="352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35:21.728" v="2879" actId="1076"/>
          <ac:picMkLst>
            <pc:docMk/>
            <pc:sldMk cId="2585393116" sldId="352"/>
            <ac:picMk id="6" creationId="{6FC9E1DB-EAAF-4C47-9A3E-E710E23DF705}"/>
          </ac:picMkLst>
        </pc:picChg>
        <pc:picChg chg="del">
          <ac:chgData name="Cheng Ran" userId="dbeed8448c6bb12c" providerId="LiveId" clId="{9B2A63C4-9E16-4F01-A724-CF6DBDDC3C01}" dt="2022-03-07T07:35:05.266" v="2875" actId="478"/>
          <ac:picMkLst>
            <pc:docMk/>
            <pc:sldMk cId="2585393116" sldId="352"/>
            <ac:picMk id="8" creationId="{ED9F0616-82CD-4EEC-84FF-E0E7D88C90F8}"/>
          </ac:picMkLst>
        </pc:picChg>
      </pc:sldChg>
      <pc:sldChg chg="modSp add mod">
        <pc:chgData name="Cheng Ran" userId="dbeed8448c6bb12c" providerId="LiveId" clId="{9B2A63C4-9E16-4F01-A724-CF6DBDDC3C01}" dt="2022-03-07T07:36:10.194" v="2894" actId="20577"/>
        <pc:sldMkLst>
          <pc:docMk/>
          <pc:sldMk cId="71457146" sldId="353"/>
        </pc:sldMkLst>
        <pc:spChg chg="mod">
          <ac:chgData name="Cheng Ran" userId="dbeed8448c6bb12c" providerId="LiveId" clId="{9B2A63C4-9E16-4F01-A724-CF6DBDDC3C01}" dt="2022-03-07T07:36:10.194" v="2894" actId="20577"/>
          <ac:spMkLst>
            <pc:docMk/>
            <pc:sldMk cId="71457146" sldId="353"/>
            <ac:spMk id="2" creationId="{4CE40E48-0357-4E22-9A4A-BF36B527DCBD}"/>
          </ac:spMkLst>
        </pc:spChg>
      </pc:sldChg>
      <pc:sldChg chg="modSp add del mod">
        <pc:chgData name="Cheng Ran" userId="dbeed8448c6bb12c" providerId="LiveId" clId="{9B2A63C4-9E16-4F01-A724-CF6DBDDC3C01}" dt="2022-03-07T07:36:18.444" v="2896" actId="47"/>
        <pc:sldMkLst>
          <pc:docMk/>
          <pc:sldMk cId="465468570" sldId="354"/>
        </pc:sldMkLst>
        <pc:spChg chg="mod">
          <ac:chgData name="Cheng Ran" userId="dbeed8448c6bb12c" providerId="LiveId" clId="{9B2A63C4-9E16-4F01-A724-CF6DBDDC3C01}" dt="2022-03-07T07:36:14.050" v="2895"/>
          <ac:spMkLst>
            <pc:docMk/>
            <pc:sldMk cId="465468570" sldId="354"/>
            <ac:spMk id="2" creationId="{4CE40E48-0357-4E22-9A4A-BF36B527DCBD}"/>
          </ac:spMkLst>
        </pc:spChg>
      </pc:sldChg>
      <pc:sldChg chg="addSp delSp modSp add mod">
        <pc:chgData name="Cheng Ran" userId="dbeed8448c6bb12c" providerId="LiveId" clId="{9B2A63C4-9E16-4F01-A724-CF6DBDDC3C01}" dt="2022-03-07T07:38:46.330" v="2941" actId="1076"/>
        <pc:sldMkLst>
          <pc:docMk/>
          <pc:sldMk cId="2360759080" sldId="354"/>
        </pc:sldMkLst>
        <pc:spChg chg="mod">
          <ac:chgData name="Cheng Ran" userId="dbeed8448c6bb12c" providerId="LiveId" clId="{9B2A63C4-9E16-4F01-A724-CF6DBDDC3C01}" dt="2022-03-07T07:36:28.486" v="2898"/>
          <ac:spMkLst>
            <pc:docMk/>
            <pc:sldMk cId="2360759080" sldId="354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38:31.421" v="2938" actId="20577"/>
          <ac:spMkLst>
            <pc:docMk/>
            <pc:sldMk cId="2360759080" sldId="354"/>
            <ac:spMk id="3" creationId="{D4F36465-0930-440E-BA10-A9C2306C72EE}"/>
          </ac:spMkLst>
        </pc:spChg>
        <pc:picChg chg="add mod">
          <ac:chgData name="Cheng Ran" userId="dbeed8448c6bb12c" providerId="LiveId" clId="{9B2A63C4-9E16-4F01-A724-CF6DBDDC3C01}" dt="2022-03-07T07:38:46.330" v="2941" actId="1076"/>
          <ac:picMkLst>
            <pc:docMk/>
            <pc:sldMk cId="2360759080" sldId="354"/>
            <ac:picMk id="5" creationId="{9925259C-456E-41C5-83F9-586141707BB9}"/>
          </ac:picMkLst>
        </pc:picChg>
        <pc:picChg chg="del">
          <ac:chgData name="Cheng Ran" userId="dbeed8448c6bb12c" providerId="LiveId" clId="{9B2A63C4-9E16-4F01-A724-CF6DBDDC3C01}" dt="2022-03-07T07:38:43.631" v="2939" actId="478"/>
          <ac:picMkLst>
            <pc:docMk/>
            <pc:sldMk cId="2360759080" sldId="354"/>
            <ac:picMk id="6" creationId="{6FC9E1DB-EAAF-4C47-9A3E-E710E23DF705}"/>
          </ac:picMkLst>
        </pc:picChg>
      </pc:sldChg>
      <pc:sldChg chg="addSp delSp modSp add mod">
        <pc:chgData name="Cheng Ran" userId="dbeed8448c6bb12c" providerId="LiveId" clId="{9B2A63C4-9E16-4F01-A724-CF6DBDDC3C01}" dt="2022-03-07T07:45:48.518" v="3118" actId="1076"/>
        <pc:sldMkLst>
          <pc:docMk/>
          <pc:sldMk cId="368077067" sldId="355"/>
        </pc:sldMkLst>
        <pc:spChg chg="mod">
          <ac:chgData name="Cheng Ran" userId="dbeed8448c6bb12c" providerId="LiveId" clId="{9B2A63C4-9E16-4F01-A724-CF6DBDDC3C01}" dt="2022-03-07T07:39:12.485" v="2943"/>
          <ac:spMkLst>
            <pc:docMk/>
            <pc:sldMk cId="368077067" sldId="355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45:26.460" v="3115" actId="27636"/>
          <ac:spMkLst>
            <pc:docMk/>
            <pc:sldMk cId="368077067" sldId="355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45:33.378" v="3116" actId="478"/>
          <ac:spMkLst>
            <pc:docMk/>
            <pc:sldMk cId="368077067" sldId="355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39:52.089" v="2944" actId="478"/>
          <ac:picMkLst>
            <pc:docMk/>
            <pc:sldMk cId="368077067" sldId="355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45:48.518" v="3118" actId="1076"/>
          <ac:picMkLst>
            <pc:docMk/>
            <pc:sldMk cId="368077067" sldId="355"/>
            <ac:picMk id="6" creationId="{17004A39-43D1-4413-AB15-3289EC92C3B9}"/>
          </ac:picMkLst>
        </pc:picChg>
        <pc:picChg chg="del">
          <ac:chgData name="Cheng Ran" userId="dbeed8448c6bb12c" providerId="LiveId" clId="{9B2A63C4-9E16-4F01-A724-CF6DBDDC3C01}" dt="2022-03-07T07:45:33.378" v="3116" actId="478"/>
          <ac:picMkLst>
            <pc:docMk/>
            <pc:sldMk cId="368077067" sldId="355"/>
            <ac:picMk id="8" creationId="{ED9F0616-82CD-4EEC-84FF-E0E7D88C90F8}"/>
          </ac:picMkLst>
        </pc:picChg>
      </pc:sldChg>
      <pc:sldChg chg="addSp delSp modSp add mod">
        <pc:chgData name="Cheng Ran" userId="dbeed8448c6bb12c" providerId="LiveId" clId="{9B2A63C4-9E16-4F01-A724-CF6DBDDC3C01}" dt="2022-03-07T07:48:37.544" v="3169" actId="20577"/>
        <pc:sldMkLst>
          <pc:docMk/>
          <pc:sldMk cId="2852587290" sldId="356"/>
        </pc:sldMkLst>
        <pc:spChg chg="mod">
          <ac:chgData name="Cheng Ran" userId="dbeed8448c6bb12c" providerId="LiveId" clId="{9B2A63C4-9E16-4F01-A724-CF6DBDDC3C01}" dt="2022-03-07T07:46:15.902" v="3123" actId="20577"/>
          <ac:spMkLst>
            <pc:docMk/>
            <pc:sldMk cId="2852587290" sldId="356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48:37.544" v="3169" actId="20577"/>
          <ac:spMkLst>
            <pc:docMk/>
            <pc:sldMk cId="2852587290" sldId="356"/>
            <ac:spMk id="3" creationId="{D4F36465-0930-440E-BA10-A9C2306C72EE}"/>
          </ac:spMkLst>
        </pc:spChg>
        <pc:spChg chg="mod">
          <ac:chgData name="Cheng Ran" userId="dbeed8448c6bb12c" providerId="LiveId" clId="{9B2A63C4-9E16-4F01-A724-CF6DBDDC3C01}" dt="2022-03-07T07:48:22.472" v="3166" actId="20577"/>
          <ac:spMkLst>
            <pc:docMk/>
            <pc:sldMk cId="2852587290" sldId="356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46:52.642" v="3140" actId="478"/>
          <ac:picMkLst>
            <pc:docMk/>
            <pc:sldMk cId="2852587290" sldId="356"/>
            <ac:picMk id="5" creationId="{A986077F-BDE2-400B-9D6B-F0DFC04BFA3E}"/>
          </ac:picMkLst>
        </pc:picChg>
        <pc:picChg chg="add del mod">
          <ac:chgData name="Cheng Ran" userId="dbeed8448c6bb12c" providerId="LiveId" clId="{9B2A63C4-9E16-4F01-A724-CF6DBDDC3C01}" dt="2022-03-07T07:47:39.751" v="3156" actId="478"/>
          <ac:picMkLst>
            <pc:docMk/>
            <pc:sldMk cId="2852587290" sldId="356"/>
            <ac:picMk id="6" creationId="{F0A265F7-939B-4F74-A324-D3F20D3FBE2F}"/>
          </ac:picMkLst>
        </pc:picChg>
        <pc:picChg chg="del">
          <ac:chgData name="Cheng Ran" userId="dbeed8448c6bb12c" providerId="LiveId" clId="{9B2A63C4-9E16-4F01-A724-CF6DBDDC3C01}" dt="2022-03-07T07:47:30.303" v="3152" actId="478"/>
          <ac:picMkLst>
            <pc:docMk/>
            <pc:sldMk cId="2852587290" sldId="356"/>
            <ac:picMk id="8" creationId="{ED9F0616-82CD-4EEC-84FF-E0E7D88C90F8}"/>
          </ac:picMkLst>
        </pc:picChg>
        <pc:picChg chg="add del mod">
          <ac:chgData name="Cheng Ran" userId="dbeed8448c6bb12c" providerId="LiveId" clId="{9B2A63C4-9E16-4F01-A724-CF6DBDDC3C01}" dt="2022-03-07T07:47:37.959" v="3155" actId="478"/>
          <ac:picMkLst>
            <pc:docMk/>
            <pc:sldMk cId="2852587290" sldId="356"/>
            <ac:picMk id="10" creationId="{8B2ABC95-D18B-4A12-9AD7-D0924FC00F16}"/>
          </ac:picMkLst>
        </pc:picChg>
        <pc:picChg chg="add mod">
          <ac:chgData name="Cheng Ran" userId="dbeed8448c6bb12c" providerId="LiveId" clId="{9B2A63C4-9E16-4F01-A724-CF6DBDDC3C01}" dt="2022-03-07T07:48:01.952" v="3158" actId="1076"/>
          <ac:picMkLst>
            <pc:docMk/>
            <pc:sldMk cId="2852587290" sldId="356"/>
            <ac:picMk id="12" creationId="{2DA833C6-0717-4593-8702-028611039628}"/>
          </ac:picMkLst>
        </pc:picChg>
        <pc:picChg chg="add mod">
          <ac:chgData name="Cheng Ran" userId="dbeed8448c6bb12c" providerId="LiveId" clId="{9B2A63C4-9E16-4F01-A724-CF6DBDDC3C01}" dt="2022-03-07T07:48:12.326" v="3160" actId="1076"/>
          <ac:picMkLst>
            <pc:docMk/>
            <pc:sldMk cId="2852587290" sldId="356"/>
            <ac:picMk id="14" creationId="{09EE9EDF-B2C0-4223-8786-7E3BDF2181AD}"/>
          </ac:picMkLst>
        </pc:picChg>
      </pc:sldChg>
      <pc:sldChg chg="addSp modSp new mod">
        <pc:chgData name="Cheng Ran" userId="dbeed8448c6bb12c" providerId="LiveId" clId="{9B2A63C4-9E16-4F01-A724-CF6DBDDC3C01}" dt="2022-03-07T07:49:59.779" v="3203" actId="1076"/>
        <pc:sldMkLst>
          <pc:docMk/>
          <pc:sldMk cId="32454348" sldId="357"/>
        </pc:sldMkLst>
        <pc:spChg chg="mod">
          <ac:chgData name="Cheng Ran" userId="dbeed8448c6bb12c" providerId="LiveId" clId="{9B2A63C4-9E16-4F01-A724-CF6DBDDC3C01}" dt="2022-03-07T07:48:52.549" v="3171"/>
          <ac:spMkLst>
            <pc:docMk/>
            <pc:sldMk cId="32454348" sldId="357"/>
            <ac:spMk id="2" creationId="{81AFFF63-D38F-4110-8401-19C965AA8575}"/>
          </ac:spMkLst>
        </pc:spChg>
        <pc:spChg chg="mod">
          <ac:chgData name="Cheng Ran" userId="dbeed8448c6bb12c" providerId="LiveId" clId="{9B2A63C4-9E16-4F01-A724-CF6DBDDC3C01}" dt="2022-03-07T07:49:39.163" v="3194" actId="5793"/>
          <ac:spMkLst>
            <pc:docMk/>
            <pc:sldMk cId="32454348" sldId="357"/>
            <ac:spMk id="3" creationId="{1A82F951-B74F-44A8-A27C-BA4F3F578B4C}"/>
          </ac:spMkLst>
        </pc:spChg>
        <pc:picChg chg="add mod">
          <ac:chgData name="Cheng Ran" userId="dbeed8448c6bb12c" providerId="LiveId" clId="{9B2A63C4-9E16-4F01-A724-CF6DBDDC3C01}" dt="2022-03-07T07:49:59.779" v="3203" actId="1076"/>
          <ac:picMkLst>
            <pc:docMk/>
            <pc:sldMk cId="32454348" sldId="357"/>
            <ac:picMk id="5" creationId="{BCB942CC-02FF-4BB1-BAA8-AC20E07038EF}"/>
          </ac:picMkLst>
        </pc:picChg>
      </pc:sldChg>
      <pc:sldChg chg="addSp delSp modSp add mod">
        <pc:chgData name="Cheng Ran" userId="dbeed8448c6bb12c" providerId="LiveId" clId="{9B2A63C4-9E16-4F01-A724-CF6DBDDC3C01}" dt="2022-03-07T07:51:48.230" v="3213" actId="1076"/>
        <pc:sldMkLst>
          <pc:docMk/>
          <pc:sldMk cId="3065428112" sldId="358"/>
        </pc:sldMkLst>
        <pc:spChg chg="mod">
          <ac:chgData name="Cheng Ran" userId="dbeed8448c6bb12c" providerId="LiveId" clId="{9B2A63C4-9E16-4F01-A724-CF6DBDDC3C01}" dt="2022-03-07T07:51:32.889" v="3209"/>
          <ac:spMkLst>
            <pc:docMk/>
            <pc:sldMk cId="3065428112" sldId="358"/>
            <ac:spMk id="3" creationId="{1A82F951-B74F-44A8-A27C-BA4F3F578B4C}"/>
          </ac:spMkLst>
        </pc:spChg>
        <pc:picChg chg="del">
          <ac:chgData name="Cheng Ran" userId="dbeed8448c6bb12c" providerId="LiveId" clId="{9B2A63C4-9E16-4F01-A724-CF6DBDDC3C01}" dt="2022-03-07T07:51:44.762" v="3210" actId="478"/>
          <ac:picMkLst>
            <pc:docMk/>
            <pc:sldMk cId="3065428112" sldId="358"/>
            <ac:picMk id="5" creationId="{BCB942CC-02FF-4BB1-BAA8-AC20E07038EF}"/>
          </ac:picMkLst>
        </pc:picChg>
        <pc:picChg chg="add mod">
          <ac:chgData name="Cheng Ran" userId="dbeed8448c6bb12c" providerId="LiveId" clId="{9B2A63C4-9E16-4F01-A724-CF6DBDDC3C01}" dt="2022-03-07T07:51:48.230" v="3213" actId="1076"/>
          <ac:picMkLst>
            <pc:docMk/>
            <pc:sldMk cId="3065428112" sldId="358"/>
            <ac:picMk id="6" creationId="{4F83FF43-F554-413B-903E-289F561B6053}"/>
          </ac:picMkLst>
        </pc:picChg>
      </pc:sldChg>
    </pc:docChg>
  </pc:docChgLst>
  <pc:docChgLst>
    <pc:chgData name="Cheng Ran" userId="dbeed8448c6bb12c" providerId="LiveId" clId="{635273D0-1DFB-4079-BA99-AA257C87458F}"/>
    <pc:docChg chg="undo redo custSel addSld delSld modSld">
      <pc:chgData name="Cheng Ran" userId="dbeed8448c6bb12c" providerId="LiveId" clId="{635273D0-1DFB-4079-BA99-AA257C87458F}" dt="2022-02-21T07:34:07.720" v="3106" actId="47"/>
      <pc:docMkLst>
        <pc:docMk/>
      </pc:docMkLst>
      <pc:sldChg chg="modSp mod">
        <pc:chgData name="Cheng Ran" userId="dbeed8448c6bb12c" providerId="LiveId" clId="{635273D0-1DFB-4079-BA99-AA257C87458F}" dt="2022-02-21T04:50:45.406" v="23" actId="20577"/>
        <pc:sldMkLst>
          <pc:docMk/>
          <pc:sldMk cId="3385293733" sldId="257"/>
        </pc:sldMkLst>
        <pc:spChg chg="mod">
          <ac:chgData name="Cheng Ran" userId="dbeed8448c6bb12c" providerId="LiveId" clId="{635273D0-1DFB-4079-BA99-AA257C87458F}" dt="2022-02-21T04:50:45.406" v="23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23772265" sldId="25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860643699" sldId="25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756521357" sldId="26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42607329" sldId="26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643232237" sldId="26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18986422" sldId="26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72111270" sldId="26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818886023" sldId="26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64240106" sldId="26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06023767" sldId="26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065799902" sldId="26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191028368" sldId="27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294332934" sldId="27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94252760" sldId="27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391222188" sldId="27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18962520" sldId="27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58885491" sldId="27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999420046" sldId="27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93896810" sldId="27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89101338" sldId="27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322556458" sldId="27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628340342" sldId="28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44907058" sldId="28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097794756" sldId="28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750497665" sldId="28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920123509" sldId="28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945139366" sldId="28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819709825" sldId="28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282138035" sldId="28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02641594" sldId="288"/>
        </pc:sldMkLst>
      </pc:sldChg>
      <pc:sldChg chg="addSp delSp modSp new mod">
        <pc:chgData name="Cheng Ran" userId="dbeed8448c6bb12c" providerId="LiveId" clId="{635273D0-1DFB-4079-BA99-AA257C87458F}" dt="2022-02-21T04:58:05.735" v="442" actId="11529"/>
        <pc:sldMkLst>
          <pc:docMk/>
          <pc:sldMk cId="684922242" sldId="290"/>
        </pc:sldMkLst>
        <pc:spChg chg="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" creationId="{50232FE4-F840-4052-B3A9-D30429F72A30}"/>
          </ac:spMkLst>
        </pc:spChg>
        <pc:spChg chg="del">
          <ac:chgData name="Cheng Ran" userId="dbeed8448c6bb12c" providerId="LiveId" clId="{635273D0-1DFB-4079-BA99-AA257C87458F}" dt="2022-02-21T04:53:23.731" v="107" actId="478"/>
          <ac:spMkLst>
            <pc:docMk/>
            <pc:sldMk cId="684922242" sldId="290"/>
            <ac:spMk id="3" creationId="{AAEFF653-1CDA-4427-B9DD-651355C776D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4" creationId="{9EAFA539-E82F-45FE-A2B5-E7E45D34F44D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5" creationId="{45BE34C5-3D3C-49BD-A050-55934CC5AD8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6" creationId="{7D7509E7-8BC6-4C20-A827-BFD16272E2B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7" creationId="{B98313AB-668F-486A-BFC2-114ED35F059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8" creationId="{0B853941-731C-48D6-9285-DF036D6A6D1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9" creationId="{4CFB981C-9DAB-4A19-804B-A0EB7141F34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0" creationId="{E51CC5EE-7267-4E34-B2F7-C798CE8AC1E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1" creationId="{9D830DCF-F355-4E17-AD9C-AB41B343CE2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2" creationId="{BB9D5B57-F950-45C6-874F-5192D59F0AAB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3" creationId="{99159DD9-5A95-458A-9637-477F7FCBD9E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4" creationId="{DF148E37-ABCE-4B1F-90EF-DF86746AE25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5" creationId="{BD2DEBDC-AFF3-40A8-AF40-620B4909814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6" creationId="{73303789-7C4B-4B39-A43F-D81D84CC31E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7" creationId="{16A60E56-CB8C-47A4-B35D-073DAE25439E}"/>
          </ac:spMkLst>
        </pc:spChg>
        <pc:spChg chg="add del mod">
          <ac:chgData name="Cheng Ran" userId="dbeed8448c6bb12c" providerId="LiveId" clId="{635273D0-1DFB-4079-BA99-AA257C87458F}" dt="2022-02-21T04:53:36.986" v="167"/>
          <ac:spMkLst>
            <pc:docMk/>
            <pc:sldMk cId="684922242" sldId="290"/>
            <ac:spMk id="18" creationId="{8FAB4554-D362-42F3-83C3-0FF2F38D621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9" creationId="{C07A1223-2225-454E-9CA9-E529C916E11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0" creationId="{41958C62-BACE-4CC1-A966-DC67309DEFB2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1" creationId="{AE740F48-C72A-4C3E-9FF9-409FE1F40B51}"/>
          </ac:spMkLst>
        </pc:spChg>
        <pc:cxnChg chg="add">
          <ac:chgData name="Cheng Ran" userId="dbeed8448c6bb12c" providerId="LiveId" clId="{635273D0-1DFB-4079-BA99-AA257C87458F}" dt="2022-02-21T04:58:05.735" v="442" actId="11529"/>
          <ac:cxnSpMkLst>
            <pc:docMk/>
            <pc:sldMk cId="684922242" sldId="290"/>
            <ac:cxnSpMk id="23" creationId="{5DE71179-CBD7-4CC8-8FCD-1624AF75CAAC}"/>
          </ac:cxnSpMkLst>
        </pc:cxnChg>
      </pc:sldChg>
      <pc:sldChg chg="addSp delSp modSp new mod chgLayout">
        <pc:chgData name="Cheng Ran" userId="dbeed8448c6bb12c" providerId="LiveId" clId="{635273D0-1DFB-4079-BA99-AA257C87458F}" dt="2022-02-21T04:57:11.277" v="432" actId="20577"/>
        <pc:sldMkLst>
          <pc:docMk/>
          <pc:sldMk cId="2733330309" sldId="291"/>
        </pc:sldMkLst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2" creationId="{687EE347-4A11-4DC0-B259-F11FFFC60EC4}"/>
          </ac:spMkLst>
        </pc:spChg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3" creationId="{EF956457-83DD-4602-91FE-5E4C0287738C}"/>
          </ac:spMkLst>
        </pc:spChg>
        <pc:spChg chg="add mod ord">
          <ac:chgData name="Cheng Ran" userId="dbeed8448c6bb12c" providerId="LiveId" clId="{635273D0-1DFB-4079-BA99-AA257C87458F}" dt="2022-02-21T04:51:27.502" v="43" actId="20577"/>
          <ac:spMkLst>
            <pc:docMk/>
            <pc:sldMk cId="2733330309" sldId="291"/>
            <ac:spMk id="4" creationId="{D7F6E061-C98D-48D5-BCAB-B3B7C2E2D483}"/>
          </ac:spMkLst>
        </pc:spChg>
        <pc:spChg chg="add mod ord">
          <ac:chgData name="Cheng Ran" userId="dbeed8448c6bb12c" providerId="LiveId" clId="{635273D0-1DFB-4079-BA99-AA257C87458F}" dt="2022-02-21T04:57:11.277" v="432" actId="20577"/>
          <ac:spMkLst>
            <pc:docMk/>
            <pc:sldMk cId="2733330309" sldId="291"/>
            <ac:spMk id="5" creationId="{06ABAD9D-935F-47F6-A1F4-F05C16AAC32C}"/>
          </ac:spMkLst>
        </pc:spChg>
      </pc:sldChg>
      <pc:sldChg chg="addSp delSp modSp new mod">
        <pc:chgData name="Cheng Ran" userId="dbeed8448c6bb12c" providerId="LiveId" clId="{635273D0-1DFB-4079-BA99-AA257C87458F}" dt="2022-02-21T04:55:07.671" v="386" actId="1036"/>
        <pc:sldMkLst>
          <pc:docMk/>
          <pc:sldMk cId="3854375578" sldId="292"/>
        </pc:sldMkLst>
        <pc:spChg chg="mod">
          <ac:chgData name="Cheng Ran" userId="dbeed8448c6bb12c" providerId="LiveId" clId="{635273D0-1DFB-4079-BA99-AA257C87458F}" dt="2022-02-21T04:54:54.051" v="324"/>
          <ac:spMkLst>
            <pc:docMk/>
            <pc:sldMk cId="3854375578" sldId="292"/>
            <ac:spMk id="2" creationId="{305A91F5-6DDB-4264-A183-358F7994838F}"/>
          </ac:spMkLst>
        </pc:spChg>
        <pc:spChg chg="del">
          <ac:chgData name="Cheng Ran" userId="dbeed8448c6bb12c" providerId="LiveId" clId="{635273D0-1DFB-4079-BA99-AA257C87458F}" dt="2022-02-21T04:55:01.429" v="325" actId="478"/>
          <ac:spMkLst>
            <pc:docMk/>
            <pc:sldMk cId="3854375578" sldId="292"/>
            <ac:spMk id="3" creationId="{5AFF9ECB-B6F7-44AA-A451-991186F2592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4" creationId="{3B302E96-1236-47F2-8296-F51B27B540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5" creationId="{1186C9C7-1542-4168-B23D-C65AE4B54D7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6" creationId="{D0BA3D9D-6B00-447A-8720-38B8968597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7" creationId="{CFBF76B8-DD52-484A-86F5-8BB74FC6367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8" creationId="{66F7BF6E-0A37-4387-86AC-FDE7943A29A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9" creationId="{DF8C1632-22DD-4980-B5E3-2AF6CB136996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0" creationId="{910970D3-2FF1-41EB-9F04-AF7D494F3D32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1" creationId="{3F2269C5-2888-4011-9566-6E07F1262204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3" creationId="{3D2FCA3C-0CED-4528-8F4E-9DFBA462DD91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4" creationId="{C90C4920-7B2C-40E2-8F57-83CBE4C345B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5" creationId="{3A2D1DE9-7F9E-4A5C-8D13-AF41DBD26E3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6" creationId="{4205A582-55B4-47E2-A600-D31A85700FA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7" creationId="{D97538E3-AD89-4DB8-BC9D-633CB90CD97E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8" creationId="{85FDE27B-3267-477E-853C-534EA6B3A027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9" creationId="{FD65423B-A371-4C6D-8397-BEC32C1385DC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0" creationId="{D4C69EAD-3237-46F1-80B3-279B7B953D6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2" creationId="{452E77A1-92E8-4678-AD0B-E65E35AEB06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3" creationId="{E116407F-A288-4B82-9F22-29F349AD12F3}"/>
          </ac:spMkLst>
        </pc:spChg>
        <pc:graphicFrameChg chg="add mod">
          <ac:chgData name="Cheng Ran" userId="dbeed8448c6bb12c" providerId="LiveId" clId="{635273D0-1DFB-4079-BA99-AA257C87458F}" dt="2022-02-21T04:55:07.671" v="386" actId="1036"/>
          <ac:graphicFrameMkLst>
            <pc:docMk/>
            <pc:sldMk cId="3854375578" sldId="292"/>
            <ac:graphicFrameMk id="12" creationId="{F1CF92FD-4EF0-4F63-BD6A-C65C88F96451}"/>
          </ac:graphicFrameMkLst>
        </pc:graphicFrame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1" creationId="{2F2D10BC-71BA-42B3-BFB8-0385275E8806}"/>
          </ac:cxnSpMkLst>
        </pc:cxn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4" creationId="{EB1EBE22-6728-476E-AFF7-528B00E0A7F6}"/>
          </ac:cxnSpMkLst>
        </pc:cxnChg>
      </pc:sldChg>
      <pc:sldChg chg="addSp delSp modSp new mod">
        <pc:chgData name="Cheng Ran" userId="dbeed8448c6bb12c" providerId="LiveId" clId="{635273D0-1DFB-4079-BA99-AA257C87458F}" dt="2022-02-21T05:46:42.851" v="488" actId="1076"/>
        <pc:sldMkLst>
          <pc:docMk/>
          <pc:sldMk cId="1099301301" sldId="293"/>
        </pc:sldMkLst>
        <pc:spChg chg="mod">
          <ac:chgData name="Cheng Ran" userId="dbeed8448c6bb12c" providerId="LiveId" clId="{635273D0-1DFB-4079-BA99-AA257C87458F}" dt="2022-02-21T04:55:46.412" v="428" actId="20577"/>
          <ac:spMkLst>
            <pc:docMk/>
            <pc:sldMk cId="1099301301" sldId="293"/>
            <ac:spMk id="2" creationId="{DA97705C-0712-48A0-9DF5-F67238673CF5}"/>
          </ac:spMkLst>
        </pc:spChg>
        <pc:spChg chg="del">
          <ac:chgData name="Cheng Ran" userId="dbeed8448c6bb12c" providerId="LiveId" clId="{635273D0-1DFB-4079-BA99-AA257C87458F}" dt="2022-02-21T04:55:36.602" v="406"/>
          <ac:spMkLst>
            <pc:docMk/>
            <pc:sldMk cId="1099301301" sldId="293"/>
            <ac:spMk id="3" creationId="{842B01C9-4A52-4F43-8FCD-CF23A7F8BC0A}"/>
          </ac:spMkLst>
        </pc:spChg>
        <pc:picChg chg="add mod">
          <ac:chgData name="Cheng Ran" userId="dbeed8448c6bb12c" providerId="LiveId" clId="{635273D0-1DFB-4079-BA99-AA257C87458F}" dt="2022-02-21T05:46:42.851" v="488" actId="1076"/>
          <ac:picMkLst>
            <pc:docMk/>
            <pc:sldMk cId="1099301301" sldId="293"/>
            <ac:picMk id="4" creationId="{881C39B6-7E3A-4269-BDE4-92E8B008AFB5}"/>
          </ac:picMkLst>
        </pc:picChg>
      </pc:sldChg>
      <pc:sldChg chg="addSp modSp add mod modAnim">
        <pc:chgData name="Cheng Ran" userId="dbeed8448c6bb12c" providerId="LiveId" clId="{635273D0-1DFB-4079-BA99-AA257C87458F}" dt="2022-02-21T05:46:24.866" v="485" actId="1076"/>
        <pc:sldMkLst>
          <pc:docMk/>
          <pc:sldMk cId="2768381481" sldId="294"/>
        </pc:sldMkLst>
        <pc:spChg chg="mod">
          <ac:chgData name="Cheng Ran" userId="dbeed8448c6bb12c" providerId="LiveId" clId="{635273D0-1DFB-4079-BA99-AA257C87458F}" dt="2022-02-21T05:43:54.412" v="453" actId="20577"/>
          <ac:spMkLst>
            <pc:docMk/>
            <pc:sldMk cId="2768381481" sldId="294"/>
            <ac:spMk id="2" creationId="{136FAD0A-6C80-45BD-91F8-B65F2609EC95}"/>
          </ac:spMkLst>
        </pc:spChg>
        <pc:spChg chg="mod">
          <ac:chgData name="Cheng Ran" userId="dbeed8448c6bb12c" providerId="LiveId" clId="{635273D0-1DFB-4079-BA99-AA257C87458F}" dt="2022-02-21T05:44:10.170" v="457" actId="14100"/>
          <ac:spMkLst>
            <pc:docMk/>
            <pc:sldMk cId="2768381481" sldId="294"/>
            <ac:spMk id="3" creationId="{A11E3C05-5225-4C7C-9C93-AB2A2408A44D}"/>
          </ac:spMkLst>
        </pc:spChg>
        <pc:spChg chg="add mod">
          <ac:chgData name="Cheng Ran" userId="dbeed8448c6bb12c" providerId="LiveId" clId="{635273D0-1DFB-4079-BA99-AA257C87458F}" dt="2022-02-21T05:44:21.656" v="461" actId="1076"/>
          <ac:spMkLst>
            <pc:docMk/>
            <pc:sldMk cId="2768381481" sldId="294"/>
            <ac:spMk id="4" creationId="{A9B46F7B-3C42-41F5-A16A-0C71B71F3D10}"/>
          </ac:spMkLst>
        </pc:spChg>
        <pc:spChg chg="add mod">
          <ac:chgData name="Cheng Ran" userId="dbeed8448c6bb12c" providerId="LiveId" clId="{635273D0-1DFB-4079-BA99-AA257C87458F}" dt="2022-02-21T05:46:24.866" v="485" actId="1076"/>
          <ac:spMkLst>
            <pc:docMk/>
            <pc:sldMk cId="2768381481" sldId="294"/>
            <ac:spMk id="5" creationId="{5E30ECCE-9D8B-41C0-97AC-A09E3186BF6F}"/>
          </ac:spMkLst>
        </pc:spChg>
      </pc:sldChg>
      <pc:sldChg chg="modSp new del mod">
        <pc:chgData name="Cheng Ran" userId="dbeed8448c6bb12c" providerId="LiveId" clId="{635273D0-1DFB-4079-BA99-AA257C87458F}" dt="2022-02-21T05:43:40.870" v="445" actId="2696"/>
        <pc:sldMkLst>
          <pc:docMk/>
          <pc:sldMk cId="3379855557" sldId="294"/>
        </pc:sldMkLst>
        <pc:spChg chg="mod">
          <ac:chgData name="Cheng Ran" userId="dbeed8448c6bb12c" providerId="LiveId" clId="{635273D0-1DFB-4079-BA99-AA257C87458F}" dt="2022-02-21T05:43:39.341" v="444"/>
          <ac:spMkLst>
            <pc:docMk/>
            <pc:sldMk cId="3379855557" sldId="294"/>
            <ac:spMk id="2" creationId="{136FAD0A-6C80-45BD-91F8-B65F2609EC95}"/>
          </ac:spMkLst>
        </pc:spChg>
      </pc:sldChg>
      <pc:sldChg chg="modSp new mod">
        <pc:chgData name="Cheng Ran" userId="dbeed8448c6bb12c" providerId="LiveId" clId="{635273D0-1DFB-4079-BA99-AA257C87458F}" dt="2022-02-21T05:48:39.969" v="545" actId="15"/>
        <pc:sldMkLst>
          <pc:docMk/>
          <pc:sldMk cId="1699718560" sldId="295"/>
        </pc:sldMkLst>
        <pc:spChg chg="mod">
          <ac:chgData name="Cheng Ran" userId="dbeed8448c6bb12c" providerId="LiveId" clId="{635273D0-1DFB-4079-BA99-AA257C87458F}" dt="2022-02-21T05:46:55.393" v="490"/>
          <ac:spMkLst>
            <pc:docMk/>
            <pc:sldMk cId="1699718560" sldId="295"/>
            <ac:spMk id="2" creationId="{9551DEF0-D5AE-420D-94BD-2C9D0E70B92C}"/>
          </ac:spMkLst>
        </pc:spChg>
        <pc:spChg chg="mod">
          <ac:chgData name="Cheng Ran" userId="dbeed8448c6bb12c" providerId="LiveId" clId="{635273D0-1DFB-4079-BA99-AA257C87458F}" dt="2022-02-21T05:48:39.969" v="545" actId="15"/>
          <ac:spMkLst>
            <pc:docMk/>
            <pc:sldMk cId="1699718560" sldId="295"/>
            <ac:spMk id="3" creationId="{5471E5D2-2D82-45B8-AE0C-67B8023790BF}"/>
          </ac:spMkLst>
        </pc:spChg>
      </pc:sldChg>
      <pc:sldChg chg="addSp modSp new mod">
        <pc:chgData name="Cheng Ran" userId="dbeed8448c6bb12c" providerId="LiveId" clId="{635273D0-1DFB-4079-BA99-AA257C87458F}" dt="2022-02-21T05:53:48.632" v="592"/>
        <pc:sldMkLst>
          <pc:docMk/>
          <pc:sldMk cId="3184272537" sldId="296"/>
        </pc:sldMkLst>
        <pc:spChg chg="mod">
          <ac:chgData name="Cheng Ran" userId="dbeed8448c6bb12c" providerId="LiveId" clId="{635273D0-1DFB-4079-BA99-AA257C87458F}" dt="2022-02-21T05:49:25.636" v="547"/>
          <ac:spMkLst>
            <pc:docMk/>
            <pc:sldMk cId="3184272537" sldId="296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3:48.632" v="592"/>
          <ac:spMkLst>
            <pc:docMk/>
            <pc:sldMk cId="3184272537" sldId="296"/>
            <ac:spMk id="3" creationId="{3495B8B4-FF27-487D-99F8-1627E3CB44C6}"/>
          </ac:spMkLst>
        </pc:spChg>
        <pc:spChg chg="add mod">
          <ac:chgData name="Cheng Ran" userId="dbeed8448c6bb12c" providerId="LiveId" clId="{635273D0-1DFB-4079-BA99-AA257C87458F}" dt="2022-02-21T05:51:14.170" v="580" actId="1076"/>
          <ac:spMkLst>
            <pc:docMk/>
            <pc:sldMk cId="3184272537" sldId="296"/>
            <ac:spMk id="4" creationId="{16636FD0-83E7-4C11-8BC7-0EE1A937907F}"/>
          </ac:spMkLst>
        </pc:spChg>
      </pc:sldChg>
      <pc:sldChg chg="addSp delSp modSp add mod">
        <pc:chgData name="Cheng Ran" userId="dbeed8448c6bb12c" providerId="LiveId" clId="{635273D0-1DFB-4079-BA99-AA257C87458F}" dt="2022-02-21T05:58:04.143" v="733" actId="20577"/>
        <pc:sldMkLst>
          <pc:docMk/>
          <pc:sldMk cId="1956971627" sldId="297"/>
        </pc:sldMkLst>
        <pc:spChg chg="mod">
          <ac:chgData name="Cheng Ran" userId="dbeed8448c6bb12c" providerId="LiveId" clId="{635273D0-1DFB-4079-BA99-AA257C87458F}" dt="2022-02-21T05:54:43.999" v="608" actId="20577"/>
          <ac:spMkLst>
            <pc:docMk/>
            <pc:sldMk cId="1956971627" sldId="297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8:04.143" v="733" actId="20577"/>
          <ac:spMkLst>
            <pc:docMk/>
            <pc:sldMk cId="1956971627" sldId="297"/>
            <ac:spMk id="3" creationId="{3495B8B4-FF27-487D-99F8-1627E3CB44C6}"/>
          </ac:spMkLst>
        </pc:spChg>
        <pc:spChg chg="del">
          <ac:chgData name="Cheng Ran" userId="dbeed8448c6bb12c" providerId="LiveId" clId="{635273D0-1DFB-4079-BA99-AA257C87458F}" dt="2022-02-21T05:54:46.238" v="609" actId="478"/>
          <ac:spMkLst>
            <pc:docMk/>
            <pc:sldMk cId="1956971627" sldId="297"/>
            <ac:spMk id="4" creationId="{16636FD0-83E7-4C11-8BC7-0EE1A937907F}"/>
          </ac:spMkLst>
        </pc:spChg>
        <pc:spChg chg="add mod">
          <ac:chgData name="Cheng Ran" userId="dbeed8448c6bb12c" providerId="LiveId" clId="{635273D0-1DFB-4079-BA99-AA257C87458F}" dt="2022-02-21T05:54:52.539" v="611" actId="1076"/>
          <ac:spMkLst>
            <pc:docMk/>
            <pc:sldMk cId="1956971627" sldId="297"/>
            <ac:spMk id="5" creationId="{899BBEC6-3B43-4970-979E-22C83937BCF2}"/>
          </ac:spMkLst>
        </pc:spChg>
      </pc:sldChg>
      <pc:sldChg chg="modSp new del mod modAnim">
        <pc:chgData name="Cheng Ran" userId="dbeed8448c6bb12c" providerId="LiveId" clId="{635273D0-1DFB-4079-BA99-AA257C87458F}" dt="2022-02-21T06:01:43.881" v="795" actId="47"/>
        <pc:sldMkLst>
          <pc:docMk/>
          <pc:sldMk cId="2172607167" sldId="298"/>
        </pc:sldMkLst>
        <pc:spChg chg="mod">
          <ac:chgData name="Cheng Ran" userId="dbeed8448c6bb12c" providerId="LiveId" clId="{635273D0-1DFB-4079-BA99-AA257C87458F}" dt="2022-02-21T05:58:30.014" v="735"/>
          <ac:spMkLst>
            <pc:docMk/>
            <pc:sldMk cId="2172607167" sldId="298"/>
            <ac:spMk id="2" creationId="{2F42CBE3-C9E9-4142-98E4-64160A1D87B1}"/>
          </ac:spMkLst>
        </pc:spChg>
        <pc:spChg chg="mod">
          <ac:chgData name="Cheng Ran" userId="dbeed8448c6bb12c" providerId="LiveId" clId="{635273D0-1DFB-4079-BA99-AA257C87458F}" dt="2022-02-21T06:00:52.678" v="779" actId="20577"/>
          <ac:spMkLst>
            <pc:docMk/>
            <pc:sldMk cId="2172607167" sldId="298"/>
            <ac:spMk id="3" creationId="{695B6CE0-4207-4EF2-BCB3-CCADB41389AD}"/>
          </ac:spMkLst>
        </pc:spChg>
      </pc:sldChg>
      <pc:sldChg chg="modSp add mod modAnim">
        <pc:chgData name="Cheng Ran" userId="dbeed8448c6bb12c" providerId="LiveId" clId="{635273D0-1DFB-4079-BA99-AA257C87458F}" dt="2022-02-21T06:17:04.073" v="1382"/>
        <pc:sldMkLst>
          <pc:docMk/>
          <pc:sldMk cId="3746886536" sldId="299"/>
        </pc:sldMkLst>
        <pc:spChg chg="mod">
          <ac:chgData name="Cheng Ran" userId="dbeed8448c6bb12c" providerId="LiveId" clId="{635273D0-1DFB-4079-BA99-AA257C87458F}" dt="2022-02-21T06:17:04.073" v="1382"/>
          <ac:spMkLst>
            <pc:docMk/>
            <pc:sldMk cId="3746886536" sldId="299"/>
            <ac:spMk id="3" creationId="{695B6CE0-4207-4EF2-BCB3-CCADB41389AD}"/>
          </ac:spMkLst>
        </pc:spChg>
      </pc:sldChg>
      <pc:sldChg chg="modSp new mod modAnim">
        <pc:chgData name="Cheng Ran" userId="dbeed8448c6bb12c" providerId="LiveId" clId="{635273D0-1DFB-4079-BA99-AA257C87458F}" dt="2022-02-21T06:16:24.656" v="1370"/>
        <pc:sldMkLst>
          <pc:docMk/>
          <pc:sldMk cId="3802757248" sldId="300"/>
        </pc:sldMkLst>
        <pc:spChg chg="mod">
          <ac:chgData name="Cheng Ran" userId="dbeed8448c6bb12c" providerId="LiveId" clId="{635273D0-1DFB-4079-BA99-AA257C87458F}" dt="2022-02-21T06:10:24.024" v="1175"/>
          <ac:spMkLst>
            <pc:docMk/>
            <pc:sldMk cId="3802757248" sldId="300"/>
            <ac:spMk id="2" creationId="{F690C74D-BEBC-421C-94AB-4FFE8A2350B9}"/>
          </ac:spMkLst>
        </pc:spChg>
        <pc:spChg chg="mod">
          <ac:chgData name="Cheng Ran" userId="dbeed8448c6bb12c" providerId="LiveId" clId="{635273D0-1DFB-4079-BA99-AA257C87458F}" dt="2022-02-21T06:16:24.656" v="1370"/>
          <ac:spMkLst>
            <pc:docMk/>
            <pc:sldMk cId="3802757248" sldId="300"/>
            <ac:spMk id="3" creationId="{BBF1AF71-F97A-436F-828C-9C98F5C98087}"/>
          </ac:spMkLst>
        </pc:spChg>
      </pc:sldChg>
      <pc:sldChg chg="addSp modSp new mod">
        <pc:chgData name="Cheng Ran" userId="dbeed8448c6bb12c" providerId="LiveId" clId="{635273D0-1DFB-4079-BA99-AA257C87458F}" dt="2022-02-21T06:12:03.555" v="1204"/>
        <pc:sldMkLst>
          <pc:docMk/>
          <pc:sldMk cId="3714020858" sldId="301"/>
        </pc:sldMkLst>
        <pc:spChg chg="mod">
          <ac:chgData name="Cheng Ran" userId="dbeed8448c6bb12c" providerId="LiveId" clId="{635273D0-1DFB-4079-BA99-AA257C87458F}" dt="2022-02-21T06:01:51.342" v="797"/>
          <ac:spMkLst>
            <pc:docMk/>
            <pc:sldMk cId="3714020858" sldId="301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12:03.555" v="1204"/>
          <ac:spMkLst>
            <pc:docMk/>
            <pc:sldMk cId="3714020858" sldId="301"/>
            <ac:spMk id="3" creationId="{58342E9B-CB41-4421-B578-0F099A2C4057}"/>
          </ac:spMkLst>
        </pc:spChg>
        <pc:spChg chg="add mod">
          <ac:chgData name="Cheng Ran" userId="dbeed8448c6bb12c" providerId="LiveId" clId="{635273D0-1DFB-4079-BA99-AA257C87458F}" dt="2022-02-21T06:08:59.693" v="1071" actId="14100"/>
          <ac:spMkLst>
            <pc:docMk/>
            <pc:sldMk cId="3714020858" sldId="301"/>
            <ac:spMk id="4" creationId="{8D1D4B95-B57D-40BF-9B08-E3853F1C3B58}"/>
          </ac:spMkLst>
        </pc:spChg>
      </pc:sldChg>
      <pc:sldChg chg="addSp delSp modSp add mod">
        <pc:chgData name="Cheng Ran" userId="dbeed8448c6bb12c" providerId="LiveId" clId="{635273D0-1DFB-4079-BA99-AA257C87458F}" dt="2022-02-21T06:14:05.812" v="1298" actId="1076"/>
        <pc:sldMkLst>
          <pc:docMk/>
          <pc:sldMk cId="2366096146" sldId="302"/>
        </pc:sldMkLst>
        <pc:spChg chg="mod">
          <ac:chgData name="Cheng Ran" userId="dbeed8448c6bb12c" providerId="LiveId" clId="{635273D0-1DFB-4079-BA99-AA257C87458F}" dt="2022-02-21T06:09:14.686" v="1073"/>
          <ac:spMkLst>
            <pc:docMk/>
            <pc:sldMk cId="2366096146" sldId="302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09:43.104" v="1077" actId="14100"/>
          <ac:spMkLst>
            <pc:docMk/>
            <pc:sldMk cId="2366096146" sldId="302"/>
            <ac:spMk id="3" creationId="{58342E9B-CB41-4421-B578-0F099A2C4057}"/>
          </ac:spMkLst>
        </pc:spChg>
        <pc:spChg chg="del">
          <ac:chgData name="Cheng Ran" userId="dbeed8448c6bb12c" providerId="LiveId" clId="{635273D0-1DFB-4079-BA99-AA257C87458F}" dt="2022-02-21T06:09:29.531" v="1076" actId="478"/>
          <ac:spMkLst>
            <pc:docMk/>
            <pc:sldMk cId="2366096146" sldId="302"/>
            <ac:spMk id="4" creationId="{8D1D4B95-B57D-40BF-9B08-E3853F1C3B58}"/>
          </ac:spMkLst>
        </pc:spChg>
        <pc:picChg chg="add mod">
          <ac:chgData name="Cheng Ran" userId="dbeed8448c6bb12c" providerId="LiveId" clId="{635273D0-1DFB-4079-BA99-AA257C87458F}" dt="2022-02-21T06:14:05.812" v="1298" actId="1076"/>
          <ac:picMkLst>
            <pc:docMk/>
            <pc:sldMk cId="2366096146" sldId="302"/>
            <ac:picMk id="5" creationId="{86C82239-C064-4321-8146-807B48F616B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6" creationId="{7F1C4C7F-E59D-4AC9-8E53-29A0991F8E1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7" creationId="{FE5B49A1-A262-4DE9-9FD7-3CA5D36A0B0A}"/>
          </ac:picMkLst>
        </pc:picChg>
      </pc:sldChg>
      <pc:sldChg chg="modSp add mod modAnim">
        <pc:chgData name="Cheng Ran" userId="dbeed8448c6bb12c" providerId="LiveId" clId="{635273D0-1DFB-4079-BA99-AA257C87458F}" dt="2022-02-21T06:15:48.522" v="1367" actId="15"/>
        <pc:sldMkLst>
          <pc:docMk/>
          <pc:sldMk cId="1702348628" sldId="303"/>
        </pc:sldMkLst>
        <pc:spChg chg="mod">
          <ac:chgData name="Cheng Ran" userId="dbeed8448c6bb12c" providerId="LiveId" clId="{635273D0-1DFB-4079-BA99-AA257C87458F}" dt="2022-02-21T06:15:48.522" v="1367" actId="15"/>
          <ac:spMkLst>
            <pc:docMk/>
            <pc:sldMk cId="1702348628" sldId="303"/>
            <ac:spMk id="3" creationId="{BBF1AF71-F97A-436F-828C-9C98F5C98087}"/>
          </ac:spMkLst>
        </pc:spChg>
      </pc:sldChg>
      <pc:sldChg chg="add del">
        <pc:chgData name="Cheng Ran" userId="dbeed8448c6bb12c" providerId="LiveId" clId="{635273D0-1DFB-4079-BA99-AA257C87458F}" dt="2022-02-21T06:11:38.316" v="1191"/>
        <pc:sldMkLst>
          <pc:docMk/>
          <pc:sldMk cId="3018477717" sldId="303"/>
        </pc:sldMkLst>
      </pc:sldChg>
      <pc:sldChg chg="modSp new mod modAnim">
        <pc:chgData name="Cheng Ran" userId="dbeed8448c6bb12c" providerId="LiveId" clId="{635273D0-1DFB-4079-BA99-AA257C87458F}" dt="2022-02-21T06:18:48.596" v="1423"/>
        <pc:sldMkLst>
          <pc:docMk/>
          <pc:sldMk cId="3637487902" sldId="304"/>
        </pc:sldMkLst>
        <pc:spChg chg="mod">
          <ac:chgData name="Cheng Ran" userId="dbeed8448c6bb12c" providerId="LiveId" clId="{635273D0-1DFB-4079-BA99-AA257C87458F}" dt="2022-02-21T06:18:41.943" v="1422" actId="20577"/>
          <ac:spMkLst>
            <pc:docMk/>
            <pc:sldMk cId="3637487902" sldId="304"/>
            <ac:spMk id="2" creationId="{102414DA-6A1B-4543-AECE-2C1E2433CC7B}"/>
          </ac:spMkLst>
        </pc:spChg>
        <pc:spChg chg="mod">
          <ac:chgData name="Cheng Ran" userId="dbeed8448c6bb12c" providerId="LiveId" clId="{635273D0-1DFB-4079-BA99-AA257C87458F}" dt="2022-02-21T06:18:23.264" v="1421" actId="20577"/>
          <ac:spMkLst>
            <pc:docMk/>
            <pc:sldMk cId="3637487902" sldId="304"/>
            <ac:spMk id="3" creationId="{AFD96DA2-8CE3-46AA-BB3A-ED821EFEAEBF}"/>
          </ac:spMkLst>
        </pc:spChg>
      </pc:sldChg>
      <pc:sldChg chg="addSp modSp add mod">
        <pc:chgData name="Cheng Ran" userId="dbeed8448c6bb12c" providerId="LiveId" clId="{635273D0-1DFB-4079-BA99-AA257C87458F}" dt="2022-02-21T06:19:17.590" v="1426" actId="1076"/>
        <pc:sldMkLst>
          <pc:docMk/>
          <pc:sldMk cId="2199217075" sldId="305"/>
        </pc:sldMkLst>
        <pc:spChg chg="add mod">
          <ac:chgData name="Cheng Ran" userId="dbeed8448c6bb12c" providerId="LiveId" clId="{635273D0-1DFB-4079-BA99-AA257C87458F}" dt="2022-02-21T06:19:17.590" v="1426" actId="1076"/>
          <ac:spMkLst>
            <pc:docMk/>
            <pc:sldMk cId="2199217075" sldId="305"/>
            <ac:spMk id="6" creationId="{B8366A61-7AE9-48D8-B5E0-4006514197BB}"/>
          </ac:spMkLst>
        </pc:spChg>
      </pc:sldChg>
      <pc:sldChg chg="addSp modSp new mod">
        <pc:chgData name="Cheng Ran" userId="dbeed8448c6bb12c" providerId="LiveId" clId="{635273D0-1DFB-4079-BA99-AA257C87458F}" dt="2022-02-21T06:26:09.746" v="1572" actId="20577"/>
        <pc:sldMkLst>
          <pc:docMk/>
          <pc:sldMk cId="1390682575" sldId="306"/>
        </pc:sldMkLst>
        <pc:spChg chg="mod">
          <ac:chgData name="Cheng Ran" userId="dbeed8448c6bb12c" providerId="LiveId" clId="{635273D0-1DFB-4079-BA99-AA257C87458F}" dt="2022-02-21T06:19:54.946" v="1441" actId="20577"/>
          <ac:spMkLst>
            <pc:docMk/>
            <pc:sldMk cId="1390682575" sldId="306"/>
            <ac:spMk id="2" creationId="{5DC1D19E-5FC5-43A4-B134-731037D7A752}"/>
          </ac:spMkLst>
        </pc:spChg>
        <pc:spChg chg="mod">
          <ac:chgData name="Cheng Ran" userId="dbeed8448c6bb12c" providerId="LiveId" clId="{635273D0-1DFB-4079-BA99-AA257C87458F}" dt="2022-02-21T06:26:09.746" v="1572" actId="20577"/>
          <ac:spMkLst>
            <pc:docMk/>
            <pc:sldMk cId="1390682575" sldId="306"/>
            <ac:spMk id="3" creationId="{6F89D666-F189-4EFB-BD00-733AC299EE1E}"/>
          </ac:spMkLst>
        </pc:spChg>
        <pc:picChg chg="add mod">
          <ac:chgData name="Cheng Ran" userId="dbeed8448c6bb12c" providerId="LiveId" clId="{635273D0-1DFB-4079-BA99-AA257C87458F}" dt="2022-02-21T06:22:23.558" v="1492" actId="1076"/>
          <ac:picMkLst>
            <pc:docMk/>
            <pc:sldMk cId="1390682575" sldId="306"/>
            <ac:picMk id="5" creationId="{1FE3FB9E-CFBB-4A33-B910-1F8842AC079C}"/>
          </ac:picMkLst>
        </pc:picChg>
      </pc:sldChg>
      <pc:sldChg chg="modSp new mod">
        <pc:chgData name="Cheng Ran" userId="dbeed8448c6bb12c" providerId="LiveId" clId="{635273D0-1DFB-4079-BA99-AA257C87458F}" dt="2022-02-21T06:27:46.825" v="1631" actId="12"/>
        <pc:sldMkLst>
          <pc:docMk/>
          <pc:sldMk cId="3661340809" sldId="307"/>
        </pc:sldMkLst>
        <pc:spChg chg="mod">
          <ac:chgData name="Cheng Ran" userId="dbeed8448c6bb12c" providerId="LiveId" clId="{635273D0-1DFB-4079-BA99-AA257C87458F}" dt="2022-02-21T06:27:39.321" v="1628" actId="20577"/>
          <ac:spMkLst>
            <pc:docMk/>
            <pc:sldMk cId="3661340809" sldId="307"/>
            <ac:spMk id="2" creationId="{E12F8217-56D1-4EA0-A791-A35E4896A327}"/>
          </ac:spMkLst>
        </pc:spChg>
        <pc:spChg chg="mod">
          <ac:chgData name="Cheng Ran" userId="dbeed8448c6bb12c" providerId="LiveId" clId="{635273D0-1DFB-4079-BA99-AA257C87458F}" dt="2022-02-21T06:27:46.825" v="1631" actId="12"/>
          <ac:spMkLst>
            <pc:docMk/>
            <pc:sldMk cId="3661340809" sldId="307"/>
            <ac:spMk id="3" creationId="{3957B701-AE91-421E-817B-691963BF204B}"/>
          </ac:spMkLst>
        </pc:spChg>
      </pc:sldChg>
      <pc:sldChg chg="addSp modSp new mod modAnim">
        <pc:chgData name="Cheng Ran" userId="dbeed8448c6bb12c" providerId="LiveId" clId="{635273D0-1DFB-4079-BA99-AA257C87458F}" dt="2022-02-21T06:30:23.331" v="1754"/>
        <pc:sldMkLst>
          <pc:docMk/>
          <pc:sldMk cId="1624054568" sldId="308"/>
        </pc:sldMkLst>
        <pc:spChg chg="mod">
          <ac:chgData name="Cheng Ran" userId="dbeed8448c6bb12c" providerId="LiveId" clId="{635273D0-1DFB-4079-BA99-AA257C87458F}" dt="2022-02-21T06:30:15.038" v="1753" actId="20577"/>
          <ac:spMkLst>
            <pc:docMk/>
            <pc:sldMk cId="1624054568" sldId="308"/>
            <ac:spMk id="2" creationId="{84211EAF-1F95-493C-864C-4D6C5DA67A3C}"/>
          </ac:spMkLst>
        </pc:spChg>
        <pc:spChg chg="mod">
          <ac:chgData name="Cheng Ran" userId="dbeed8448c6bb12c" providerId="LiveId" clId="{635273D0-1DFB-4079-BA99-AA257C87458F}" dt="2022-02-21T06:29:51.077" v="1692" actId="27636"/>
          <ac:spMkLst>
            <pc:docMk/>
            <pc:sldMk cId="1624054568" sldId="308"/>
            <ac:spMk id="3" creationId="{118F46DD-B9CF-44E9-8A74-7BB1C6B2E176}"/>
          </ac:spMkLst>
        </pc:spChg>
        <pc:picChg chg="add mod">
          <ac:chgData name="Cheng Ran" userId="dbeed8448c6bb12c" providerId="LiveId" clId="{635273D0-1DFB-4079-BA99-AA257C87458F}" dt="2022-02-21T06:28:59.346" v="1669" actId="1076"/>
          <ac:picMkLst>
            <pc:docMk/>
            <pc:sldMk cId="1624054568" sldId="308"/>
            <ac:picMk id="5" creationId="{807189F3-A8B0-4D2A-96F7-49FF5B136F02}"/>
          </ac:picMkLst>
        </pc:picChg>
      </pc:sldChg>
      <pc:sldChg chg="modSp new">
        <pc:chgData name="Cheng Ran" userId="dbeed8448c6bb12c" providerId="LiveId" clId="{635273D0-1DFB-4079-BA99-AA257C87458F}" dt="2022-02-21T06:31:23.616" v="1795" actId="20577"/>
        <pc:sldMkLst>
          <pc:docMk/>
          <pc:sldMk cId="2524313999" sldId="309"/>
        </pc:sldMkLst>
        <pc:spChg chg="mod">
          <ac:chgData name="Cheng Ran" userId="dbeed8448c6bb12c" providerId="LiveId" clId="{635273D0-1DFB-4079-BA99-AA257C87458F}" dt="2022-02-21T06:30:39.203" v="1778" actId="20577"/>
          <ac:spMkLst>
            <pc:docMk/>
            <pc:sldMk cId="2524313999" sldId="309"/>
            <ac:spMk id="2" creationId="{1D3240F5-2D10-48C0-943D-E3543C6F90C2}"/>
          </ac:spMkLst>
        </pc:spChg>
        <pc:spChg chg="mod">
          <ac:chgData name="Cheng Ran" userId="dbeed8448c6bb12c" providerId="LiveId" clId="{635273D0-1DFB-4079-BA99-AA257C87458F}" dt="2022-02-21T06:31:23.616" v="1795" actId="20577"/>
          <ac:spMkLst>
            <pc:docMk/>
            <pc:sldMk cId="2524313999" sldId="309"/>
            <ac:spMk id="3" creationId="{2586A39C-CE05-4A80-8ED2-560196C26401}"/>
          </ac:spMkLst>
        </pc:spChg>
      </pc:sldChg>
      <pc:sldChg chg="modSp new mod modAnim">
        <pc:chgData name="Cheng Ran" userId="dbeed8448c6bb12c" providerId="LiveId" clId="{635273D0-1DFB-4079-BA99-AA257C87458F}" dt="2022-02-21T06:33:17.052" v="1873"/>
        <pc:sldMkLst>
          <pc:docMk/>
          <pc:sldMk cId="2560034610" sldId="310"/>
        </pc:sldMkLst>
        <pc:spChg chg="mod">
          <ac:chgData name="Cheng Ran" userId="dbeed8448c6bb12c" providerId="LiveId" clId="{635273D0-1DFB-4079-BA99-AA257C87458F}" dt="2022-02-21T06:32:09.673" v="1845" actId="255"/>
          <ac:spMkLst>
            <pc:docMk/>
            <pc:sldMk cId="2560034610" sldId="310"/>
            <ac:spMk id="2" creationId="{FD24E4EB-E2E5-49B4-B3BC-5589CE79076C}"/>
          </ac:spMkLst>
        </pc:spChg>
        <pc:spChg chg="mod">
          <ac:chgData name="Cheng Ran" userId="dbeed8448c6bb12c" providerId="LiveId" clId="{635273D0-1DFB-4079-BA99-AA257C87458F}" dt="2022-02-21T06:33:10.693" v="1872" actId="15"/>
          <ac:spMkLst>
            <pc:docMk/>
            <pc:sldMk cId="2560034610" sldId="310"/>
            <ac:spMk id="3" creationId="{68CE7DBA-AF11-4981-9599-F96E8C9B9E44}"/>
          </ac:spMkLst>
        </pc:spChg>
      </pc:sldChg>
      <pc:sldChg chg="modSp new mod">
        <pc:chgData name="Cheng Ran" userId="dbeed8448c6bb12c" providerId="LiveId" clId="{635273D0-1DFB-4079-BA99-AA257C87458F}" dt="2022-02-21T06:37:58.780" v="2001" actId="113"/>
        <pc:sldMkLst>
          <pc:docMk/>
          <pc:sldMk cId="2324466710" sldId="311"/>
        </pc:sldMkLst>
        <pc:spChg chg="mod">
          <ac:chgData name="Cheng Ran" userId="dbeed8448c6bb12c" providerId="LiveId" clId="{635273D0-1DFB-4079-BA99-AA257C87458F}" dt="2022-02-21T06:33:37.686" v="1897" actId="20577"/>
          <ac:spMkLst>
            <pc:docMk/>
            <pc:sldMk cId="2324466710" sldId="311"/>
            <ac:spMk id="2" creationId="{EC7D114A-B73C-4541-91D0-162D9686F961}"/>
          </ac:spMkLst>
        </pc:spChg>
        <pc:spChg chg="mod">
          <ac:chgData name="Cheng Ran" userId="dbeed8448c6bb12c" providerId="LiveId" clId="{635273D0-1DFB-4079-BA99-AA257C87458F}" dt="2022-02-21T06:37:58.780" v="2001" actId="113"/>
          <ac:spMkLst>
            <pc:docMk/>
            <pc:sldMk cId="2324466710" sldId="311"/>
            <ac:spMk id="3" creationId="{7AF354AA-3926-4180-A3F5-4EDA7F642668}"/>
          </ac:spMkLst>
        </pc:spChg>
      </pc:sldChg>
      <pc:sldChg chg="addSp delSp modSp new mod">
        <pc:chgData name="Cheng Ran" userId="dbeed8448c6bb12c" providerId="LiveId" clId="{635273D0-1DFB-4079-BA99-AA257C87458F}" dt="2022-02-21T06:39:27.072" v="2041" actId="20577"/>
        <pc:sldMkLst>
          <pc:docMk/>
          <pc:sldMk cId="2458293919" sldId="312"/>
        </pc:sldMkLst>
        <pc:spChg chg="mod">
          <ac:chgData name="Cheng Ran" userId="dbeed8448c6bb12c" providerId="LiveId" clId="{635273D0-1DFB-4079-BA99-AA257C87458F}" dt="2022-02-21T06:36:38.350" v="1970" actId="20577"/>
          <ac:spMkLst>
            <pc:docMk/>
            <pc:sldMk cId="2458293919" sldId="312"/>
            <ac:spMk id="2" creationId="{278AFF9A-A78C-44E0-B065-7314FE551E89}"/>
          </ac:spMkLst>
        </pc:spChg>
        <pc:spChg chg="mod">
          <ac:chgData name="Cheng Ran" userId="dbeed8448c6bb12c" providerId="LiveId" clId="{635273D0-1DFB-4079-BA99-AA257C87458F}" dt="2022-02-21T06:37:09.990" v="1985" actId="5793"/>
          <ac:spMkLst>
            <pc:docMk/>
            <pc:sldMk cId="2458293919" sldId="312"/>
            <ac:spMk id="3" creationId="{2261A0BF-5D67-4390-A6A0-64C5B7E86A1F}"/>
          </ac:spMkLst>
        </pc:spChg>
        <pc:spChg chg="add mod">
          <ac:chgData name="Cheng Ran" userId="dbeed8448c6bb12c" providerId="LiveId" clId="{635273D0-1DFB-4079-BA99-AA257C87458F}" dt="2022-02-21T06:37:50.989" v="1999" actId="113"/>
          <ac:spMkLst>
            <pc:docMk/>
            <pc:sldMk cId="2458293919" sldId="312"/>
            <ac:spMk id="6" creationId="{7A9E5955-4806-4371-B127-A1BAA7745346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7" creationId="{984CDD26-76B4-4F60-819F-83E16ADB4AD1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8" creationId="{348D1BBA-9A35-4132-8C9A-19F619A3B4F9}"/>
          </ac:spMkLst>
        </pc:spChg>
        <pc:spChg chg="add mod">
          <ac:chgData name="Cheng Ran" userId="dbeed8448c6bb12c" providerId="LiveId" clId="{635273D0-1DFB-4079-BA99-AA257C87458F}" dt="2022-02-21T06:38:12.229" v="2006" actId="1076"/>
          <ac:spMkLst>
            <pc:docMk/>
            <pc:sldMk cId="2458293919" sldId="312"/>
            <ac:spMk id="9" creationId="{A1489795-B3A7-4592-B1FD-2911D759AF1B}"/>
          </ac:spMkLst>
        </pc:spChg>
        <pc:spChg chg="add mod">
          <ac:chgData name="Cheng Ran" userId="dbeed8448c6bb12c" providerId="LiveId" clId="{635273D0-1DFB-4079-BA99-AA257C87458F}" dt="2022-02-21T06:38:15.812" v="2008" actId="1076"/>
          <ac:spMkLst>
            <pc:docMk/>
            <pc:sldMk cId="2458293919" sldId="312"/>
            <ac:spMk id="10" creationId="{869095EE-FAD5-4B53-9F91-C5368CC8847F}"/>
          </ac:spMkLst>
        </pc:spChg>
        <pc:spChg chg="add mod">
          <ac:chgData name="Cheng Ran" userId="dbeed8448c6bb12c" providerId="LiveId" clId="{635273D0-1DFB-4079-BA99-AA257C87458F}" dt="2022-02-21T06:38:21.324" v="2010" actId="1076"/>
          <ac:spMkLst>
            <pc:docMk/>
            <pc:sldMk cId="2458293919" sldId="312"/>
            <ac:spMk id="11" creationId="{3889B081-8E3D-4F75-8DE0-A06EAD62A69D}"/>
          </ac:spMkLst>
        </pc:spChg>
        <pc:spChg chg="add del mod">
          <ac:chgData name="Cheng Ran" userId="dbeed8448c6bb12c" providerId="LiveId" clId="{635273D0-1DFB-4079-BA99-AA257C87458F}" dt="2022-02-21T06:39:04.792" v="2029"/>
          <ac:spMkLst>
            <pc:docMk/>
            <pc:sldMk cId="2458293919" sldId="312"/>
            <ac:spMk id="12" creationId="{EF092E0F-4EB2-4C7F-A1A5-676AC5A19ECD}"/>
          </ac:spMkLst>
        </pc:spChg>
        <pc:spChg chg="add mod">
          <ac:chgData name="Cheng Ran" userId="dbeed8448c6bb12c" providerId="LiveId" clId="{635273D0-1DFB-4079-BA99-AA257C87458F}" dt="2022-02-21T06:39:04.022" v="2027" actId="1076"/>
          <ac:spMkLst>
            <pc:docMk/>
            <pc:sldMk cId="2458293919" sldId="312"/>
            <ac:spMk id="13" creationId="{302D4C78-625E-4DD4-91F9-0E74A07347DC}"/>
          </ac:spMkLst>
        </pc:spChg>
        <pc:spChg chg="add mod">
          <ac:chgData name="Cheng Ran" userId="dbeed8448c6bb12c" providerId="LiveId" clId="{635273D0-1DFB-4079-BA99-AA257C87458F}" dt="2022-02-21T06:39:10.150" v="2033" actId="20577"/>
          <ac:spMkLst>
            <pc:docMk/>
            <pc:sldMk cId="2458293919" sldId="312"/>
            <ac:spMk id="14" creationId="{D9BCF76E-8275-4DC7-A778-A130AC3A44CE}"/>
          </ac:spMkLst>
        </pc:spChg>
        <pc:spChg chg="add mod">
          <ac:chgData name="Cheng Ran" userId="dbeed8448c6bb12c" providerId="LiveId" clId="{635273D0-1DFB-4079-BA99-AA257C87458F}" dt="2022-02-21T06:39:18.228" v="2037" actId="20577"/>
          <ac:spMkLst>
            <pc:docMk/>
            <pc:sldMk cId="2458293919" sldId="312"/>
            <ac:spMk id="15" creationId="{AE153181-1737-46CB-8FD6-4D2E12EE0210}"/>
          </ac:spMkLst>
        </pc:spChg>
        <pc:spChg chg="add mod">
          <ac:chgData name="Cheng Ran" userId="dbeed8448c6bb12c" providerId="LiveId" clId="{635273D0-1DFB-4079-BA99-AA257C87458F}" dt="2022-02-21T06:39:27.072" v="2041" actId="20577"/>
          <ac:spMkLst>
            <pc:docMk/>
            <pc:sldMk cId="2458293919" sldId="312"/>
            <ac:spMk id="16" creationId="{9E2A87E1-D033-4E0C-87D6-2717D28D5383}"/>
          </ac:spMkLst>
        </pc:spChg>
        <pc:picChg chg="add mod">
          <ac:chgData name="Cheng Ran" userId="dbeed8448c6bb12c" providerId="LiveId" clId="{635273D0-1DFB-4079-BA99-AA257C87458F}" dt="2022-02-21T06:36:59.654" v="1973" actId="1076"/>
          <ac:picMkLst>
            <pc:docMk/>
            <pc:sldMk cId="2458293919" sldId="312"/>
            <ac:picMk id="5" creationId="{77F6EE03-26A5-4491-BBA8-98E4E822679A}"/>
          </ac:picMkLst>
        </pc:picChg>
      </pc:sldChg>
      <pc:sldChg chg="modSp new mod">
        <pc:chgData name="Cheng Ran" userId="dbeed8448c6bb12c" providerId="LiveId" clId="{635273D0-1DFB-4079-BA99-AA257C87458F}" dt="2022-02-21T06:42:21.481" v="2145" actId="20577"/>
        <pc:sldMkLst>
          <pc:docMk/>
          <pc:sldMk cId="3065993886" sldId="313"/>
        </pc:sldMkLst>
        <pc:spChg chg="mod">
          <ac:chgData name="Cheng Ran" userId="dbeed8448c6bb12c" providerId="LiveId" clId="{635273D0-1DFB-4079-BA99-AA257C87458F}" dt="2022-02-21T06:39:55.631" v="2065" actId="20577"/>
          <ac:spMkLst>
            <pc:docMk/>
            <pc:sldMk cId="3065993886" sldId="313"/>
            <ac:spMk id="2" creationId="{29A24051-4F4B-49C4-AF22-B2365E88D634}"/>
          </ac:spMkLst>
        </pc:spChg>
        <pc:spChg chg="mod">
          <ac:chgData name="Cheng Ran" userId="dbeed8448c6bb12c" providerId="LiveId" clId="{635273D0-1DFB-4079-BA99-AA257C87458F}" dt="2022-02-21T06:42:21.481" v="2145" actId="20577"/>
          <ac:spMkLst>
            <pc:docMk/>
            <pc:sldMk cId="3065993886" sldId="313"/>
            <ac:spMk id="3" creationId="{EB3B29F2-AC6F-444F-8174-17739BF81972}"/>
          </ac:spMkLst>
        </pc:spChg>
      </pc:sldChg>
      <pc:sldChg chg="addSp delSp modSp new mod modAnim">
        <pc:chgData name="Cheng Ran" userId="dbeed8448c6bb12c" providerId="LiveId" clId="{635273D0-1DFB-4079-BA99-AA257C87458F}" dt="2022-02-21T06:43:24.116" v="2160" actId="22"/>
        <pc:sldMkLst>
          <pc:docMk/>
          <pc:sldMk cId="1757920713" sldId="314"/>
        </pc:sldMkLst>
        <pc:spChg chg="mod">
          <ac:chgData name="Cheng Ran" userId="dbeed8448c6bb12c" providerId="LiveId" clId="{635273D0-1DFB-4079-BA99-AA257C87458F}" dt="2022-02-21T06:42:50.533" v="2156" actId="20577"/>
          <ac:spMkLst>
            <pc:docMk/>
            <pc:sldMk cId="1757920713" sldId="314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6:42:55.999" v="2157"/>
          <ac:spMkLst>
            <pc:docMk/>
            <pc:sldMk cId="1757920713" sldId="314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6:43:24.116" v="2160" actId="22"/>
          <ac:spMkLst>
            <pc:docMk/>
            <pc:sldMk cId="1757920713" sldId="314"/>
            <ac:spMk id="5" creationId="{64D499D4-F78B-4A93-9474-F57FE6E7DEFF}"/>
          </ac:spMkLst>
        </pc:spChg>
      </pc:sldChg>
      <pc:sldChg chg="addSp delSp modSp add mod modAnim">
        <pc:chgData name="Cheng Ran" userId="dbeed8448c6bb12c" providerId="LiveId" clId="{635273D0-1DFB-4079-BA99-AA257C87458F}" dt="2022-02-21T07:15:54.721" v="2586" actId="20577"/>
        <pc:sldMkLst>
          <pc:docMk/>
          <pc:sldMk cId="1531581531" sldId="315"/>
        </pc:sldMkLst>
        <pc:spChg chg="mod">
          <ac:chgData name="Cheng Ran" userId="dbeed8448c6bb12c" providerId="LiveId" clId="{635273D0-1DFB-4079-BA99-AA257C87458F}" dt="2022-02-21T07:15:54.721" v="2586" actId="20577"/>
          <ac:spMkLst>
            <pc:docMk/>
            <pc:sldMk cId="1531581531" sldId="315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7:01:34.143" v="2238" actId="22"/>
          <ac:spMkLst>
            <pc:docMk/>
            <pc:sldMk cId="1531581531" sldId="315"/>
            <ac:spMk id="5" creationId="{700DE173-85D2-4CEF-9611-CC3136FC7519}"/>
          </ac:spMkLst>
        </pc:spChg>
      </pc:sldChg>
      <pc:sldChg chg="modSp add mod modAnim">
        <pc:chgData name="Cheng Ran" userId="dbeed8448c6bb12c" providerId="LiveId" clId="{635273D0-1DFB-4079-BA99-AA257C87458F}" dt="2022-02-21T07:15:38.578" v="2577"/>
        <pc:sldMkLst>
          <pc:docMk/>
          <pc:sldMk cId="326429038" sldId="316"/>
        </pc:sldMkLst>
        <pc:spChg chg="mod">
          <ac:chgData name="Cheng Ran" userId="dbeed8448c6bb12c" providerId="LiveId" clId="{635273D0-1DFB-4079-BA99-AA257C87458F}" dt="2022-02-21T07:01:53.979" v="2254" actId="20577"/>
          <ac:spMkLst>
            <pc:docMk/>
            <pc:sldMk cId="326429038" sldId="316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7:15:25.659" v="2576" actId="20577"/>
          <ac:spMkLst>
            <pc:docMk/>
            <pc:sldMk cId="326429038" sldId="316"/>
            <ac:spMk id="3" creationId="{F847A907-82E6-4171-99E3-71EB6395B906}"/>
          </ac:spMkLst>
        </pc:spChg>
      </pc:sldChg>
      <pc:sldChg chg="modSp new mod modAnim">
        <pc:chgData name="Cheng Ran" userId="dbeed8448c6bb12c" providerId="LiveId" clId="{635273D0-1DFB-4079-BA99-AA257C87458F}" dt="2022-02-21T07:15:18.811" v="2573" actId="20577"/>
        <pc:sldMkLst>
          <pc:docMk/>
          <pc:sldMk cId="1212797730" sldId="317"/>
        </pc:sldMkLst>
        <pc:spChg chg="mod">
          <ac:chgData name="Cheng Ran" userId="dbeed8448c6bb12c" providerId="LiveId" clId="{635273D0-1DFB-4079-BA99-AA257C87458F}" dt="2022-02-21T07:06:37.782" v="2399" actId="20577"/>
          <ac:spMkLst>
            <pc:docMk/>
            <pc:sldMk cId="1212797730" sldId="317"/>
            <ac:spMk id="2" creationId="{342B7E5F-9491-4542-A9DD-A6BDB7D7E1F4}"/>
          </ac:spMkLst>
        </pc:spChg>
        <pc:spChg chg="mod">
          <ac:chgData name="Cheng Ran" userId="dbeed8448c6bb12c" providerId="LiveId" clId="{635273D0-1DFB-4079-BA99-AA257C87458F}" dt="2022-02-21T07:15:18.811" v="2573" actId="20577"/>
          <ac:spMkLst>
            <pc:docMk/>
            <pc:sldMk cId="1212797730" sldId="317"/>
            <ac:spMk id="3" creationId="{DCD0B352-C543-4E48-AE81-673FF747C632}"/>
          </ac:spMkLst>
        </pc:spChg>
      </pc:sldChg>
      <pc:sldChg chg="modSp new mod modAnim">
        <pc:chgData name="Cheng Ran" userId="dbeed8448c6bb12c" providerId="LiveId" clId="{635273D0-1DFB-4079-BA99-AA257C87458F}" dt="2022-02-21T07:14:01.779" v="2548" actId="113"/>
        <pc:sldMkLst>
          <pc:docMk/>
          <pc:sldMk cId="1919945992" sldId="318"/>
        </pc:sldMkLst>
        <pc:spChg chg="mod">
          <ac:chgData name="Cheng Ran" userId="dbeed8448c6bb12c" providerId="LiveId" clId="{635273D0-1DFB-4079-BA99-AA257C87458F}" dt="2022-02-21T07:06:51.647" v="2414" actId="20577"/>
          <ac:spMkLst>
            <pc:docMk/>
            <pc:sldMk cId="1919945992" sldId="318"/>
            <ac:spMk id="2" creationId="{70817A90-2302-4AA3-9E91-F8CCBED25276}"/>
          </ac:spMkLst>
        </pc:spChg>
        <pc:spChg chg="mod">
          <ac:chgData name="Cheng Ran" userId="dbeed8448c6bb12c" providerId="LiveId" clId="{635273D0-1DFB-4079-BA99-AA257C87458F}" dt="2022-02-21T07:14:01.779" v="2548" actId="113"/>
          <ac:spMkLst>
            <pc:docMk/>
            <pc:sldMk cId="1919945992" sldId="318"/>
            <ac:spMk id="3" creationId="{136B946F-0ADF-42B3-842C-2F68D4A9E12D}"/>
          </ac:spMkLst>
        </pc:spChg>
      </pc:sldChg>
      <pc:sldChg chg="addSp delSp modSp add mod modAnim">
        <pc:chgData name="Cheng Ran" userId="dbeed8448c6bb12c" providerId="LiveId" clId="{635273D0-1DFB-4079-BA99-AA257C87458F}" dt="2022-02-21T07:13:40.604" v="2546" actId="1076"/>
        <pc:sldMkLst>
          <pc:docMk/>
          <pc:sldMk cId="4073329001" sldId="319"/>
        </pc:sldMkLst>
        <pc:spChg chg="mod">
          <ac:chgData name="Cheng Ran" userId="dbeed8448c6bb12c" providerId="LiveId" clId="{635273D0-1DFB-4079-BA99-AA257C87458F}" dt="2022-02-21T07:11:12.204" v="2527" actId="20577"/>
          <ac:spMkLst>
            <pc:docMk/>
            <pc:sldMk cId="4073329001" sldId="319"/>
            <ac:spMk id="2" creationId="{70817A90-2302-4AA3-9E91-F8CCBED25276}"/>
          </ac:spMkLst>
        </pc:spChg>
        <pc:spChg chg="del mod">
          <ac:chgData name="Cheng Ran" userId="dbeed8448c6bb12c" providerId="LiveId" clId="{635273D0-1DFB-4079-BA99-AA257C87458F}" dt="2022-02-21T07:11:07.453" v="2517"/>
          <ac:spMkLst>
            <pc:docMk/>
            <pc:sldMk cId="4073329001" sldId="319"/>
            <ac:spMk id="3" creationId="{136B946F-0ADF-42B3-842C-2F68D4A9E12D}"/>
          </ac:spMkLst>
        </pc:spChg>
        <pc:spChg chg="add del mod">
          <ac:chgData name="Cheng Ran" userId="dbeed8448c6bb12c" providerId="LiveId" clId="{635273D0-1DFB-4079-BA99-AA257C87458F}" dt="2022-02-21T07:12:48.531" v="2533" actId="478"/>
          <ac:spMkLst>
            <pc:docMk/>
            <pc:sldMk cId="4073329001" sldId="319"/>
            <ac:spMk id="5" creationId="{50D615C7-664F-41BB-A448-E9F171A799C7}"/>
          </ac:spMkLst>
        </pc:spChg>
        <pc:picChg chg="add del mod">
          <ac:chgData name="Cheng Ran" userId="dbeed8448c6bb12c" providerId="LiveId" clId="{635273D0-1DFB-4079-BA99-AA257C87458F}" dt="2022-02-21T07:12:30.323" v="2528" actId="478"/>
          <ac:picMkLst>
            <pc:docMk/>
            <pc:sldMk cId="4073329001" sldId="319"/>
            <ac:picMk id="4" creationId="{F6B1EA3C-10FF-4CC6-828C-1EE8D642061E}"/>
          </ac:picMkLst>
        </pc:picChg>
        <pc:picChg chg="add mod">
          <ac:chgData name="Cheng Ran" userId="dbeed8448c6bb12c" providerId="LiveId" clId="{635273D0-1DFB-4079-BA99-AA257C87458F}" dt="2022-02-21T07:13:40.604" v="2546" actId="1076"/>
          <ac:picMkLst>
            <pc:docMk/>
            <pc:sldMk cId="4073329001" sldId="319"/>
            <ac:picMk id="7" creationId="{9451F819-888D-4C8F-BFF1-C780F26DAA63}"/>
          </ac:picMkLst>
        </pc:picChg>
        <pc:picChg chg="add del mod">
          <ac:chgData name="Cheng Ran" userId="dbeed8448c6bb12c" providerId="LiveId" clId="{635273D0-1DFB-4079-BA99-AA257C87458F}" dt="2022-02-21T07:12:59.387" v="2535" actId="478"/>
          <ac:picMkLst>
            <pc:docMk/>
            <pc:sldMk cId="4073329001" sldId="319"/>
            <ac:picMk id="1026" creationId="{286AA17A-A096-4531-A658-09BA56523FFB}"/>
          </ac:picMkLst>
        </pc:picChg>
      </pc:sldChg>
      <pc:sldChg chg="modSp new mod">
        <pc:chgData name="Cheng Ran" userId="dbeed8448c6bb12c" providerId="LiveId" clId="{635273D0-1DFB-4079-BA99-AA257C87458F}" dt="2022-02-21T07:19:18.892" v="2661" actId="20577"/>
        <pc:sldMkLst>
          <pc:docMk/>
          <pc:sldMk cId="4139916602" sldId="320"/>
        </pc:sldMkLst>
        <pc:spChg chg="mod">
          <ac:chgData name="Cheng Ran" userId="dbeed8448c6bb12c" providerId="LiveId" clId="{635273D0-1DFB-4079-BA99-AA257C87458F}" dt="2022-02-21T07:14:19.728" v="2554" actId="20577"/>
          <ac:spMkLst>
            <pc:docMk/>
            <pc:sldMk cId="4139916602" sldId="320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19:18.892" v="2661" actId="20577"/>
          <ac:spMkLst>
            <pc:docMk/>
            <pc:sldMk cId="4139916602" sldId="320"/>
            <ac:spMk id="3" creationId="{4B99AF81-C4D8-4EDB-BDA6-504C5FEDA38F}"/>
          </ac:spMkLst>
        </pc:spChg>
      </pc:sldChg>
      <pc:sldChg chg="new del">
        <pc:chgData name="Cheng Ran" userId="dbeed8448c6bb12c" providerId="LiveId" clId="{635273D0-1DFB-4079-BA99-AA257C87458F}" dt="2022-02-21T07:19:50.278" v="2664" actId="47"/>
        <pc:sldMkLst>
          <pc:docMk/>
          <pc:sldMk cId="3081252614" sldId="321"/>
        </pc:sldMkLst>
      </pc:sldChg>
      <pc:sldChg chg="addSp delSp modSp add mod">
        <pc:chgData name="Cheng Ran" userId="dbeed8448c6bb12c" providerId="LiveId" clId="{635273D0-1DFB-4079-BA99-AA257C87458F}" dt="2022-02-21T07:27:26.481" v="2844" actId="22"/>
        <pc:sldMkLst>
          <pc:docMk/>
          <pc:sldMk cId="101630153" sldId="322"/>
        </pc:sldMkLst>
        <pc:spChg chg="mod">
          <ac:chgData name="Cheng Ran" userId="dbeed8448c6bb12c" providerId="LiveId" clId="{635273D0-1DFB-4079-BA99-AA257C87458F}" dt="2022-02-21T07:27:08.601" v="2842" actId="20577"/>
          <ac:spMkLst>
            <pc:docMk/>
            <pc:sldMk cId="101630153" sldId="322"/>
            <ac:spMk id="3" creationId="{4B99AF81-C4D8-4EDB-BDA6-504C5FEDA38F}"/>
          </ac:spMkLst>
        </pc:spChg>
        <pc:spChg chg="add del">
          <ac:chgData name="Cheng Ran" userId="dbeed8448c6bb12c" providerId="LiveId" clId="{635273D0-1DFB-4079-BA99-AA257C87458F}" dt="2022-02-21T07:27:26.481" v="2844" actId="22"/>
          <ac:spMkLst>
            <pc:docMk/>
            <pc:sldMk cId="101630153" sldId="322"/>
            <ac:spMk id="5" creationId="{A96F96B9-C126-412A-95BC-FFD1C8B6794E}"/>
          </ac:spMkLst>
        </pc:spChg>
      </pc:sldChg>
      <pc:sldChg chg="addSp delSp modSp add mod">
        <pc:chgData name="Cheng Ran" userId="dbeed8448c6bb12c" providerId="LiveId" clId="{635273D0-1DFB-4079-BA99-AA257C87458F}" dt="2022-02-21T07:30:26.577" v="2951"/>
        <pc:sldMkLst>
          <pc:docMk/>
          <pc:sldMk cId="3813839989" sldId="323"/>
        </pc:sldMkLst>
        <pc:spChg chg="mod">
          <ac:chgData name="Cheng Ran" userId="dbeed8448c6bb12c" providerId="LiveId" clId="{635273D0-1DFB-4079-BA99-AA257C87458F}" dt="2022-02-21T07:27:38.968" v="2860" actId="20577"/>
          <ac:spMkLst>
            <pc:docMk/>
            <pc:sldMk cId="3813839989" sldId="323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0:11.959" v="2949" actId="20577"/>
          <ac:spMkLst>
            <pc:docMk/>
            <pc:sldMk cId="3813839989" sldId="323"/>
            <ac:spMk id="3" creationId="{4B99AF81-C4D8-4EDB-BDA6-504C5FEDA38F}"/>
          </ac:spMkLst>
        </pc:spChg>
        <pc:picChg chg="add mod">
          <ac:chgData name="Cheng Ran" userId="dbeed8448c6bb12c" providerId="LiveId" clId="{635273D0-1DFB-4079-BA99-AA257C87458F}" dt="2022-02-21T07:29:13.344" v="2926" actId="1076"/>
          <ac:picMkLst>
            <pc:docMk/>
            <pc:sldMk cId="3813839989" sldId="323"/>
            <ac:picMk id="4" creationId="{773ECB09-9D7C-4081-AD01-5F22A34493C8}"/>
          </ac:picMkLst>
        </pc:picChg>
        <pc:picChg chg="add del mod">
          <ac:chgData name="Cheng Ran" userId="dbeed8448c6bb12c" providerId="LiveId" clId="{635273D0-1DFB-4079-BA99-AA257C87458F}" dt="2022-02-21T07:30:26.577" v="2951"/>
          <ac:picMkLst>
            <pc:docMk/>
            <pc:sldMk cId="3813839989" sldId="323"/>
            <ac:picMk id="5" creationId="{E420617C-14D4-405F-81B0-5C73D56DFF38}"/>
          </ac:picMkLst>
        </pc:picChg>
      </pc:sldChg>
      <pc:sldChg chg="delSp modSp add mod">
        <pc:chgData name="Cheng Ran" userId="dbeed8448c6bb12c" providerId="LiveId" clId="{635273D0-1DFB-4079-BA99-AA257C87458F}" dt="2022-02-21T07:32:07.103" v="2980" actId="20577"/>
        <pc:sldMkLst>
          <pc:docMk/>
          <pc:sldMk cId="3489898761" sldId="324"/>
        </pc:sldMkLst>
        <pc:spChg chg="mod">
          <ac:chgData name="Cheng Ran" userId="dbeed8448c6bb12c" providerId="LiveId" clId="{635273D0-1DFB-4079-BA99-AA257C87458F}" dt="2022-02-21T07:30:37.855" v="2953"/>
          <ac:spMkLst>
            <pc:docMk/>
            <pc:sldMk cId="3489898761" sldId="324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2:07.103" v="2980" actId="20577"/>
          <ac:spMkLst>
            <pc:docMk/>
            <pc:sldMk cId="3489898761" sldId="324"/>
            <ac:spMk id="3" creationId="{4B99AF81-C4D8-4EDB-BDA6-504C5FEDA38F}"/>
          </ac:spMkLst>
        </pc:spChg>
        <pc:picChg chg="del">
          <ac:chgData name="Cheng Ran" userId="dbeed8448c6bb12c" providerId="LiveId" clId="{635273D0-1DFB-4079-BA99-AA257C87458F}" dt="2022-02-21T07:30:40.956" v="2955" actId="478"/>
          <ac:picMkLst>
            <pc:docMk/>
            <pc:sldMk cId="3489898761" sldId="324"/>
            <ac:picMk id="4" creationId="{773ECB09-9D7C-4081-AD01-5F22A34493C8}"/>
          </ac:picMkLst>
        </pc:picChg>
      </pc:sldChg>
      <pc:sldChg chg="addSp delSp modSp new mod">
        <pc:chgData name="Cheng Ran" userId="dbeed8448c6bb12c" providerId="LiveId" clId="{635273D0-1DFB-4079-BA99-AA257C87458F}" dt="2022-02-21T07:33:07.467" v="3042" actId="1076"/>
        <pc:sldMkLst>
          <pc:docMk/>
          <pc:sldMk cId="12577218" sldId="325"/>
        </pc:sldMkLst>
        <pc:spChg chg="mod">
          <ac:chgData name="Cheng Ran" userId="dbeed8448c6bb12c" providerId="LiveId" clId="{635273D0-1DFB-4079-BA99-AA257C87458F}" dt="2022-02-21T07:32:44.955" v="3037"/>
          <ac:spMkLst>
            <pc:docMk/>
            <pc:sldMk cId="12577218" sldId="325"/>
            <ac:spMk id="2" creationId="{8E76AE3B-C3B8-40D4-930B-ECB04D299BDD}"/>
          </ac:spMkLst>
        </pc:spChg>
        <pc:spChg chg="del mod">
          <ac:chgData name="Cheng Ran" userId="dbeed8448c6bb12c" providerId="LiveId" clId="{635273D0-1DFB-4079-BA99-AA257C87458F}" dt="2022-02-21T07:33:03.555" v="3041" actId="22"/>
          <ac:spMkLst>
            <pc:docMk/>
            <pc:sldMk cId="12577218" sldId="325"/>
            <ac:spMk id="3" creationId="{EA37685A-BE17-412F-8592-0FE23234F89D}"/>
          </ac:spMkLst>
        </pc:spChg>
        <pc:picChg chg="add mod ord">
          <ac:chgData name="Cheng Ran" userId="dbeed8448c6bb12c" providerId="LiveId" clId="{635273D0-1DFB-4079-BA99-AA257C87458F}" dt="2022-02-21T07:33:07.467" v="3042" actId="1076"/>
          <ac:picMkLst>
            <pc:docMk/>
            <pc:sldMk cId="12577218" sldId="325"/>
            <ac:picMk id="5" creationId="{E3D1E3F0-59AD-441F-8D29-444079CB691D}"/>
          </ac:picMkLst>
        </pc:picChg>
      </pc:sldChg>
      <pc:sldChg chg="modSp new del mod">
        <pc:chgData name="Cheng Ran" userId="dbeed8448c6bb12c" providerId="LiveId" clId="{635273D0-1DFB-4079-BA99-AA257C87458F}" dt="2022-02-21T07:34:07.720" v="3106" actId="47"/>
        <pc:sldMkLst>
          <pc:docMk/>
          <pc:sldMk cId="3122994830" sldId="326"/>
        </pc:sldMkLst>
        <pc:spChg chg="mod">
          <ac:chgData name="Cheng Ran" userId="dbeed8448c6bb12c" providerId="LiveId" clId="{635273D0-1DFB-4079-BA99-AA257C87458F}" dt="2022-02-21T07:33:40.400" v="3095" actId="20577"/>
          <ac:spMkLst>
            <pc:docMk/>
            <pc:sldMk cId="3122994830" sldId="326"/>
            <ac:spMk id="2" creationId="{4A917394-9A59-4969-B9DB-0BFE5F1D4665}"/>
          </ac:spMkLst>
        </pc:spChg>
        <pc:spChg chg="mod">
          <ac:chgData name="Cheng Ran" userId="dbeed8448c6bb12c" providerId="LiveId" clId="{635273D0-1DFB-4079-BA99-AA257C87458F}" dt="2022-02-21T07:34:05.715" v="3105"/>
          <ac:spMkLst>
            <pc:docMk/>
            <pc:sldMk cId="3122994830" sldId="326"/>
            <ac:spMk id="3" creationId="{ED94F658-12DA-4C74-B510-3699510989A8}"/>
          </ac:spMkLst>
        </pc:spChg>
      </pc:sldChg>
    </pc:docChg>
  </pc:docChgLst>
  <pc:docChgLst>
    <pc:chgData name="Cheng Ran" userId="dbeed8448c6bb12c" providerId="LiveId" clId="{D3E44819-094A-4FF7-BC8B-39CE69467472}"/>
    <pc:docChg chg="undo custSel addSld delSld modSld">
      <pc:chgData name="Cheng Ran" userId="dbeed8448c6bb12c" providerId="LiveId" clId="{D3E44819-094A-4FF7-BC8B-39CE69467472}" dt="2022-02-14T07:38:54.455" v="2040" actId="20577"/>
      <pc:docMkLst>
        <pc:docMk/>
      </pc:docMkLst>
      <pc:sldChg chg="modSp add del mod">
        <pc:chgData name="Cheng Ran" userId="dbeed8448c6bb12c" providerId="LiveId" clId="{D3E44819-094A-4FF7-BC8B-39CE69467472}" dt="2022-02-14T06:32:38.752" v="45" actId="20577"/>
        <pc:sldMkLst>
          <pc:docMk/>
          <pc:sldMk cId="3385293733" sldId="257"/>
        </pc:sldMkLst>
        <pc:spChg chg="mod">
          <ac:chgData name="Cheng Ran" userId="dbeed8448c6bb12c" providerId="LiveId" clId="{D3E44819-094A-4FF7-BC8B-39CE69467472}" dt="2022-02-14T06:32:38.752" v="45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">
        <pc:chgData name="Cheng Ran" userId="dbeed8448c6bb12c" providerId="LiveId" clId="{D3E44819-094A-4FF7-BC8B-39CE69467472}" dt="2022-02-14T06:50:25.963" v="100" actId="478"/>
        <pc:sldMkLst>
          <pc:docMk/>
          <pc:sldMk cId="3523772265" sldId="258"/>
        </pc:sldMkLst>
        <pc:spChg chg="mod">
          <ac:chgData name="Cheng Ran" userId="dbeed8448c6bb12c" providerId="LiveId" clId="{D3E44819-094A-4FF7-BC8B-39CE69467472}" dt="2022-02-14T06:49:10.668" v="66" actId="20577"/>
          <ac:spMkLst>
            <pc:docMk/>
            <pc:sldMk cId="3523772265" sldId="258"/>
            <ac:spMk id="2" creationId="{56B5A35F-CBF1-4958-984C-405A745CF94E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4" creationId="{CF2B16D3-71ED-4D7F-A8F5-3878FE386343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9" creationId="{1A41D16B-F013-443D-814B-727E0FAED449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0" creationId="{2736ED6F-75BC-4D20-A70A-4D16AAE5BD8B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2" creationId="{758033DA-FAF1-429B-A4F0-7BDEE5C7B886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3" creationId="{364BA5A2-D62E-4583-84B6-1EA178AAC40C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4" creationId="{17C8572B-E1EA-4B8E-83DF-A52EC202BF58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5" creationId="{CF484A8B-5C83-48FB-8AFF-98600A069925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8" creationId="{4484C677-6810-45FF-9DBD-BD2B64BFCC5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9" creationId="{6623CEE7-BCF0-47A2-B26D-ECB835048D57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0" creationId="{AFDCD589-5190-4CDE-A9DF-8DE30C5F7B8B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1" creationId="{CB274334-BEC7-4091-ACE1-BAB2F1EFE20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2" creationId="{BDA0CC6A-692F-46FE-A092-8B6EFE056721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3" creationId="{631D55BA-3F3C-4427-AD82-3085588BE7C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4" creationId="{3B810631-3E8D-4180-84B9-754A36A30FF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5" creationId="{AB282EB7-322A-4E9B-9720-FE5B92C5DD7C}"/>
          </ac:spMkLst>
        </pc:spChg>
        <pc:spChg chg="add 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28" creationId="{2EF8D317-3B2A-483D-B243-66E1A0CC9938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3" creationId="{58216FDB-9831-4B4E-900F-10DA72267F2E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4" creationId="{24F97B5E-1FA0-4071-BF60-13A2226392DB}"/>
          </ac:spMkLst>
        </pc:spChg>
        <pc:spChg chg="add del mod">
          <ac:chgData name="Cheng Ran" userId="dbeed8448c6bb12c" providerId="LiveId" clId="{D3E44819-094A-4FF7-BC8B-39CE69467472}" dt="2022-02-14T06:50:25.963" v="100" actId="478"/>
          <ac:spMkLst>
            <pc:docMk/>
            <pc:sldMk cId="3523772265" sldId="258"/>
            <ac:spMk id="36" creationId="{6C8BFDFC-FF27-4A5C-924F-231E8B695DA8}"/>
          </ac:spMkLst>
        </pc:spChg>
        <pc:spChg chg="add del mod">
          <ac:chgData name="Cheng Ran" userId="dbeed8448c6bb12c" providerId="LiveId" clId="{D3E44819-094A-4FF7-BC8B-39CE69467472}" dt="2022-02-14T06:50:09.255" v="91" actId="478"/>
          <ac:spMkLst>
            <pc:docMk/>
            <pc:sldMk cId="3523772265" sldId="258"/>
            <ac:spMk id="37" creationId="{690CEBF9-3FBC-4992-8213-F493C183E3EC}"/>
          </ac:spMkLst>
        </pc:spChg>
        <pc:spChg chg="add del mod">
          <ac:chgData name="Cheng Ran" userId="dbeed8448c6bb12c" providerId="LiveId" clId="{D3E44819-094A-4FF7-BC8B-39CE69467472}" dt="2022-02-14T06:49:53.385" v="82" actId="478"/>
          <ac:spMkLst>
            <pc:docMk/>
            <pc:sldMk cId="3523772265" sldId="258"/>
            <ac:spMk id="38" creationId="{6662F8E9-3592-4065-9509-163A416CA530}"/>
          </ac:spMkLst>
        </pc:spChg>
        <pc:spChg chg="add del mod">
          <ac:chgData name="Cheng Ran" userId="dbeed8448c6bb12c" providerId="LiveId" clId="{D3E44819-094A-4FF7-BC8B-39CE69467472}" dt="2022-02-14T06:50:12.303" v="92" actId="478"/>
          <ac:spMkLst>
            <pc:docMk/>
            <pc:sldMk cId="3523772265" sldId="258"/>
            <ac:spMk id="39" creationId="{75AEC1D8-592E-4644-8B42-3B81A0B740AB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2" creationId="{A4D5C8EC-3AE8-4783-BBB8-86458AC13D72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3" creationId="{74CCD8EA-515E-4A09-93D5-C8CF57B90EF6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4" creationId="{FB26777A-999E-4993-B622-415BBCF125DC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5" creationId="{88D1EE96-6008-4348-A000-6168968DD86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6" creationId="{B9C82244-A124-482E-9B98-97CD54EEF05D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7" creationId="{BECA36E9-4B85-4AE8-9EA3-8A6AC7492A83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8" creationId="{4E8417D4-0F64-4328-BC66-601A48BD2B3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9" creationId="{1D50ABC0-90ED-4EB7-86B0-52131D1F513F}"/>
          </ac:spMkLst>
        </pc:s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5" creationId="{B039DC0E-8F91-4C2B-A025-FBD32B891C95}"/>
          </ac:grpSpMkLst>
        </pc:gr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16" creationId="{DE241DC0-FBD4-44DE-81F4-F59017A36907}"/>
          </ac:grpSpMkLst>
        </pc:grpChg>
        <pc:grpChg chg="add mod">
          <ac:chgData name="Cheng Ran" userId="dbeed8448c6bb12c" providerId="LiveId" clId="{D3E44819-094A-4FF7-BC8B-39CE69467472}" dt="2022-02-14T06:50:17.913" v="96" actId="14100"/>
          <ac:grpSpMkLst>
            <pc:docMk/>
            <pc:sldMk cId="3523772265" sldId="258"/>
            <ac:grpSpMk id="29" creationId="{7559C16A-64DF-4E62-98BB-A8E2F580D1A2}"/>
          </ac:grpSpMkLst>
        </pc:grpChg>
        <pc:grpChg chg="add mod">
          <ac:chgData name="Cheng Ran" userId="dbeed8448c6bb12c" providerId="LiveId" clId="{D3E44819-094A-4FF7-BC8B-39CE69467472}" dt="2022-02-14T06:50:22.548" v="99" actId="1076"/>
          <ac:grpSpMkLst>
            <pc:docMk/>
            <pc:sldMk cId="3523772265" sldId="258"/>
            <ac:grpSpMk id="40" creationId="{A89A6798-79DF-4F5F-A4E3-9E49699ABFB9}"/>
          </ac:grpSpMkLst>
        </pc:grp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6" creationId="{9DA34C11-BDAC-4476-AEC8-83B06E7E9481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7" creationId="{AA819FA7-B8E7-44BE-A1A8-7BA3EAC2772C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8" creationId="{7281FB56-D5E2-49A6-9704-ADFAC069933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11" creationId="{20809FE8-8421-4164-81C6-E371425DE9DE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17" creationId="{B32A354B-8AEC-4FEF-AABA-7563F6F7B00D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26" creationId="{F3DF95B0-A15B-4019-B263-39AC0E47E66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27" creationId="{636B9DF0-C0E2-4155-8EEB-E8FA2B9A6B66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0" creationId="{513766F6-187F-42DC-9E65-8E81232D454F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1" creationId="{D0C58A3D-8B83-4384-B910-6B98EEAC168E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2" creationId="{C034BA2E-1711-488B-8A5C-F4780353C22E}"/>
          </ac:picMkLst>
        </pc:picChg>
        <pc:picChg chg="add del mod">
          <ac:chgData name="Cheng Ran" userId="dbeed8448c6bb12c" providerId="LiveId" clId="{D3E44819-094A-4FF7-BC8B-39CE69467472}" dt="2022-02-14T06:49:52.034" v="81" actId="478"/>
          <ac:picMkLst>
            <pc:docMk/>
            <pc:sldMk cId="3523772265" sldId="258"/>
            <ac:picMk id="35" creationId="{291150F9-9C9A-4ADC-B463-9D257F333738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41" creationId="{9F54AF34-86D6-4E2F-A839-E7F6032D82AB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50" creationId="{906C5F5E-DCDE-4A0D-8E81-7BCA6A7A3935}"/>
          </ac:picMkLst>
        </pc:picChg>
        <pc:picChg chg="add mod">
          <ac:chgData name="Cheng Ran" userId="dbeed8448c6bb12c" providerId="LiveId" clId="{D3E44819-094A-4FF7-BC8B-39CE69467472}" dt="2022-02-14T06:50:02.409" v="87" actId="14100"/>
          <ac:picMkLst>
            <pc:docMk/>
            <pc:sldMk cId="3523772265" sldId="258"/>
            <ac:picMk id="51" creationId="{0BD9D7A4-A72F-4684-AB91-DFA01A8C3299}"/>
          </ac:picMkLst>
        </pc:picChg>
      </pc:sldChg>
      <pc:sldChg chg="modSp new mod">
        <pc:chgData name="Cheng Ran" userId="dbeed8448c6bb12c" providerId="LiveId" clId="{D3E44819-094A-4FF7-BC8B-39CE69467472}" dt="2022-02-14T06:59:14.073" v="409" actId="113"/>
        <pc:sldMkLst>
          <pc:docMk/>
          <pc:sldMk cId="1860643699" sldId="259"/>
        </pc:sldMkLst>
        <pc:spChg chg="mod">
          <ac:chgData name="Cheng Ran" userId="dbeed8448c6bb12c" providerId="LiveId" clId="{D3E44819-094A-4FF7-BC8B-39CE69467472}" dt="2022-02-14T06:50:41.534" v="116" actId="20577"/>
          <ac:spMkLst>
            <pc:docMk/>
            <pc:sldMk cId="1860643699" sldId="259"/>
            <ac:spMk id="2" creationId="{8278A7B1-8ED5-444F-9BF3-91033F950321}"/>
          </ac:spMkLst>
        </pc:spChg>
        <pc:spChg chg="mod">
          <ac:chgData name="Cheng Ran" userId="dbeed8448c6bb12c" providerId="LiveId" clId="{D3E44819-094A-4FF7-BC8B-39CE69467472}" dt="2022-02-14T06:59:14.073" v="409" actId="113"/>
          <ac:spMkLst>
            <pc:docMk/>
            <pc:sldMk cId="1860643699" sldId="259"/>
            <ac:spMk id="3" creationId="{AFAE86C5-B45A-4C29-80FB-2C467B3D4010}"/>
          </ac:spMkLst>
        </pc:spChg>
      </pc:sldChg>
      <pc:sldChg chg="new del">
        <pc:chgData name="Cheng Ran" userId="dbeed8448c6bb12c" providerId="LiveId" clId="{D3E44819-094A-4FF7-BC8B-39CE69467472}" dt="2022-02-14T06:51:22.261" v="129" actId="47"/>
        <pc:sldMkLst>
          <pc:docMk/>
          <pc:sldMk cId="1396718016" sldId="260"/>
        </pc:sldMkLst>
      </pc:sldChg>
      <pc:sldChg chg="addSp delSp modSp new del mod modClrScheme chgLayout">
        <pc:chgData name="Cheng Ran" userId="dbeed8448c6bb12c" providerId="LiveId" clId="{D3E44819-094A-4FF7-BC8B-39CE69467472}" dt="2022-02-14T06:57:51.682" v="326" actId="47"/>
        <pc:sldMkLst>
          <pc:docMk/>
          <pc:sldMk cId="2678162929" sldId="260"/>
        </pc:sldMkLst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2" creationId="{D3F720F7-837E-403C-BE9E-0BC5FF159D97}"/>
          </ac:spMkLst>
        </pc:spChg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3" creationId="{260443BA-E60C-4BE0-916C-2FD19018CE62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4" creationId="{4C67A2AA-97DC-44DC-B32C-9220FC4F5F60}"/>
          </ac:spMkLst>
        </pc:spChg>
        <pc:spChg chg="add del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5" creationId="{1C2275C0-1B93-4DB1-A79F-BC35AC873594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6" creationId="{98A2F401-73EE-4760-865A-1583AA31A55D}"/>
          </ac:spMkLst>
        </pc:spChg>
      </pc:sldChg>
      <pc:sldChg chg="addSp modSp new mod modAnim">
        <pc:chgData name="Cheng Ran" userId="dbeed8448c6bb12c" providerId="LiveId" clId="{D3E44819-094A-4FF7-BC8B-39CE69467472}" dt="2022-02-14T06:53:03.044" v="196" actId="1076"/>
        <pc:sldMkLst>
          <pc:docMk/>
          <pc:sldMk cId="756521357" sldId="261"/>
        </pc:sldMkLst>
        <pc:spChg chg="mod">
          <ac:chgData name="Cheng Ran" userId="dbeed8448c6bb12c" providerId="LiveId" clId="{D3E44819-094A-4FF7-BC8B-39CE69467472}" dt="2022-02-14T06:52:33.786" v="190" actId="20577"/>
          <ac:spMkLst>
            <pc:docMk/>
            <pc:sldMk cId="756521357" sldId="261"/>
            <ac:spMk id="2" creationId="{AC1D19C1-8F7A-4163-AB10-7F9FAE126A9E}"/>
          </ac:spMkLst>
        </pc:spChg>
        <pc:spChg chg="mod">
          <ac:chgData name="Cheng Ran" userId="dbeed8448c6bb12c" providerId="LiveId" clId="{D3E44819-094A-4FF7-BC8B-39CE69467472}" dt="2022-02-14T06:52:19.800" v="169" actId="2711"/>
          <ac:spMkLst>
            <pc:docMk/>
            <pc:sldMk cId="756521357" sldId="261"/>
            <ac:spMk id="3" creationId="{261FECE9-49EB-4399-984D-086ED97BCEDE}"/>
          </ac:spMkLst>
        </pc:spChg>
        <pc:picChg chg="add mod">
          <ac:chgData name="Cheng Ran" userId="dbeed8448c6bb12c" providerId="LiveId" clId="{D3E44819-094A-4FF7-BC8B-39CE69467472}" dt="2022-02-14T06:53:03.044" v="196" actId="1076"/>
          <ac:picMkLst>
            <pc:docMk/>
            <pc:sldMk cId="756521357" sldId="261"/>
            <ac:picMk id="4" creationId="{15923A3E-2CA5-4661-9F66-6F65836BC6DB}"/>
          </ac:picMkLst>
        </pc:picChg>
      </pc:sldChg>
      <pc:sldChg chg="addSp delSp modSp new mod">
        <pc:chgData name="Cheng Ran" userId="dbeed8448c6bb12c" providerId="LiveId" clId="{D3E44819-094A-4FF7-BC8B-39CE69467472}" dt="2022-02-14T06:55:42.918" v="254" actId="14100"/>
        <pc:sldMkLst>
          <pc:docMk/>
          <pc:sldMk cId="1942607329" sldId="262"/>
        </pc:sldMkLst>
        <pc:spChg chg="mod">
          <ac:chgData name="Cheng Ran" userId="dbeed8448c6bb12c" providerId="LiveId" clId="{D3E44819-094A-4FF7-BC8B-39CE69467472}" dt="2022-02-14T06:53:23.462" v="214" actId="20577"/>
          <ac:spMkLst>
            <pc:docMk/>
            <pc:sldMk cId="1942607329" sldId="262"/>
            <ac:spMk id="2" creationId="{0DF0A08B-A217-4FB7-9A92-2805F116D4E8}"/>
          </ac:spMkLst>
        </pc:spChg>
        <pc:spChg chg="mod">
          <ac:chgData name="Cheng Ran" userId="dbeed8448c6bb12c" providerId="LiveId" clId="{D3E44819-094A-4FF7-BC8B-39CE69467472}" dt="2022-02-14T06:55:42.918" v="254" actId="14100"/>
          <ac:spMkLst>
            <pc:docMk/>
            <pc:sldMk cId="1942607329" sldId="262"/>
            <ac:spMk id="3" creationId="{F8A1FF81-A945-42BE-AE10-CA5D0E5EF31E}"/>
          </ac:spMkLst>
        </pc:spChg>
        <pc:spChg chg="add del mod">
          <ac:chgData name="Cheng Ran" userId="dbeed8448c6bb12c" providerId="LiveId" clId="{D3E44819-094A-4FF7-BC8B-39CE69467472}" dt="2022-02-14T06:54:11.642" v="222" actId="478"/>
          <ac:spMkLst>
            <pc:docMk/>
            <pc:sldMk cId="1942607329" sldId="262"/>
            <ac:spMk id="4" creationId="{E2221161-3520-4145-8A98-88ED4B812C18}"/>
          </ac:spMkLst>
        </pc:spChg>
        <pc:spChg chg="add mod">
          <ac:chgData name="Cheng Ran" userId="dbeed8448c6bb12c" providerId="LiveId" clId="{D3E44819-094A-4FF7-BC8B-39CE69467472}" dt="2022-02-14T06:54:23.221" v="223" actId="1076"/>
          <ac:spMkLst>
            <pc:docMk/>
            <pc:sldMk cId="1942607329" sldId="262"/>
            <ac:spMk id="5" creationId="{6EF1FCD6-A209-4241-8E5D-085782F5FC44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6" creationId="{4983187F-4DA4-413B-84C6-3859ED2D7EBA}"/>
          </ac:spMkLst>
        </pc:spChg>
        <pc:spChg chg="add mod">
          <ac:chgData name="Cheng Ran" userId="dbeed8448c6bb12c" providerId="LiveId" clId="{D3E44819-094A-4FF7-BC8B-39CE69467472}" dt="2022-02-14T06:54:47.538" v="232" actId="14100"/>
          <ac:spMkLst>
            <pc:docMk/>
            <pc:sldMk cId="1942607329" sldId="262"/>
            <ac:spMk id="7" creationId="{4866B1BC-CBF8-454A-A015-F99C64E952A8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8" creationId="{9F636BCA-4453-4C4F-A0CF-CB4A71D3930C}"/>
          </ac:spMkLst>
        </pc:spChg>
        <pc:spChg chg="add del mod">
          <ac:chgData name="Cheng Ran" userId="dbeed8448c6bb12c" providerId="LiveId" clId="{D3E44819-094A-4FF7-BC8B-39CE69467472}" dt="2022-02-14T06:55:13.211" v="235" actId="478"/>
          <ac:spMkLst>
            <pc:docMk/>
            <pc:sldMk cId="1942607329" sldId="262"/>
            <ac:spMk id="9" creationId="{47A8F132-C9ED-4FFD-BE59-C5C6E8F91346}"/>
          </ac:spMkLst>
        </pc:spChg>
        <pc:spChg chg="add mod">
          <ac:chgData name="Cheng Ran" userId="dbeed8448c6bb12c" providerId="LiveId" clId="{D3E44819-094A-4FF7-BC8B-39CE69467472}" dt="2022-02-14T06:55:24.950" v="239" actId="1076"/>
          <ac:spMkLst>
            <pc:docMk/>
            <pc:sldMk cId="1942607329" sldId="262"/>
            <ac:spMk id="10" creationId="{F202687E-E485-451E-B958-6BCA2BD6B63B}"/>
          </ac:spMkLst>
        </pc:spChg>
        <pc:spChg chg="add mod">
          <ac:chgData name="Cheng Ran" userId="dbeed8448c6bb12c" providerId="LiveId" clId="{D3E44819-094A-4FF7-BC8B-39CE69467472}" dt="2022-02-14T06:54:26.180" v="224" actId="1076"/>
          <ac:spMkLst>
            <pc:docMk/>
            <pc:sldMk cId="1942607329" sldId="262"/>
            <ac:spMk id="11" creationId="{96881E66-0D92-4D32-A1C5-44BF3BAD668D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12" creationId="{D3C3FAFA-84DF-4E60-84C0-5F6DDF6DE5D8}"/>
          </ac:spMkLst>
        </pc:spChg>
      </pc:sldChg>
      <pc:sldChg chg="addSp delSp modSp new mod">
        <pc:chgData name="Cheng Ran" userId="dbeed8448c6bb12c" providerId="LiveId" clId="{D3E44819-094A-4FF7-BC8B-39CE69467472}" dt="2022-02-14T06:57:03.754" v="321" actId="2711"/>
        <pc:sldMkLst>
          <pc:docMk/>
          <pc:sldMk cId="643232237" sldId="263"/>
        </pc:sldMkLst>
        <pc:spChg chg="mod">
          <ac:chgData name="Cheng Ran" userId="dbeed8448c6bb12c" providerId="LiveId" clId="{D3E44819-094A-4FF7-BC8B-39CE69467472}" dt="2022-02-14T06:56:37.627" v="286" actId="20577"/>
          <ac:spMkLst>
            <pc:docMk/>
            <pc:sldMk cId="643232237" sldId="263"/>
            <ac:spMk id="2" creationId="{C416EE59-D171-4084-B15C-CE68FB2AA6D6}"/>
          </ac:spMkLst>
        </pc:spChg>
        <pc:spChg chg="del">
          <ac:chgData name="Cheng Ran" userId="dbeed8448c6bb12c" providerId="LiveId" clId="{D3E44819-094A-4FF7-BC8B-39CE69467472}" dt="2022-02-14T06:56:51.722" v="320" actId="478"/>
          <ac:spMkLst>
            <pc:docMk/>
            <pc:sldMk cId="643232237" sldId="263"/>
            <ac:spMk id="3" creationId="{1126F33F-8D74-4AE2-BE2A-AA41A5576707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4" creationId="{025A78BD-0F2F-4D61-8E21-9FC9A0295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5" creationId="{53C92582-C374-4563-8EE6-8B8BDD4B39F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6" creationId="{84593AE6-9B64-4A9F-B8EE-252EFCD50BE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7" creationId="{FE83B653-1601-4364-8C00-8C7735EE9F2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8" creationId="{2DA798BF-67EF-47FF-B8E5-AA36296B906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9" creationId="{2A0265A4-D4C8-423C-A9BF-3E4B24A9ECA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0" creationId="{BEA8F05E-D82E-4569-AFA9-AD69F4276BB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1" creationId="{DA412236-B1CB-4F59-ACF1-038C988ED69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2" creationId="{84638C11-91F7-4B99-9E30-734F7840DC92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3" creationId="{BA20BC34-27E2-4AA3-9C98-8651CB181F55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4" creationId="{7EFE8705-C34A-497B-9F0B-FAC466EFD34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5" creationId="{720B5ABF-C259-42C0-A462-BA12906A0E9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6" creationId="{1C8CB3EB-D31B-4CC4-860A-24DFEE81A39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7" creationId="{7F1D3782-6E76-4201-8598-8623336D823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8" creationId="{8F825DEB-5092-46C0-BA68-C192A9B2D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9" creationId="{F44783C0-054D-4DF1-967D-689FD4A8D716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42.040" v="631" actId="700"/>
        <pc:sldMkLst>
          <pc:docMk/>
          <pc:sldMk cId="1918986422" sldId="264"/>
        </pc:sldMkLst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2" creationId="{45470237-5218-4212-AFDF-082B6140E36A}"/>
          </ac:spMkLst>
        </pc:spChg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3" creationId="{BE60A505-9697-4CD0-A079-F375EA4E9B0D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4" creationId="{5809FA12-43AA-4C8B-AD6D-D6D74ED7F670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5" creationId="{C774D15C-9D9C-4F09-B947-AB7763740ECE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34.976" v="630" actId="700"/>
        <pc:sldMkLst>
          <pc:docMk/>
          <pc:sldMk cId="3572111270" sldId="265"/>
        </pc:sldMkLst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2" creationId="{7B689017-976A-40D6-A320-D446D20EED8D}"/>
          </ac:spMkLst>
        </pc:spChg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3" creationId="{645CC0F0-3218-4396-8D39-AD5CC990B5C1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4" creationId="{4DA621EA-9CC0-49A5-98D1-7957A93AA9AD}"/>
          </ac:spMkLst>
        </pc:spChg>
        <pc:spChg chg="add del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5" creationId="{06B89A7A-FF9D-44EB-962D-B71CCDCB4C45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6" creationId="{2CFAEA2D-D1A3-4184-8497-588F82723A1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2:54.477" v="533" actId="2711"/>
        <pc:sldMkLst>
          <pc:docMk/>
          <pc:sldMk cId="818886023" sldId="266"/>
        </pc:sldMkLst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2" creationId="{5F6EC15B-42AE-4AB1-80E9-5B2217F366CC}"/>
          </ac:spMkLst>
        </pc:spChg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3" creationId="{4BAF7CDB-5E3D-42B0-B092-41131438484F}"/>
          </ac:spMkLst>
        </pc:spChg>
        <pc:spChg chg="add mod ord">
          <ac:chgData name="Cheng Ran" userId="dbeed8448c6bb12c" providerId="LiveId" clId="{D3E44819-094A-4FF7-BC8B-39CE69467472}" dt="2022-02-14T07:00:37.689" v="500" actId="20577"/>
          <ac:spMkLst>
            <pc:docMk/>
            <pc:sldMk cId="818886023" sldId="266"/>
            <ac:spMk id="4" creationId="{4D2F9BD6-65AD-446B-87B5-FFE7B8451B96}"/>
          </ac:spMkLst>
        </pc:spChg>
        <pc:spChg chg="add mod ord">
          <ac:chgData name="Cheng Ran" userId="dbeed8448c6bb12c" providerId="LiveId" clId="{D3E44819-094A-4FF7-BC8B-39CE69467472}" dt="2022-02-14T07:02:54.477" v="533" actId="2711"/>
          <ac:spMkLst>
            <pc:docMk/>
            <pc:sldMk cId="818886023" sldId="266"/>
            <ac:spMk id="5" creationId="{9A88BA15-2EBD-4240-AA5E-20DC746D307B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0" creationId="{AA580F68-7BA1-4138-9CBB-6B62453138D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1" creationId="{471D5FDE-4262-4628-8560-42CB8586451D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2" creationId="{DCF731D1-5EF1-44D1-9D7D-05F40893101C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3" creationId="{73C01DC1-3358-43F4-B518-73E4E6E39C68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4" creationId="{1A7DAB9F-240B-4550-9934-0FD68F63636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5" creationId="{F4F9AB50-8579-4C03-8A84-3A067794B2EE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6" creationId="{BA7D6A0F-FA52-4D35-95A0-5A5CB641D73F}"/>
          </ac:spMkLst>
        </pc:spChg>
        <pc:spChg chg="add mod ord">
          <ac:chgData name="Cheng Ran" userId="dbeed8448c6bb12c" providerId="LiveId" clId="{D3E44819-094A-4FF7-BC8B-39CE69467472}" dt="2022-02-14T07:01:58.799" v="513" actId="1076"/>
          <ac:spMkLst>
            <pc:docMk/>
            <pc:sldMk cId="818886023" sldId="266"/>
            <ac:spMk id="17" creationId="{BE2DC112-9B22-49E6-A9ED-DCBE563A064D}"/>
          </ac:spMkLst>
        </pc:sp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6" creationId="{674A6C70-0433-4A7A-8064-09E1197B65D1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7" creationId="{E043F660-0A74-44FC-922C-3569EEF7BEC0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8" creationId="{A8709280-6204-432A-BA40-2B6F59150DE6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9" creationId="{1999EBC5-E8B0-4E7F-9B40-BF6A66462A9E}"/>
          </ac:picMkLst>
        </pc:picChg>
        <pc:picChg chg="add mod">
          <ac:chgData name="Cheng Ran" userId="dbeed8448c6bb12c" providerId="LiveId" clId="{D3E44819-094A-4FF7-BC8B-39CE69467472}" dt="2022-02-14T07:01:52.548" v="512" actId="1076"/>
          <ac:picMkLst>
            <pc:docMk/>
            <pc:sldMk cId="818886023" sldId="266"/>
            <ac:picMk id="18" creationId="{F62B7DC8-E6D9-4B84-9580-58F95CAE51F2}"/>
          </ac:picMkLst>
        </pc:picChg>
      </pc:sldChg>
      <pc:sldChg chg="addSp modSp new mod">
        <pc:chgData name="Cheng Ran" userId="dbeed8448c6bb12c" providerId="LiveId" clId="{D3E44819-094A-4FF7-BC8B-39CE69467472}" dt="2022-02-14T07:03:57.252" v="625" actId="14100"/>
        <pc:sldMkLst>
          <pc:docMk/>
          <pc:sldMk cId="264240106" sldId="267"/>
        </pc:sldMkLst>
        <pc:spChg chg="mod">
          <ac:chgData name="Cheng Ran" userId="dbeed8448c6bb12c" providerId="LiveId" clId="{D3E44819-094A-4FF7-BC8B-39CE69467472}" dt="2022-02-14T07:03:17.467" v="553" actId="20577"/>
          <ac:spMkLst>
            <pc:docMk/>
            <pc:sldMk cId="264240106" sldId="267"/>
            <ac:spMk id="2" creationId="{905A6A52-BFA0-4FC4-8492-8339BFE41C8E}"/>
          </ac:spMkLst>
        </pc:spChg>
        <pc:spChg chg="mod">
          <ac:chgData name="Cheng Ran" userId="dbeed8448c6bb12c" providerId="LiveId" clId="{D3E44819-094A-4FF7-BC8B-39CE69467472}" dt="2022-02-14T07:03:57.252" v="625" actId="14100"/>
          <ac:spMkLst>
            <pc:docMk/>
            <pc:sldMk cId="264240106" sldId="267"/>
            <ac:spMk id="3" creationId="{71535D8B-57DC-48DB-AA72-00412EACE6D7}"/>
          </ac:spMkLst>
        </pc:spChg>
        <pc:spChg chg="add mod">
          <ac:chgData name="Cheng Ran" userId="dbeed8448c6bb12c" providerId="LiveId" clId="{D3E44819-094A-4FF7-BC8B-39CE69467472}" dt="2022-02-14T07:03:52.233" v="624" actId="1038"/>
          <ac:spMkLst>
            <pc:docMk/>
            <pc:sldMk cId="264240106" sldId="267"/>
            <ac:spMk id="5" creationId="{741B5F73-52B5-41D7-94A6-1A93327BD038}"/>
          </ac:spMkLst>
        </pc:spChg>
        <pc:graphicFrameChg chg="add mod">
          <ac:chgData name="Cheng Ran" userId="dbeed8448c6bb12c" providerId="LiveId" clId="{D3E44819-094A-4FF7-BC8B-39CE69467472}" dt="2022-02-14T07:03:52.233" v="624" actId="1038"/>
          <ac:graphicFrameMkLst>
            <pc:docMk/>
            <pc:sldMk cId="264240106" sldId="267"/>
            <ac:graphicFrameMk id="4" creationId="{48F06FFA-C0A7-467B-B355-3AD5E48BE207}"/>
          </ac:graphicFrameMkLst>
        </pc:graphicFrameChg>
      </pc:sldChg>
      <pc:sldChg chg="new del">
        <pc:chgData name="Cheng Ran" userId="dbeed8448c6bb12c" providerId="LiveId" clId="{D3E44819-094A-4FF7-BC8B-39CE69467472}" dt="2022-02-14T07:04:21.139" v="627" actId="680"/>
        <pc:sldMkLst>
          <pc:docMk/>
          <pc:sldMk cId="2744187709" sldId="268"/>
        </pc:sldMkLst>
      </pc:sldChg>
      <pc:sldChg chg="addSp delSp modSp new mod modClrScheme chgLayout">
        <pc:chgData name="Cheng Ran" userId="dbeed8448c6bb12c" providerId="LiveId" clId="{D3E44819-094A-4FF7-BC8B-39CE69467472}" dt="2022-02-14T07:06:14.479" v="715" actId="20577"/>
        <pc:sldMkLst>
          <pc:docMk/>
          <pc:sldMk cId="3806023767" sldId="268"/>
        </pc:sldMkLst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2" creationId="{AC000F5F-F9D7-4E30-9C39-F732BD7BF655}"/>
          </ac:spMkLst>
        </pc:spChg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3" creationId="{35536060-88D9-4B95-95F2-B8C2A1E616F9}"/>
          </ac:spMkLst>
        </pc:spChg>
        <pc:spChg chg="add mod ord">
          <ac:chgData name="Cheng Ran" userId="dbeed8448c6bb12c" providerId="LiveId" clId="{D3E44819-094A-4FF7-BC8B-39CE69467472}" dt="2022-02-14T07:06:08.091" v="691" actId="20577"/>
          <ac:spMkLst>
            <pc:docMk/>
            <pc:sldMk cId="3806023767" sldId="268"/>
            <ac:spMk id="4" creationId="{29A7C679-1107-4D5D-8342-A437A12706DA}"/>
          </ac:spMkLst>
        </pc:spChg>
        <pc:spChg chg="add mod ord">
          <ac:chgData name="Cheng Ran" userId="dbeed8448c6bb12c" providerId="LiveId" clId="{D3E44819-094A-4FF7-BC8B-39CE69467472}" dt="2022-02-14T07:06:14.479" v="715" actId="20577"/>
          <ac:spMkLst>
            <pc:docMk/>
            <pc:sldMk cId="3806023767" sldId="268"/>
            <ac:spMk id="5" creationId="{4CCEAAED-FF89-4193-B00E-0CA9C59A9975}"/>
          </ac:spMkLst>
        </pc:spChg>
      </pc:sldChg>
      <pc:sldChg chg="addSp delSp modSp new mod">
        <pc:chgData name="Cheng Ran" userId="dbeed8448c6bb12c" providerId="LiveId" clId="{D3E44819-094A-4FF7-BC8B-39CE69467472}" dt="2022-02-14T07:08:56.732" v="902"/>
        <pc:sldMkLst>
          <pc:docMk/>
          <pc:sldMk cId="2065799902" sldId="269"/>
        </pc:sldMkLst>
        <pc:spChg chg="mod">
          <ac:chgData name="Cheng Ran" userId="dbeed8448c6bb12c" providerId="LiveId" clId="{D3E44819-094A-4FF7-BC8B-39CE69467472}" dt="2022-02-14T07:07:07.744" v="736" actId="20577"/>
          <ac:spMkLst>
            <pc:docMk/>
            <pc:sldMk cId="2065799902" sldId="269"/>
            <ac:spMk id="2" creationId="{034B5C74-2659-4384-A482-0406BF7BCC2B}"/>
          </ac:spMkLst>
        </pc:spChg>
        <pc:spChg chg="add del mod">
          <ac:chgData name="Cheng Ran" userId="dbeed8448c6bb12c" providerId="LiveId" clId="{D3E44819-094A-4FF7-BC8B-39CE69467472}" dt="2022-02-14T07:07:03.214" v="723" actId="478"/>
          <ac:spMkLst>
            <pc:docMk/>
            <pc:sldMk cId="2065799902" sldId="269"/>
            <ac:spMk id="7" creationId="{08180837-FF6E-4715-B0BA-89E440231FD5}"/>
          </ac:spMkLst>
        </pc:spChg>
        <pc:spChg chg="add del mod">
          <ac:chgData name="Cheng Ran" userId="dbeed8448c6bb12c" providerId="LiveId" clId="{D3E44819-094A-4FF7-BC8B-39CE69467472}" dt="2022-02-14T07:08:56.732" v="902"/>
          <ac:spMkLst>
            <pc:docMk/>
            <pc:sldMk cId="2065799902" sldId="269"/>
            <ac:spMk id="8" creationId="{EA78EEBF-CC34-458E-AE05-165D03B4ED3E}"/>
          </ac:spMkLst>
        </pc:spChg>
        <pc:picChg chg="add mod">
          <ac:chgData name="Cheng Ran" userId="dbeed8448c6bb12c" providerId="LiveId" clId="{D3E44819-094A-4FF7-BC8B-39CE69467472}" dt="2022-02-14T07:07:15.570" v="737" actId="1076"/>
          <ac:picMkLst>
            <pc:docMk/>
            <pc:sldMk cId="2065799902" sldId="269"/>
            <ac:picMk id="4" creationId="{5D5AD672-C5EC-47FE-B7D4-E74AE5A32442}"/>
          </ac:picMkLst>
        </pc:picChg>
        <pc:picChg chg="add mod">
          <ac:chgData name="Cheng Ran" userId="dbeed8448c6bb12c" providerId="LiveId" clId="{D3E44819-094A-4FF7-BC8B-39CE69467472}" dt="2022-02-14T07:07:17.628" v="738" actId="1076"/>
          <ac:picMkLst>
            <pc:docMk/>
            <pc:sldMk cId="2065799902" sldId="269"/>
            <ac:picMk id="5" creationId="{95F63624-395D-4D29-9385-C4D04C202E9B}"/>
          </ac:picMkLst>
        </pc:picChg>
        <pc:picChg chg="add del mod">
          <ac:chgData name="Cheng Ran" userId="dbeed8448c6bb12c" providerId="LiveId" clId="{D3E44819-094A-4FF7-BC8B-39CE69467472}" dt="2022-02-14T07:07:03.214" v="723" actId="478"/>
          <ac:picMkLst>
            <pc:docMk/>
            <pc:sldMk cId="2065799902" sldId="269"/>
            <ac:picMk id="6" creationId="{AE45C602-3444-48B2-8982-8B0B2ABBC8CD}"/>
          </ac:picMkLst>
        </pc:picChg>
      </pc:sldChg>
      <pc:sldChg chg="addSp delSp modSp new mod">
        <pc:chgData name="Cheng Ran" userId="dbeed8448c6bb12c" providerId="LiveId" clId="{D3E44819-094A-4FF7-BC8B-39CE69467472}" dt="2022-02-14T07:09:25.022" v="906" actId="1076"/>
        <pc:sldMkLst>
          <pc:docMk/>
          <pc:sldMk cId="1191028368" sldId="270"/>
        </pc:sldMkLst>
        <pc:spChg chg="del">
          <ac:chgData name="Cheng Ran" userId="dbeed8448c6bb12c" providerId="LiveId" clId="{D3E44819-094A-4FF7-BC8B-39CE69467472}" dt="2022-02-14T07:07:50.733" v="805" actId="478"/>
          <ac:spMkLst>
            <pc:docMk/>
            <pc:sldMk cId="1191028368" sldId="270"/>
            <ac:spMk id="2" creationId="{59AD3F71-A982-4208-B9B7-A70576460F9E}"/>
          </ac:spMkLst>
        </pc:spChg>
        <pc:spChg chg="del">
          <ac:chgData name="Cheng Ran" userId="dbeed8448c6bb12c" providerId="LiveId" clId="{D3E44819-094A-4FF7-BC8B-39CE69467472}" dt="2022-02-14T07:07:48.966" v="804" actId="478"/>
          <ac:spMkLst>
            <pc:docMk/>
            <pc:sldMk cId="1191028368" sldId="270"/>
            <ac:spMk id="3" creationId="{A908544E-7C78-402F-8E66-BB5E18482BC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6" creationId="{3E4296C3-7105-4A96-AC89-40D471CA045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7" creationId="{8F9838F6-20E8-44E4-B4C9-8D337C4E8D6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8" creationId="{88596EB6-C719-494C-AB58-B42EB998ABF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9" creationId="{74E4967E-635A-4D9B-BD8B-1A50CAD701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0" creationId="{00CC80A2-F169-45C1-B37C-DF50BEFFD2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1" creationId="{8436F179-6E15-4FFA-A2CA-0D2250A873C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2" creationId="{117D836B-40BF-4781-B50C-BB2E1653C5C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3" creationId="{E6E45050-8A12-4A0C-B438-592038D09BE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4" creationId="{7DA16820-2E14-4344-BA7E-565D1A59CA7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5" creationId="{98AEA009-5A7B-4185-B223-890F870AEC22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6" creationId="{662370D0-9F52-470C-9492-9C86CF6D3E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7" creationId="{0DF6264A-FFE1-4F74-9825-76FC20AD434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8" creationId="{3808D1CF-3128-445B-8D4A-C5C1A872775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9" creationId="{FE6E439A-8852-4636-A38F-8B19F0CB9D9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0" creationId="{75AB075C-E3F7-4D10-86E8-5B449C4D88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1" creationId="{C47AECC0-0893-4471-B9EB-7F1F69BE9CB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2" creationId="{95FD19F8-3F4F-4BEC-A91C-A71D3B8F2E6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3" creationId="{C6217D34-F448-4DBE-A286-82C99A20439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4" creationId="{38F09604-3CA3-49D4-AFF9-21D02DDFEC6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5" creationId="{A88DF7DE-C75D-4C73-8E75-5A88F6C034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6" creationId="{9716B8C4-AB77-4819-A568-4862C7C2BE4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7" creationId="{2EA10EF5-FE09-4432-88B0-705F54FF08E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8" creationId="{13EB0F18-C584-4109-9EE5-42B744F8C6F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9" creationId="{B6856B0E-3971-4FF5-91F4-7169E776872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0" creationId="{34D00B02-8ABA-49D1-9B66-F7B0FBC2376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1" creationId="{1421ED8A-FD2A-4F3C-B851-D1DAF758AF2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2" creationId="{32317910-3762-4E84-8B1F-5BED95A82441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3" creationId="{C8FAA9B1-19C3-466F-B237-496D8554792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4" creationId="{34981FAF-8A7E-42EC-87A7-492B58C9047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5" creationId="{298E73C6-15B6-4074-8772-97080018453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6" creationId="{E6FFEA31-9211-4E08-842E-72CD706E45A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7" creationId="{0E5E1BF8-1666-49E3-8523-1732247FDC9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8" creationId="{517672D5-4D1B-4C36-8A99-B4C86CC61D5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9" creationId="{534092CB-4801-434F-919C-EC8F0CAB5E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0" creationId="{5C4CCCE0-7F2D-4BFE-979E-756235B8331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1" creationId="{BE12EAD4-C75C-409C-B10E-7CA3F0A9E2E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2" creationId="{CC98E7C8-B11B-4337-B181-CAF8015457A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3" creationId="{11208526-3AF0-4783-93A4-163A3477CD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4" creationId="{9A64DE26-AE57-44F6-98A2-02F6A458ABF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5" creationId="{FE221571-207A-4CC0-9E62-35D856B3C89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6" creationId="{C3CC76F1-6E0F-4197-9BB2-CD364228F14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7" creationId="{3342E5AA-A5CE-4380-BCD0-67FD5F2230A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8" creationId="{D137AE6B-BDB7-47B9-AAA3-5445540956E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9" creationId="{8999555A-6E69-4CB1-8869-578536E1963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0" creationId="{28A10A2B-DF79-4C5A-BC86-89AB05C4489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1" creationId="{4FA840FB-95AD-4730-B9A2-74C8E3FC13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2" creationId="{9E97312D-03C0-4C04-9C1A-C2FBA3A54F4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3" creationId="{B6AEE70E-6F77-4950-999C-8ED1ADBF0B46}"/>
          </ac:spMkLst>
        </pc:spChg>
        <pc:spChg chg="add mod">
          <ac:chgData name="Cheng Ran" userId="dbeed8448c6bb12c" providerId="LiveId" clId="{D3E44819-094A-4FF7-BC8B-39CE69467472}" dt="2022-02-14T07:09:17.357" v="904" actId="1076"/>
          <ac:spMkLst>
            <pc:docMk/>
            <pc:sldMk cId="1191028368" sldId="270"/>
            <ac:spMk id="54" creationId="{78FF5C0F-9DF2-43BF-A481-965FD714158E}"/>
          </ac:spMkLst>
        </pc:spChg>
        <pc:picChg chg="add mod">
          <ac:chgData name="Cheng Ran" userId="dbeed8448c6bb12c" providerId="LiveId" clId="{D3E44819-094A-4FF7-BC8B-39CE69467472}" dt="2022-02-14T07:09:25.022" v="906" actId="1076"/>
          <ac:picMkLst>
            <pc:docMk/>
            <pc:sldMk cId="1191028368" sldId="270"/>
            <ac:picMk id="55" creationId="{55C9D6A6-3AE9-4735-A309-6A48D76A539F}"/>
          </ac:picMkLst>
        </pc:pic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4" creationId="{29E90F7C-FA70-4677-B6A9-914229E2CA46}"/>
          </ac:cxnSpMkLst>
        </pc:cxn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5" creationId="{15054853-CD77-4DD8-8554-2AB87A84BA51}"/>
          </ac:cxnSpMkLst>
        </pc:cxnChg>
      </pc:sldChg>
      <pc:sldChg chg="addSp delSp modSp new mod modAnim">
        <pc:chgData name="Cheng Ran" userId="dbeed8448c6bb12c" providerId="LiveId" clId="{D3E44819-094A-4FF7-BC8B-39CE69467472}" dt="2022-02-14T07:08:31.161" v="896" actId="1038"/>
        <pc:sldMkLst>
          <pc:docMk/>
          <pc:sldMk cId="3294332934" sldId="271"/>
        </pc:sldMkLst>
        <pc:spChg chg="del">
          <ac:chgData name="Cheng Ran" userId="dbeed8448c6bb12c" providerId="LiveId" clId="{D3E44819-094A-4FF7-BC8B-39CE69467472}" dt="2022-02-14T07:08:22.238" v="808" actId="478"/>
          <ac:spMkLst>
            <pc:docMk/>
            <pc:sldMk cId="3294332934" sldId="271"/>
            <ac:spMk id="2" creationId="{F572B8EF-1699-440D-AFB5-97F2D47EE134}"/>
          </ac:spMkLst>
        </pc:spChg>
        <pc:spChg chg="del">
          <ac:chgData name="Cheng Ran" userId="dbeed8448c6bb12c" providerId="LiveId" clId="{D3E44819-094A-4FF7-BC8B-39CE69467472}" dt="2022-02-14T07:08:20.570" v="807" actId="478"/>
          <ac:spMkLst>
            <pc:docMk/>
            <pc:sldMk cId="3294332934" sldId="271"/>
            <ac:spMk id="3" creationId="{D63FCEAC-E3A1-49BF-A511-F95F01491A0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7" creationId="{80244904-2E55-4F61-B011-C2A7F98DB77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8" creationId="{59DD69D4-0117-462E-8B4A-4E000FC20C33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9" creationId="{03A0D178-1C7C-404C-B248-6FF6A0EBD58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0" creationId="{AB48EC15-D602-4B29-B70E-8EAAC4E245B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1" creationId="{5302C0FE-8E91-437B-8D2F-F2A075CC84A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2" creationId="{AF34876F-8CF7-4DD0-98BB-BBE44EA5203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3" creationId="{997B4D30-F13A-4952-B751-CE42976917FD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4" creationId="{DD6ADF3C-CF97-4DD2-92CC-8E89FA861601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5" creationId="{C1B05CE9-FF9C-4911-9A2B-26A5B84FCF0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6" creationId="{98A07DC1-F6F2-4C52-906E-694C8E90E1B2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7" creationId="{9106A6B5-5C50-4E76-95F3-E2496AB3E2BA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8" creationId="{F36B4E14-2E4C-4115-8971-1988662F9D7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9" creationId="{DA3EE7F8-04FB-4205-9AA0-9355F7F4E25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0" creationId="{05C91EF1-1A8A-49A7-B2E7-37137DA357B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1" creationId="{5F8F12A5-5054-4A14-ACF8-38756A644D9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2" creationId="{20C7E11F-8793-4B2C-8894-A9529036AAB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3" creationId="{A1A8772A-085F-4DD4-9C35-D8C31A733B5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4" creationId="{B7B44A8C-FA54-4C6C-A079-3E3DC034D3D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5" creationId="{47520E04-326C-4445-8B74-A2D188C7A06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6" creationId="{24BDA94B-8C24-42F1-B26B-DB7230C7C96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7" creationId="{72A1BE97-8560-4219-B973-E335BBC3B69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8" creationId="{D856A56C-F208-4398-A0E1-8F120C1DCAF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9" creationId="{90F25C99-6D48-4C38-8769-91EE911B00E6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0" creationId="{EED6FBCC-C7D9-495F-AF50-DF155969E85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1" creationId="{167AE32F-F668-4E0C-8DFC-319733E2668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2" creationId="{BEFEE1A2-FD96-4CB4-AE51-2D8CF9062D46}"/>
          </ac:spMkLst>
        </pc:spChg>
        <pc:picChg chg="add mod">
          <ac:chgData name="Cheng Ran" userId="dbeed8448c6bb12c" providerId="LiveId" clId="{D3E44819-094A-4FF7-BC8B-39CE69467472}" dt="2022-02-14T07:08:31.161" v="896" actId="1038"/>
          <ac:picMkLst>
            <pc:docMk/>
            <pc:sldMk cId="3294332934" sldId="271"/>
            <ac:picMk id="4" creationId="{60C55CBC-3C28-4EE2-BF6C-C8B03B8B5B85}"/>
          </ac:picMkLst>
        </pc:pic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5" creationId="{6B1F5105-6092-4781-BFE6-E1ABD97103EB}"/>
          </ac:cxnSpMkLst>
        </pc:cxn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6" creationId="{5CE19D95-5EC3-4E6C-9194-3D0C51970E4B}"/>
          </ac:cxnSpMkLst>
        </pc:cxnChg>
      </pc:sldChg>
      <pc:sldChg chg="addSp modSp new mod modAnim">
        <pc:chgData name="Cheng Ran" userId="dbeed8448c6bb12c" providerId="LiveId" clId="{D3E44819-094A-4FF7-BC8B-39CE69467472}" dt="2022-02-14T07:10:04.964" v="977" actId="1038"/>
        <pc:sldMkLst>
          <pc:docMk/>
          <pc:sldMk cId="1094252760" sldId="272"/>
        </pc:sldMkLst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5" creationId="{F42E4162-6B95-4697-B9CB-769D38C6E0AA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6" creationId="{6B963F60-B783-437B-8235-68FCCEFE1D9B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7" creationId="{C1C19DF0-3BA5-422C-9A84-6D563B62E595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8" creationId="{679579D7-73E7-4CA9-ACA9-AD99B8700301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9" creationId="{22EA4A8F-A15B-4772-B4AC-F4F25A201A59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0" creationId="{9689E608-E37C-46C6-8B76-205F9E5715D8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1" creationId="{D3B559DF-F906-499A-BD45-0285BCED4276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2" creationId="{195036E0-9398-453C-AFF7-BE6A1F879D43}"/>
          </ac:spMkLst>
        </pc:sp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4" creationId="{8B88C2EC-7171-4125-B668-F09650834676}"/>
          </ac:picMkLst>
        </pc:pic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13" creationId="{5E1E9320-AA1A-47C0-9145-0EF78BF975C2}"/>
          </ac:picMkLst>
        </pc:picChg>
      </pc:sldChg>
      <pc:sldChg chg="addSp modSp new mod modAnim">
        <pc:chgData name="Cheng Ran" userId="dbeed8448c6bb12c" providerId="LiveId" clId="{D3E44819-094A-4FF7-BC8B-39CE69467472}" dt="2022-02-14T07:10:28.862" v="1045" actId="1037"/>
        <pc:sldMkLst>
          <pc:docMk/>
          <pc:sldMk cId="3391222188" sldId="273"/>
        </pc:sldMkLst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5" creationId="{31426458-B165-45B4-B1F1-DA6906859CF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6" creationId="{46C27431-B4FE-4E4B-8108-E8399117C02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8" creationId="{FC4F6743-A84C-43AE-9D4A-3A0F3247EC62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9" creationId="{31E14E59-EEF7-42A2-91FA-358FC9B2969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0" creationId="{919A2649-1068-46C1-A5D2-7D524B9CF7AD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1" creationId="{106C3807-767F-4A91-97C9-A8720C573705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2" creationId="{CEFA1C49-8876-4350-9EDD-50D25309C03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3" creationId="{0D7F501E-F8D3-454A-B57C-2D3859238C5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4" creationId="{84F5495B-E4DC-4026-8B35-6D8783320F5F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5" creationId="{2AA6CFDD-BBCF-44A6-9F1B-E427059FE52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6" creationId="{35C06999-07F4-42E5-9411-B3685CB35189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7" creationId="{C50CF74D-39F1-42FE-94E8-40F50AE06F20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8" creationId="{CF509680-9D34-4D81-86FC-BE076C5E215E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9" creationId="{1BC32CC2-724E-4E70-8984-BF7CC488485C}"/>
          </ac:spMkLst>
        </pc:sp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4" creationId="{CA75CF7B-4EF3-408B-BBA0-1CB146F2DE4F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7" creationId="{8B7D82ED-F134-4185-A68F-F732A746E5F3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4" creationId="{4D6DDAC7-BCF5-4DF8-B7C8-0306A00DE9AE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5" creationId="{7DE4959B-DD98-40E0-BE7C-0058FAAB0CC4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6" creationId="{10F50013-23FE-4209-8783-F55684DF767D}"/>
          </ac:picMkLst>
        </pc:pic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0" creationId="{9EAE1788-D430-4F15-96E5-0EA4F6211670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1" creationId="{CA52AC97-FCA7-4706-9613-C55497B3519A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2" creationId="{83D4235D-7194-4AFD-842D-DC8D242A23A3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3" creationId="{A30A089C-D75C-4A4C-BABE-7D363AB1A35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4" creationId="{C98DEF48-B2C0-4C6B-8BA7-00CD65D5D325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5" creationId="{FCC6CF2C-F939-49AE-8367-941DA9DC13E7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6" creationId="{83D5CF7C-91F3-4605-96DA-CDC4E5DFC6B8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7" creationId="{C19D9A10-0FB6-4CFE-B619-75C52D7DE16D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8" creationId="{6D9D4776-687F-4420-BEF3-55523330F4D6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9" creationId="{1CC79BD3-885C-4152-8BD6-53246AE556D9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0" creationId="{A22A412F-7BC0-4ED9-BF5C-8B6D1107A522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1" creationId="{1A0A7110-858C-4F4E-956A-A59A7E4FC9B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2" creationId="{320ABAD2-A09B-4D78-8C4D-5A92FCE183E4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3" creationId="{C708EB8E-4024-4C5D-B409-196ECF6101C1}"/>
          </ac:cxnSpMkLst>
        </pc:cxnChg>
      </pc:sldChg>
      <pc:sldChg chg="modSp new add del mod">
        <pc:chgData name="Cheng Ran" userId="dbeed8448c6bb12c" providerId="LiveId" clId="{D3E44819-094A-4FF7-BC8B-39CE69467472}" dt="2022-02-14T07:15:09.290" v="1137" actId="20577"/>
        <pc:sldMkLst>
          <pc:docMk/>
          <pc:sldMk cId="1318962520" sldId="274"/>
        </pc:sldMkLst>
        <pc:spChg chg="mod">
          <ac:chgData name="Cheng Ran" userId="dbeed8448c6bb12c" providerId="LiveId" clId="{D3E44819-094A-4FF7-BC8B-39CE69467472}" dt="2022-02-14T07:13:32.627" v="1088" actId="20577"/>
          <ac:spMkLst>
            <pc:docMk/>
            <pc:sldMk cId="1318962520" sldId="274"/>
            <ac:spMk id="2" creationId="{5C012AF1-C2D7-4881-8B8F-F7B403A50D65}"/>
          </ac:spMkLst>
        </pc:spChg>
        <pc:spChg chg="mod">
          <ac:chgData name="Cheng Ran" userId="dbeed8448c6bb12c" providerId="LiveId" clId="{D3E44819-094A-4FF7-BC8B-39CE69467472}" dt="2022-02-14T07:15:09.290" v="1137" actId="20577"/>
          <ac:spMkLst>
            <pc:docMk/>
            <pc:sldMk cId="1318962520" sldId="274"/>
            <ac:spMk id="3" creationId="{E09D2045-608D-4B6C-AA76-DE619C78365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16:10.825" v="1212" actId="20577"/>
        <pc:sldMkLst>
          <pc:docMk/>
          <pc:sldMk cId="1058885491" sldId="275"/>
        </pc:sldMkLst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2" creationId="{AF206115-AAF5-46F9-815C-36E1B83A5BB5}"/>
          </ac:spMkLst>
        </pc:spChg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3" creationId="{E22FF8D9-B6A5-4F3F-BE8C-C05B0F9A75E3}"/>
          </ac:spMkLst>
        </pc:spChg>
        <pc:spChg chg="add mod ord">
          <ac:chgData name="Cheng Ran" userId="dbeed8448c6bb12c" providerId="LiveId" clId="{D3E44819-094A-4FF7-BC8B-39CE69467472}" dt="2022-02-14T07:16:10.825" v="1212" actId="20577"/>
          <ac:spMkLst>
            <pc:docMk/>
            <pc:sldMk cId="1058885491" sldId="275"/>
            <ac:spMk id="4" creationId="{1B9B4E14-AE93-4EC7-8A0A-DA1754018C52}"/>
          </ac:spMkLst>
        </pc:spChg>
        <pc:spChg chg="add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5" creationId="{5BD0659A-5405-41AA-BEAA-8C8155A4F0C7}"/>
          </ac:spMkLst>
        </pc:spChg>
      </pc:sldChg>
      <pc:sldChg chg="addSp modSp new mod">
        <pc:chgData name="Cheng Ran" userId="dbeed8448c6bb12c" providerId="LiveId" clId="{D3E44819-094A-4FF7-BC8B-39CE69467472}" dt="2022-02-14T07:16:59.033" v="1248" actId="1076"/>
        <pc:sldMkLst>
          <pc:docMk/>
          <pc:sldMk cId="3999420046" sldId="276"/>
        </pc:sldMkLst>
        <pc:spChg chg="mod">
          <ac:chgData name="Cheng Ran" userId="dbeed8448c6bb12c" providerId="LiveId" clId="{D3E44819-094A-4FF7-BC8B-39CE69467472}" dt="2022-02-14T07:16:21.790" v="1243" actId="20577"/>
          <ac:spMkLst>
            <pc:docMk/>
            <pc:sldMk cId="3999420046" sldId="276"/>
            <ac:spMk id="2" creationId="{EB398C26-6F33-4CD4-A873-6DC5AA7B3095}"/>
          </ac:spMkLst>
        </pc:spChg>
        <pc:spChg chg="mod">
          <ac:chgData name="Cheng Ran" userId="dbeed8448c6bb12c" providerId="LiveId" clId="{D3E44819-094A-4FF7-BC8B-39CE69467472}" dt="2022-02-14T07:15:49.769" v="1168"/>
          <ac:spMkLst>
            <pc:docMk/>
            <pc:sldMk cId="3999420046" sldId="276"/>
            <ac:spMk id="3" creationId="{537A20A3-9FF3-4982-BB71-D8C72B80F21B}"/>
          </ac:spMkLst>
        </pc:spChg>
        <pc:picChg chg="add mod">
          <ac:chgData name="Cheng Ran" userId="dbeed8448c6bb12c" providerId="LiveId" clId="{D3E44819-094A-4FF7-BC8B-39CE69467472}" dt="2022-02-14T07:16:48.821" v="1246" actId="1076"/>
          <ac:picMkLst>
            <pc:docMk/>
            <pc:sldMk cId="3999420046" sldId="276"/>
            <ac:picMk id="4" creationId="{A2EA41CD-8E2D-4A5B-8907-385EF6CB00F4}"/>
          </ac:picMkLst>
        </pc:picChg>
        <pc:picChg chg="add mod">
          <ac:chgData name="Cheng Ran" userId="dbeed8448c6bb12c" providerId="LiveId" clId="{D3E44819-094A-4FF7-BC8B-39CE69467472}" dt="2022-02-14T07:16:59.033" v="1248" actId="1076"/>
          <ac:picMkLst>
            <pc:docMk/>
            <pc:sldMk cId="3999420046" sldId="276"/>
            <ac:picMk id="6" creationId="{E2D00327-3707-4F88-ACF5-8045800261C4}"/>
          </ac:picMkLst>
        </pc:picChg>
      </pc:sldChg>
      <pc:sldChg chg="addSp modSp new mod modAnim">
        <pc:chgData name="Cheng Ran" userId="dbeed8448c6bb12c" providerId="LiveId" clId="{D3E44819-094A-4FF7-BC8B-39CE69467472}" dt="2022-02-14T07:21:29.661" v="1298" actId="14100"/>
        <pc:sldMkLst>
          <pc:docMk/>
          <pc:sldMk cId="1393896810" sldId="277"/>
        </pc:sldMkLst>
        <pc:spChg chg="mod">
          <ac:chgData name="Cheng Ran" userId="dbeed8448c6bb12c" providerId="LiveId" clId="{D3E44819-094A-4FF7-BC8B-39CE69467472}" dt="2022-02-14T07:20:49.366" v="1292" actId="20577"/>
          <ac:spMkLst>
            <pc:docMk/>
            <pc:sldMk cId="1393896810" sldId="277"/>
            <ac:spMk id="2" creationId="{483AD8D6-5B9D-45C2-AB85-7F11CA66FD34}"/>
          </ac:spMkLst>
        </pc:spChg>
        <pc:spChg chg="mod">
          <ac:chgData name="Cheng Ran" userId="dbeed8448c6bb12c" providerId="LiveId" clId="{D3E44819-094A-4FF7-BC8B-39CE69467472}" dt="2022-02-14T07:20:58.159" v="1295" actId="2711"/>
          <ac:spMkLst>
            <pc:docMk/>
            <pc:sldMk cId="1393896810" sldId="277"/>
            <ac:spMk id="3" creationId="{569FD97D-B258-4751-A67F-4B45C89EF5AA}"/>
          </ac:spMkLst>
        </pc:spChg>
        <pc:spChg chg="add mod">
          <ac:chgData name="Cheng Ran" userId="dbeed8448c6bb12c" providerId="LiveId" clId="{D3E44819-094A-4FF7-BC8B-39CE69467472}" dt="2022-02-14T07:21:29.661" v="1298" actId="14100"/>
          <ac:spMkLst>
            <pc:docMk/>
            <pc:sldMk cId="1393896810" sldId="277"/>
            <ac:spMk id="5" creationId="{175763B3-8C3B-4339-A017-6666A33F7E42}"/>
          </ac:spMkLst>
        </pc:spChg>
        <pc:picChg chg="add mod">
          <ac:chgData name="Cheng Ran" userId="dbeed8448c6bb12c" providerId="LiveId" clId="{D3E44819-094A-4FF7-BC8B-39CE69467472}" dt="2022-02-14T07:21:26.436" v="1297" actId="1076"/>
          <ac:picMkLst>
            <pc:docMk/>
            <pc:sldMk cId="1393896810" sldId="277"/>
            <ac:picMk id="4" creationId="{B25D7E90-1AB7-42DB-97E4-AADC3CDAD2DA}"/>
          </ac:picMkLst>
        </pc:picChg>
      </pc:sldChg>
      <pc:sldChg chg="addSp delSp modSp new mod delAnim modAnim">
        <pc:chgData name="Cheng Ran" userId="dbeed8448c6bb12c" providerId="LiveId" clId="{D3E44819-094A-4FF7-BC8B-39CE69467472}" dt="2022-02-14T07:28:31.395" v="1579"/>
        <pc:sldMkLst>
          <pc:docMk/>
          <pc:sldMk cId="2589101338" sldId="278"/>
        </pc:sldMkLst>
        <pc:spChg chg="mod">
          <ac:chgData name="Cheng Ran" userId="dbeed8448c6bb12c" providerId="LiveId" clId="{D3E44819-094A-4FF7-BC8B-39CE69467472}" dt="2022-02-14T07:28:31.395" v="1579"/>
          <ac:spMkLst>
            <pc:docMk/>
            <pc:sldMk cId="2589101338" sldId="278"/>
            <ac:spMk id="2" creationId="{0F97C7A2-BCDC-4D3E-A629-7B8838DF2076}"/>
          </ac:spMkLst>
        </pc:spChg>
        <pc:spChg chg="mod">
          <ac:chgData name="Cheng Ran" userId="dbeed8448c6bb12c" providerId="LiveId" clId="{D3E44819-094A-4FF7-BC8B-39CE69467472}" dt="2022-02-14T07:28:16.012" v="1568" actId="14100"/>
          <ac:spMkLst>
            <pc:docMk/>
            <pc:sldMk cId="2589101338" sldId="278"/>
            <ac:spMk id="3" creationId="{07440513-454B-4958-8D8E-B3486B01CBE8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6" creationId="{B62F2BC5-60B6-4D2F-8618-CFFE9293FC5B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7" creationId="{EA2FBD67-346A-4E00-9A20-CAB8855050C6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8" creationId="{8019F546-66A0-4BBD-A350-8789E5C9BAC2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9" creationId="{BA41544C-DD42-41BE-A00A-3F8EF372E4E9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0" creationId="{A3EC29CC-575A-4FA9-B52E-FCAB0A4A1F56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1" creationId="{C29ED5FB-4114-461F-B42B-F4FC39B6E14B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2" creationId="{BAE217CB-22D2-46C3-8EF4-D7C7CE8B1164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3" creationId="{140ED325-8762-4461-A56B-B54B28736510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4" creationId="{4419A5B6-C525-4615-9445-01236CA3AFAF}"/>
          </ac:spMkLst>
        </pc:spChg>
        <pc:spChg chg="add del mod">
          <ac:chgData name="Cheng Ran" userId="dbeed8448c6bb12c" providerId="LiveId" clId="{D3E44819-094A-4FF7-BC8B-39CE69467472}" dt="2022-02-14T07:26:17.040" v="1511" actId="478"/>
          <ac:spMkLst>
            <pc:docMk/>
            <pc:sldMk cId="2589101338" sldId="278"/>
            <ac:spMk id="15" creationId="{129E0475-AAAF-4D06-B254-427100AE4FC0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19" creationId="{1A2E4933-C892-4350-B9F7-7E18F5C26304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20" creationId="{1E7B56F0-7A03-4A63-8CF2-791AE99D3725}"/>
          </ac:spMkLst>
        </pc:spChg>
        <pc:spChg chg="add mod">
          <ac:chgData name="Cheng Ran" userId="dbeed8448c6bb12c" providerId="LiveId" clId="{D3E44819-094A-4FF7-BC8B-39CE69467472}" dt="2022-02-14T07:28:01.148" v="1562" actId="1076"/>
          <ac:spMkLst>
            <pc:docMk/>
            <pc:sldMk cId="2589101338" sldId="278"/>
            <ac:spMk id="21" creationId="{449C74D6-9797-4B60-ADBF-8F77A222ADE7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2" creationId="{A514BF09-DA35-4C92-8CBE-0DEA170B6D9F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3" creationId="{73421DB7-8C4A-4FC7-8BC1-95D9CDDAB71F}"/>
          </ac:spMkLst>
        </pc:spChg>
        <pc:spChg chg="add mod">
          <ac:chgData name="Cheng Ran" userId="dbeed8448c6bb12c" providerId="LiveId" clId="{D3E44819-094A-4FF7-BC8B-39CE69467472}" dt="2022-02-14T07:27:57.045" v="1561" actId="1076"/>
          <ac:spMkLst>
            <pc:docMk/>
            <pc:sldMk cId="2589101338" sldId="278"/>
            <ac:spMk id="24" creationId="{34C4E11A-0F92-45E4-814B-0B65C43E8363}"/>
          </ac:spMkLst>
        </pc:spChg>
        <pc:picChg chg="add del mod">
          <ac:chgData name="Cheng Ran" userId="dbeed8448c6bb12c" providerId="LiveId" clId="{D3E44819-094A-4FF7-BC8B-39CE69467472}" dt="2022-02-14T07:22:28.675" v="1309" actId="22"/>
          <ac:picMkLst>
            <pc:docMk/>
            <pc:sldMk cId="2589101338" sldId="278"/>
            <ac:picMk id="5" creationId="{3E323CAC-D723-496D-A48A-61950634E440}"/>
          </ac:picMkLst>
        </pc:picChg>
        <pc:cxnChg chg="add del mod">
          <ac:chgData name="Cheng Ran" userId="dbeed8448c6bb12c" providerId="LiveId" clId="{D3E44819-094A-4FF7-BC8B-39CE69467472}" dt="2022-02-14T07:27:05.700" v="1516" actId="478"/>
          <ac:cxnSpMkLst>
            <pc:docMk/>
            <pc:sldMk cId="2589101338" sldId="278"/>
            <ac:cxnSpMk id="17" creationId="{BE5EE3DB-7819-408B-B2D0-EF458CF8999E}"/>
          </ac:cxnSpMkLst>
        </pc:cxn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670890250" sldId="278"/>
        </pc:sldMkLst>
      </pc:sldChg>
      <pc:sldChg chg="modSp new mod">
        <pc:chgData name="Cheng Ran" userId="dbeed8448c6bb12c" providerId="LiveId" clId="{D3E44819-094A-4FF7-BC8B-39CE69467472}" dt="2022-02-14T07:30:01.246" v="1651" actId="27636"/>
        <pc:sldMkLst>
          <pc:docMk/>
          <pc:sldMk cId="2322556458" sldId="279"/>
        </pc:sldMkLst>
        <pc:spChg chg="mod">
          <ac:chgData name="Cheng Ran" userId="dbeed8448c6bb12c" providerId="LiveId" clId="{D3E44819-094A-4FF7-BC8B-39CE69467472}" dt="2022-02-14T07:29:41.782" v="1628" actId="20577"/>
          <ac:spMkLst>
            <pc:docMk/>
            <pc:sldMk cId="2322556458" sldId="279"/>
            <ac:spMk id="2" creationId="{495049D0-8444-49E0-AE5F-627971BCC563}"/>
          </ac:spMkLst>
        </pc:spChg>
        <pc:spChg chg="mod">
          <ac:chgData name="Cheng Ran" userId="dbeed8448c6bb12c" providerId="LiveId" clId="{D3E44819-094A-4FF7-BC8B-39CE69467472}" dt="2022-02-14T07:30:01.246" v="1651" actId="27636"/>
          <ac:spMkLst>
            <pc:docMk/>
            <pc:sldMk cId="2322556458" sldId="279"/>
            <ac:spMk id="3" creationId="{D858679C-F56C-46E6-A622-2347F16A57EF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28:51.673" v="1600" actId="20577"/>
        <pc:sldMkLst>
          <pc:docMk/>
          <pc:sldMk cId="3628340342" sldId="280"/>
        </pc:sldMkLst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2" creationId="{5DB43339-BCC9-48DE-B763-E5626DF09930}"/>
          </ac:spMkLst>
        </pc:spChg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3" creationId="{497ACF48-C434-4BCE-BBCF-40E6FE155A67}"/>
          </ac:spMkLst>
        </pc:spChg>
        <pc:spChg chg="add mod ord">
          <ac:chgData name="Cheng Ran" userId="dbeed8448c6bb12c" providerId="LiveId" clId="{D3E44819-094A-4FF7-BC8B-39CE69467472}" dt="2022-02-14T07:28:51.673" v="1600" actId="20577"/>
          <ac:spMkLst>
            <pc:docMk/>
            <pc:sldMk cId="3628340342" sldId="280"/>
            <ac:spMk id="4" creationId="{76CA190C-094E-4F95-8A37-CF426C100A29}"/>
          </ac:spMkLst>
        </pc:spChg>
        <pc:spChg chg="add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5" creationId="{9891A0E7-9668-441D-AC02-060341EFDE5A}"/>
          </ac:spMkLst>
        </pc:spChg>
      </pc:sldChg>
      <pc:sldChg chg="modSp new mod">
        <pc:chgData name="Cheng Ran" userId="dbeed8448c6bb12c" providerId="LiveId" clId="{D3E44819-094A-4FF7-BC8B-39CE69467472}" dt="2022-02-14T07:30:10.372" v="1652" actId="2711"/>
        <pc:sldMkLst>
          <pc:docMk/>
          <pc:sldMk cId="3844907058" sldId="281"/>
        </pc:sldMkLst>
        <pc:spChg chg="mod">
          <ac:chgData name="Cheng Ran" userId="dbeed8448c6bb12c" providerId="LiveId" clId="{D3E44819-094A-4FF7-BC8B-39CE69467472}" dt="2022-02-14T07:29:46.025" v="1637" actId="20577"/>
          <ac:spMkLst>
            <pc:docMk/>
            <pc:sldMk cId="3844907058" sldId="281"/>
            <ac:spMk id="2" creationId="{934CAA12-8AEF-48ED-A52E-FBD7B6CF4E5F}"/>
          </ac:spMkLst>
        </pc:spChg>
        <pc:spChg chg="mod">
          <ac:chgData name="Cheng Ran" userId="dbeed8448c6bb12c" providerId="LiveId" clId="{D3E44819-094A-4FF7-BC8B-39CE69467472}" dt="2022-02-14T07:30:10.372" v="1652" actId="2711"/>
          <ac:spMkLst>
            <pc:docMk/>
            <pc:sldMk cId="3844907058" sldId="281"/>
            <ac:spMk id="3" creationId="{634F7EDF-38CB-434E-8133-EFD310D61E5D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651479453" sldId="282"/>
        </pc:sldMkLst>
      </pc:sldChg>
      <pc:sldChg chg="modSp new mod">
        <pc:chgData name="Cheng Ran" userId="dbeed8448c6bb12c" providerId="LiveId" clId="{D3E44819-094A-4FF7-BC8B-39CE69467472}" dt="2022-02-14T07:32:32.957" v="1781" actId="20577"/>
        <pc:sldMkLst>
          <pc:docMk/>
          <pc:sldMk cId="4097794756" sldId="282"/>
        </pc:sldMkLst>
        <pc:spChg chg="mod">
          <ac:chgData name="Cheng Ran" userId="dbeed8448c6bb12c" providerId="LiveId" clId="{D3E44819-094A-4FF7-BC8B-39CE69467472}" dt="2022-02-14T07:32:32.957" v="1781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D3E44819-094A-4FF7-BC8B-39CE69467472}" dt="2022-02-14T07:32:05.639" v="1740" actId="27636"/>
          <ac:spMkLst>
            <pc:docMk/>
            <pc:sldMk cId="4097794756" sldId="282"/>
            <ac:spMk id="3" creationId="{A3BD6AEB-E235-4EA3-B5EC-3165106C9A47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515493050" sldId="283"/>
        </pc:sldMkLst>
      </pc:sldChg>
      <pc:sldChg chg="modSp new mod">
        <pc:chgData name="Cheng Ran" userId="dbeed8448c6bb12c" providerId="LiveId" clId="{D3E44819-094A-4FF7-BC8B-39CE69467472}" dt="2022-02-14T07:33:03.426" v="1817" actId="20577"/>
        <pc:sldMkLst>
          <pc:docMk/>
          <pc:sldMk cId="3750497665" sldId="283"/>
        </pc:sldMkLst>
        <pc:spChg chg="mod">
          <ac:chgData name="Cheng Ran" userId="dbeed8448c6bb12c" providerId="LiveId" clId="{D3E44819-094A-4FF7-BC8B-39CE69467472}" dt="2022-02-14T07:33:03.426" v="1817" actId="20577"/>
          <ac:spMkLst>
            <pc:docMk/>
            <pc:sldMk cId="3750497665" sldId="283"/>
            <ac:spMk id="2" creationId="{A1811A0C-A1BC-463F-BD6B-5116850DBABD}"/>
          </ac:spMkLst>
        </pc:spChg>
        <pc:spChg chg="mod">
          <ac:chgData name="Cheng Ran" userId="dbeed8448c6bb12c" providerId="LiveId" clId="{D3E44819-094A-4FF7-BC8B-39CE69467472}" dt="2022-02-14T07:32:53.468" v="1786" actId="27636"/>
          <ac:spMkLst>
            <pc:docMk/>
            <pc:sldMk cId="3750497665" sldId="283"/>
            <ac:spMk id="3" creationId="{F4DE1254-02EF-4537-B8AE-60165D828146}"/>
          </ac:spMkLst>
        </pc:spChg>
      </pc:sldChg>
      <pc:sldChg chg="modSp new mod">
        <pc:chgData name="Cheng Ran" userId="dbeed8448c6bb12c" providerId="LiveId" clId="{D3E44819-094A-4FF7-BC8B-39CE69467472}" dt="2022-02-14T07:33:51.559" v="1825" actId="20577"/>
        <pc:sldMkLst>
          <pc:docMk/>
          <pc:sldMk cId="920123509" sldId="284"/>
        </pc:sldMkLst>
        <pc:spChg chg="mod">
          <ac:chgData name="Cheng Ran" userId="dbeed8448c6bb12c" providerId="LiveId" clId="{D3E44819-094A-4FF7-BC8B-39CE69467472}" dt="2022-02-14T07:33:32.807" v="1820"/>
          <ac:spMkLst>
            <pc:docMk/>
            <pc:sldMk cId="920123509" sldId="284"/>
            <ac:spMk id="2" creationId="{1B1A8AAD-AD24-4D37-94D3-4B91B9AB2925}"/>
          </ac:spMkLst>
        </pc:spChg>
        <pc:spChg chg="mod">
          <ac:chgData name="Cheng Ran" userId="dbeed8448c6bb12c" providerId="LiveId" clId="{D3E44819-094A-4FF7-BC8B-39CE69467472}" dt="2022-02-14T07:33:51.559" v="1825" actId="20577"/>
          <ac:spMkLst>
            <pc:docMk/>
            <pc:sldMk cId="920123509" sldId="284"/>
            <ac:spMk id="3" creationId="{81016910-DF19-4E8E-8D5B-E5A3A808B35E}"/>
          </ac:spMkLst>
        </pc:spChg>
      </pc:sldChg>
      <pc:sldChg chg="modSp new mod">
        <pc:chgData name="Cheng Ran" userId="dbeed8448c6bb12c" providerId="LiveId" clId="{D3E44819-094A-4FF7-BC8B-39CE69467472}" dt="2022-02-14T07:34:59.425" v="1884" actId="27636"/>
        <pc:sldMkLst>
          <pc:docMk/>
          <pc:sldMk cId="2945139366" sldId="285"/>
        </pc:sldMkLst>
        <pc:spChg chg="mod">
          <ac:chgData name="Cheng Ran" userId="dbeed8448c6bb12c" providerId="LiveId" clId="{D3E44819-094A-4FF7-BC8B-39CE69467472}" dt="2022-02-14T07:34:27.393" v="1875" actId="20577"/>
          <ac:spMkLst>
            <pc:docMk/>
            <pc:sldMk cId="2945139366" sldId="285"/>
            <ac:spMk id="2" creationId="{AF905A29-FB2D-451F-B50A-BD432E17A2DB}"/>
          </ac:spMkLst>
        </pc:spChg>
        <pc:spChg chg="mod">
          <ac:chgData name="Cheng Ran" userId="dbeed8448c6bb12c" providerId="LiveId" clId="{D3E44819-094A-4FF7-BC8B-39CE69467472}" dt="2022-02-14T07:34:59.425" v="1884" actId="27636"/>
          <ac:spMkLst>
            <pc:docMk/>
            <pc:sldMk cId="2945139366" sldId="285"/>
            <ac:spMk id="3" creationId="{E55D344B-266A-408A-80E2-D79360F8D18E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34749244" sldId="286"/>
        </pc:sldMkLst>
      </pc:sldChg>
      <pc:sldChg chg="modSp new mod modAnim">
        <pc:chgData name="Cheng Ran" userId="dbeed8448c6bb12c" providerId="LiveId" clId="{D3E44819-094A-4FF7-BC8B-39CE69467472}" dt="2022-02-14T07:36:04.431" v="1948"/>
        <pc:sldMkLst>
          <pc:docMk/>
          <pc:sldMk cId="2819709825" sldId="286"/>
        </pc:sldMkLst>
        <pc:spChg chg="mod">
          <ac:chgData name="Cheng Ran" userId="dbeed8448c6bb12c" providerId="LiveId" clId="{D3E44819-094A-4FF7-BC8B-39CE69467472}" dt="2022-02-14T07:35:26.282" v="1935" actId="20577"/>
          <ac:spMkLst>
            <pc:docMk/>
            <pc:sldMk cId="2819709825" sldId="286"/>
            <ac:spMk id="2" creationId="{45272A52-3AA7-4FF2-BA3D-33DE7F391BD6}"/>
          </ac:spMkLst>
        </pc:spChg>
        <pc:spChg chg="mod">
          <ac:chgData name="Cheng Ran" userId="dbeed8448c6bb12c" providerId="LiveId" clId="{D3E44819-094A-4FF7-BC8B-39CE69467472}" dt="2022-02-14T07:35:43.603" v="1947" actId="20577"/>
          <ac:spMkLst>
            <pc:docMk/>
            <pc:sldMk cId="2819709825" sldId="286"/>
            <ac:spMk id="3" creationId="{C35F9AE4-415A-4973-8C66-40A4EDBF3AC7}"/>
          </ac:spMkLst>
        </pc:spChg>
      </pc:sldChg>
      <pc:sldChg chg="modSp new mod modAnim">
        <pc:chgData name="Cheng Ran" userId="dbeed8448c6bb12c" providerId="LiveId" clId="{D3E44819-094A-4FF7-BC8B-39CE69467472}" dt="2022-02-14T07:37:31.426" v="1987" actId="20577"/>
        <pc:sldMkLst>
          <pc:docMk/>
          <pc:sldMk cId="4282138035" sldId="287"/>
        </pc:sldMkLst>
        <pc:spChg chg="mod">
          <ac:chgData name="Cheng Ran" userId="dbeed8448c6bb12c" providerId="LiveId" clId="{D3E44819-094A-4FF7-BC8B-39CE69467472}" dt="2022-02-14T07:36:47.863" v="1976" actId="20577"/>
          <ac:spMkLst>
            <pc:docMk/>
            <pc:sldMk cId="4282138035" sldId="287"/>
            <ac:spMk id="2" creationId="{8DA995E9-32CD-4D90-8F8D-B84823F147B4}"/>
          </ac:spMkLst>
        </pc:spChg>
        <pc:spChg chg="mod">
          <ac:chgData name="Cheng Ran" userId="dbeed8448c6bb12c" providerId="LiveId" clId="{D3E44819-094A-4FF7-BC8B-39CE69467472}" dt="2022-02-14T07:37:31.426" v="1987" actId="20577"/>
          <ac:spMkLst>
            <pc:docMk/>
            <pc:sldMk cId="4282138035" sldId="287"/>
            <ac:spMk id="3" creationId="{667CEF97-2461-4C03-814B-8FCAE6D67076}"/>
          </ac:spMkLst>
        </pc:spChg>
      </pc:sldChg>
      <pc:sldChg chg="modSp new mod">
        <pc:chgData name="Cheng Ran" userId="dbeed8448c6bb12c" providerId="LiveId" clId="{D3E44819-094A-4FF7-BC8B-39CE69467472}" dt="2022-02-14T07:38:24.978" v="2029" actId="20577"/>
        <pc:sldMkLst>
          <pc:docMk/>
          <pc:sldMk cId="2502641594" sldId="288"/>
        </pc:sldMkLst>
        <pc:spChg chg="mod">
          <ac:chgData name="Cheng Ran" userId="dbeed8448c6bb12c" providerId="LiveId" clId="{D3E44819-094A-4FF7-BC8B-39CE69467472}" dt="2022-02-14T07:38:01.023" v="2024" actId="20577"/>
          <ac:spMkLst>
            <pc:docMk/>
            <pc:sldMk cId="2502641594" sldId="288"/>
            <ac:spMk id="2" creationId="{BD47AC69-E009-4BE9-8C23-AF203AFE9DCF}"/>
          </ac:spMkLst>
        </pc:spChg>
        <pc:spChg chg="mod">
          <ac:chgData name="Cheng Ran" userId="dbeed8448c6bb12c" providerId="LiveId" clId="{D3E44819-094A-4FF7-BC8B-39CE69467472}" dt="2022-02-14T07:38:24.978" v="2029" actId="20577"/>
          <ac:spMkLst>
            <pc:docMk/>
            <pc:sldMk cId="2502641594" sldId="288"/>
            <ac:spMk id="3" creationId="{23D683AB-42C0-4252-A60A-3C75FB001D73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38:54.455" v="2040" actId="20577"/>
        <pc:sldMkLst>
          <pc:docMk/>
          <pc:sldMk cId="420599735" sldId="289"/>
        </pc:sldMkLst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2" creationId="{5A4EDD64-BCA0-4582-8EC6-8C738903EEA3}"/>
          </ac:spMkLst>
        </pc:spChg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3" creationId="{A75917B7-1E33-4F8C-9C6E-4D2595A7C3CB}"/>
          </ac:spMkLst>
        </pc:spChg>
        <pc:spChg chg="add mod ord">
          <ac:chgData name="Cheng Ran" userId="dbeed8448c6bb12c" providerId="LiveId" clId="{D3E44819-094A-4FF7-BC8B-39CE69467472}" dt="2022-02-14T07:38:54.455" v="2040" actId="20577"/>
          <ac:spMkLst>
            <pc:docMk/>
            <pc:sldMk cId="420599735" sldId="289"/>
            <ac:spMk id="4" creationId="{6D9C8602-AE97-45C3-814C-3E0E69FC660D}"/>
          </ac:spMkLst>
        </pc:spChg>
        <pc:spChg chg="add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5" creationId="{CFA0F981-66DD-4282-AE14-0B6412971543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264834715" sldId="289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210557315" sldId="290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165598394" sldId="291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165598394" sldId="291"/>
            <ac:spMk id="24580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594917969" sldId="292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154894100" sldId="293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486606376" sldId="294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905275293" sldId="297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905275293" sldId="297"/>
            <ac:spMk id="24580" creationId="{00000000-0000-0000-0000-000000000000}"/>
          </ac:spMkLst>
        </pc:spChg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3878891907" sldId="298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3878891907" sldId="298"/>
            <ac:spMk id="24580" creationId="{00000000-0000-0000-0000-000000000000}"/>
          </ac:spMkLst>
        </pc:spChg>
      </pc:sldChg>
      <pc:sldChg chg="addSp delSp modSp del mod modClrScheme chgLayout">
        <pc:chgData name="Cheng Ran" userId="dbeed8448c6bb12c" providerId="LiveId" clId="{D3E44819-094A-4FF7-BC8B-39CE69467472}" dt="2022-02-14T07:12:56.610" v="1064"/>
        <pc:sldMkLst>
          <pc:docMk/>
          <pc:sldMk cId="2429952507" sldId="301"/>
        </pc:sldMkLst>
        <pc:spChg chg="add del 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" creationId="{F9BFC8D1-70C0-4636-BB04-86985F36B58B}"/>
          </ac:spMkLst>
        </pc:spChg>
        <pc:spChg chg="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9698" creationId="{00000000-0000-0000-0000-000000000000}"/>
          </ac:spMkLst>
        </pc:spChg>
        <pc:spChg chg="mod ord">
          <ac:chgData name="Cheng Ran" userId="dbeed8448c6bb12c" providerId="LiveId" clId="{D3E44819-094A-4FF7-BC8B-39CE69467472}" dt="2022-02-14T07:12:56.610" v="1064"/>
          <ac:spMkLst>
            <pc:docMk/>
            <pc:sldMk cId="2429952507" sldId="301"/>
            <ac:spMk id="29699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009265630" sldId="304"/>
        </pc:sldMkLst>
      </pc:sldChg>
    </pc:docChg>
  </pc:docChgLst>
  <pc:docChgLst>
    <pc:chgData name="Cheng Ran" userId="dbeed8448c6bb12c" providerId="LiveId" clId="{F16B0187-2A98-475B-921E-F75C5424D626}"/>
    <pc:docChg chg="modSld">
      <pc:chgData name="Cheng Ran" userId="dbeed8448c6bb12c" providerId="LiveId" clId="{F16B0187-2A98-475B-921E-F75C5424D626}" dt="2022-04-18T13:59:07.301" v="6" actId="113"/>
      <pc:docMkLst>
        <pc:docMk/>
      </pc:docMkLst>
      <pc:sldChg chg="modSp mod">
        <pc:chgData name="Cheng Ran" userId="dbeed8448c6bb12c" providerId="LiveId" clId="{F16B0187-2A98-475B-921E-F75C5424D626}" dt="2022-04-18T13:58:37.198" v="3"/>
        <pc:sldMkLst>
          <pc:docMk/>
          <pc:sldMk cId="0" sldId="265"/>
        </pc:sldMkLst>
        <pc:spChg chg="mod">
          <ac:chgData name="Cheng Ran" userId="dbeed8448c6bb12c" providerId="LiveId" clId="{F16B0187-2A98-475B-921E-F75C5424D626}" dt="2022-04-18T13:58:37.198" v="3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Cheng Ran" userId="dbeed8448c6bb12c" providerId="LiveId" clId="{F16B0187-2A98-475B-921E-F75C5424D626}" dt="2022-04-18T13:58:03.363" v="0" actId="2711"/>
        <pc:sldMkLst>
          <pc:docMk/>
          <pc:sldMk cId="0" sldId="271"/>
        </pc:sldMkLst>
        <pc:spChg chg="mod">
          <ac:chgData name="Cheng Ran" userId="dbeed8448c6bb12c" providerId="LiveId" clId="{F16B0187-2A98-475B-921E-F75C5424D626}" dt="2022-04-18T13:58:03.363" v="0" actId="2711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Cheng Ran" userId="dbeed8448c6bb12c" providerId="LiveId" clId="{F16B0187-2A98-475B-921E-F75C5424D626}" dt="2022-04-18T13:59:07.301" v="6" actId="113"/>
        <pc:sldMkLst>
          <pc:docMk/>
          <pc:sldMk cId="2419950129" sldId="341"/>
        </pc:sldMkLst>
        <pc:spChg chg="mod">
          <ac:chgData name="Cheng Ran" userId="dbeed8448c6bb12c" providerId="LiveId" clId="{F16B0187-2A98-475B-921E-F75C5424D626}" dt="2022-04-18T13:59:07.301" v="6" actId="113"/>
          <ac:spMkLst>
            <pc:docMk/>
            <pc:sldMk cId="2419950129" sldId="341"/>
            <ac:spMk id="3" creationId="{D62A338B-55A0-4D40-9101-84B3CB1873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412-6FAF-ED4F-A180-B014DFA9B31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2FA0-CD3F-B746-A298-089E2552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3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1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2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B698-CA9D-41FB-8482-9C6D4F7AB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CA19-E88C-448D-8D54-E577F9BF6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1915-44BD-4DC4-B11F-CA3258FE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7C8D-6511-4E1B-9DD8-47B668586019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A330-E7B6-4DDD-8A7D-587C2672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2910-DBF8-4D11-849E-552A6A3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7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292B-1483-440F-B284-D5EFBE6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21BC-0092-4642-A929-B4B6C157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9D06-A0F8-4CC8-84F4-AEF0F8B0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F14B-B46F-4ED2-8CA3-06260FC09207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C4A-AD5F-4A7A-A827-63AB0C16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E8F3-DCF2-4598-BD3A-5387261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807B3-6DBB-472B-8973-8C70028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2379B-D393-4F95-9463-B37878E2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BB3C-612D-46F1-946D-DC0766C6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6F3D0-9761-432C-8E09-E86CEF84A8DE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90F4-72D7-4AF6-AB40-CD5C4791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A578-C67A-4272-BCC4-63CDC86E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46C7-F017-4149-9936-A07BCC59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F06F-835C-433B-977F-F42F180D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2EDC-ED84-4BA2-BC4E-98C04FE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DA60-3BC8-4FF2-95B7-D7E0B0A69AA7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D33A-B161-44C2-B6CB-C03B5E63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3327-49FE-4EBA-8EBC-9D0D0E5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C33-6351-4DA3-8042-D72C70E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486C-3BE3-445F-A374-C345DA4E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13B5-57BD-42DB-AE7A-8676B5B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F0F-DBF7-4C44-AF8D-78D475F225B9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E2DE-21E3-4D4B-9C80-27A49439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F615-C53C-452B-B078-B70616C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3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E161-B88E-4BAA-8CEB-3346463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272AD-40A0-42A6-9AA1-F563B4D41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EA7E-B185-453F-B509-B311D12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8E258-3524-483C-ABBA-8643C916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128A8-B567-4490-86C2-35625AD582A1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6AA47-4A7C-43A3-920C-DFF2D02A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8D67-6941-4BD7-8505-5681F59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AF-F029-4B87-AAF8-2FE46C67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AA5E7-843E-4A57-9821-89B9EFCB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9F62-4AE2-4B2A-9822-B1C23C3C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B32-BFA9-41F3-A63B-59CF2A2E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1AEE7-659B-4632-A69F-CF88CD04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10B7-B84E-4DA5-9435-B3151BD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223C-C9CB-48E5-B92C-DE1B9E7D3D55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86B14-5D82-4D2D-8E1A-ACF00061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7E53-193B-4015-8CBB-DFF9AD4C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89C-6E1D-460C-B338-CFBC9F27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DFB7B-DE8D-4B87-89D5-12BEF9F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E5F3-B457-4193-8628-51367B5F1C38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362F-3190-4A82-988E-70D29243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3324-8A52-446C-9A0C-D3C3869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6EB1-56FF-4DE9-A821-E5195809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8C89-C394-49DE-A91C-59F06A8154EE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634FC-33BA-4561-9689-DD7B931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758C-4D8D-42AC-AEF8-19FF650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BCC9-6A27-4AAD-80B9-C637069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3B9C-9B88-43C9-827A-CA6515C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3494-33AA-4FE6-B5FA-83CDD0E8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6E96D-197C-47B5-9B4B-7052DED3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02CF-E500-431A-8F20-2236685B12C1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E7A4C-4DEC-4CB0-8171-B5B10CD1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1F77-FA6B-4A66-842B-81082F4C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ECA5-AD81-43CB-A166-B1662C1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BCA85-15B3-4F28-BF06-B10325E3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6426-D60B-4182-A221-FA1CAAF9E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BE09-CB05-4EEB-B3D3-B11104FD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37D7-EDC1-4F27-8FA9-E6B483B85EBF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52FB-8A0A-40A2-8044-CF632D0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3540-5E2F-48D8-A488-C079369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3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F5E4-A755-4C1F-ABAE-E3C4F598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698E-5439-4FA1-8520-FDC7F7E3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D1E3-7C35-4D32-8CF4-6AEE6ABCB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BC3A-0A0B-4C19-9EF1-71299AEBD26A}" type="datetime1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E364-BE58-42C0-AB34-1D329978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1CD9-2A65-4084-B74C-E74B143C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294">
            <a:extLst>
              <a:ext uri="{FF2B5EF4-FFF2-40B4-BE49-F238E27FC236}">
                <a16:creationId xmlns:a16="http://schemas.microsoft.com/office/drawing/2014/main" id="{34F9A744-2D25-7C47-B38B-FE5B204CEE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1903" y="6311900"/>
            <a:ext cx="2502664" cy="4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91707-A3FB-4442-AD06-643F01633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60401"/>
          <a:stretch/>
        </p:blipFill>
        <p:spPr>
          <a:xfrm>
            <a:off x="0" y="6174711"/>
            <a:ext cx="3334768" cy="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gran.te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i.sustech.edu.c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3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3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6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D282A-579E-4C33-B7C3-4DA1F436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9</a:t>
            </a:r>
            <a:br>
              <a:rPr lang="en-US" altLang="zh-CN" dirty="0"/>
            </a:br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73F8E-F6DB-4C64-9CDB-205C1FBF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68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dirty="0"/>
              <a:t>Ran Cheng (</a:t>
            </a:r>
            <a:r>
              <a:rPr lang="zh-CN" altLang="en-US" dirty="0"/>
              <a:t>程然</a:t>
            </a:r>
            <a:r>
              <a:rPr lang="en-US" altLang="zh-CN" dirty="0"/>
              <a:t>)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https://chengran.tech/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https://emi.sustech.edu.cn/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6DBB-DAD5-424A-B993-D7286D6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92AB45-BDDB-3C31-D7D7-0E578E1F71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Adjacency List: Undirected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792AB45-BDDB-3C31-D7D7-0E578E1F7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8F257D-A145-1D07-47C2-9DEE25D28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08949"/>
              </a:xfrm>
            </p:spPr>
            <p:txBody>
              <a:bodyPr/>
              <a:lstStyle/>
              <a:p>
                <a:r>
                  <a:rPr lang="en-US" altLang="zh-CN" dirty="0"/>
                  <a:t>Each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associated with a linked list that  enumerates all the vertices that are connected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8F257D-A145-1D07-47C2-9DEE25D28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08949"/>
              </a:xfrm>
              <a:blipFill>
                <a:blip r:embed="rId3"/>
                <a:stretch>
                  <a:fillRect l="-1043" t="-11333" r="-58" b="-1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0D0A9-C318-9C1B-5843-86BB0213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B92D72A8-C1C4-431F-632D-D51883E7CA6D}"/>
              </a:ext>
            </a:extLst>
          </p:cNvPr>
          <p:cNvSpPr/>
          <p:nvPr/>
        </p:nvSpPr>
        <p:spPr>
          <a:xfrm>
            <a:off x="7151378" y="2889830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64532C05-53E2-3E5C-F933-59D6F03E3022}"/>
              </a:ext>
            </a:extLst>
          </p:cNvPr>
          <p:cNvSpPr/>
          <p:nvPr/>
        </p:nvSpPr>
        <p:spPr>
          <a:xfrm>
            <a:off x="7418332" y="2889830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137335ED-CB2E-8614-1054-58A43808F64B}"/>
              </a:ext>
            </a:extLst>
          </p:cNvPr>
          <p:cNvSpPr/>
          <p:nvPr/>
        </p:nvSpPr>
        <p:spPr>
          <a:xfrm>
            <a:off x="6734564" y="2896180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45ABCBE1-721D-3F7E-8068-AEF318E810A5}"/>
              </a:ext>
            </a:extLst>
          </p:cNvPr>
          <p:cNvSpPr/>
          <p:nvPr/>
        </p:nvSpPr>
        <p:spPr>
          <a:xfrm>
            <a:off x="6734564" y="3353380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5">
            <a:extLst>
              <a:ext uri="{FF2B5EF4-FFF2-40B4-BE49-F238E27FC236}">
                <a16:creationId xmlns:a16="http://schemas.microsoft.com/office/drawing/2014/main" id="{0B4505D0-075B-ACFA-FA5E-EB4E83F3D1DA}"/>
              </a:ext>
            </a:extLst>
          </p:cNvPr>
          <p:cNvSpPr txBox="1"/>
          <p:nvPr/>
        </p:nvSpPr>
        <p:spPr>
          <a:xfrm>
            <a:off x="6740914" y="2896180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ED5AD1FE-8FE1-8837-583A-ED524A0A4B10}"/>
              </a:ext>
            </a:extLst>
          </p:cNvPr>
          <p:cNvSpPr/>
          <p:nvPr/>
        </p:nvSpPr>
        <p:spPr>
          <a:xfrm>
            <a:off x="7215894" y="305112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455ADEC8-D865-E69F-F274-89E7536C02CB}"/>
              </a:ext>
            </a:extLst>
          </p:cNvPr>
          <p:cNvSpPr/>
          <p:nvPr/>
        </p:nvSpPr>
        <p:spPr>
          <a:xfrm>
            <a:off x="7215894" y="305112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8">
            <a:extLst>
              <a:ext uri="{FF2B5EF4-FFF2-40B4-BE49-F238E27FC236}">
                <a16:creationId xmlns:a16="http://schemas.microsoft.com/office/drawing/2014/main" id="{10E8A0D8-89C6-DEC2-6D7E-CC3869D6FEF3}"/>
              </a:ext>
            </a:extLst>
          </p:cNvPr>
          <p:cNvSpPr/>
          <p:nvPr/>
        </p:nvSpPr>
        <p:spPr>
          <a:xfrm>
            <a:off x="6333499" y="3070933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9">
            <a:extLst>
              <a:ext uri="{FF2B5EF4-FFF2-40B4-BE49-F238E27FC236}">
                <a16:creationId xmlns:a16="http://schemas.microsoft.com/office/drawing/2014/main" id="{B7BDAA65-B4F4-4834-1C47-4AA58A9182E8}"/>
              </a:ext>
            </a:extLst>
          </p:cNvPr>
          <p:cNvSpPr/>
          <p:nvPr/>
        </p:nvSpPr>
        <p:spPr>
          <a:xfrm>
            <a:off x="6333499" y="3070933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C2F373ED-C54B-A7AE-7518-9990AADCE33F}"/>
              </a:ext>
            </a:extLst>
          </p:cNvPr>
          <p:cNvSpPr txBox="1"/>
          <p:nvPr/>
        </p:nvSpPr>
        <p:spPr>
          <a:xfrm>
            <a:off x="6009394" y="2869511"/>
            <a:ext cx="309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5C0DEA2C-F978-029E-C168-2F22771B6A44}"/>
              </a:ext>
            </a:extLst>
          </p:cNvPr>
          <p:cNvSpPr/>
          <p:nvPr/>
        </p:nvSpPr>
        <p:spPr>
          <a:xfrm>
            <a:off x="8053968" y="289884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2">
            <a:extLst>
              <a:ext uri="{FF2B5EF4-FFF2-40B4-BE49-F238E27FC236}">
                <a16:creationId xmlns:a16="http://schemas.microsoft.com/office/drawing/2014/main" id="{4E939BFF-7AF5-0D7C-5F47-399480F1155B}"/>
              </a:ext>
            </a:extLst>
          </p:cNvPr>
          <p:cNvSpPr/>
          <p:nvPr/>
        </p:nvSpPr>
        <p:spPr>
          <a:xfrm>
            <a:off x="8321049" y="289884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3">
            <a:extLst>
              <a:ext uri="{FF2B5EF4-FFF2-40B4-BE49-F238E27FC236}">
                <a16:creationId xmlns:a16="http://schemas.microsoft.com/office/drawing/2014/main" id="{DAEEA7F4-E638-4827-D97F-9B48591BD41F}"/>
              </a:ext>
            </a:extLst>
          </p:cNvPr>
          <p:cNvSpPr/>
          <p:nvPr/>
        </p:nvSpPr>
        <p:spPr>
          <a:xfrm>
            <a:off x="7637153" y="290519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4">
            <a:extLst>
              <a:ext uri="{FF2B5EF4-FFF2-40B4-BE49-F238E27FC236}">
                <a16:creationId xmlns:a16="http://schemas.microsoft.com/office/drawing/2014/main" id="{4471D25B-7C5B-5675-5BBB-D926E3D217BE}"/>
              </a:ext>
            </a:extLst>
          </p:cNvPr>
          <p:cNvSpPr/>
          <p:nvPr/>
        </p:nvSpPr>
        <p:spPr>
          <a:xfrm>
            <a:off x="7637153" y="336239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5">
            <a:extLst>
              <a:ext uri="{FF2B5EF4-FFF2-40B4-BE49-F238E27FC236}">
                <a16:creationId xmlns:a16="http://schemas.microsoft.com/office/drawing/2014/main" id="{80A9549E-589E-0ACD-21A4-AFAF50A3FAC0}"/>
              </a:ext>
            </a:extLst>
          </p:cNvPr>
          <p:cNvSpPr txBox="1"/>
          <p:nvPr/>
        </p:nvSpPr>
        <p:spPr>
          <a:xfrm>
            <a:off x="7643503" y="2905198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3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20" name="object 36">
            <a:extLst>
              <a:ext uri="{FF2B5EF4-FFF2-40B4-BE49-F238E27FC236}">
                <a16:creationId xmlns:a16="http://schemas.microsoft.com/office/drawing/2014/main" id="{C8DA02A1-0465-8745-C86B-71BB75D2982F}"/>
              </a:ext>
            </a:extLst>
          </p:cNvPr>
          <p:cNvSpPr/>
          <p:nvPr/>
        </p:nvSpPr>
        <p:spPr>
          <a:xfrm>
            <a:off x="8118102" y="30602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2" y="51816"/>
                </a:lnTo>
                <a:lnTo>
                  <a:pt x="329692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6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37">
            <a:extLst>
              <a:ext uri="{FF2B5EF4-FFF2-40B4-BE49-F238E27FC236}">
                <a16:creationId xmlns:a16="http://schemas.microsoft.com/office/drawing/2014/main" id="{DC6E1F86-B3B1-74A4-1419-8C4EC4D1C2BD}"/>
              </a:ext>
            </a:extLst>
          </p:cNvPr>
          <p:cNvSpPr/>
          <p:nvPr/>
        </p:nvSpPr>
        <p:spPr>
          <a:xfrm>
            <a:off x="8118102" y="30602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2" y="51816"/>
                </a:lnTo>
                <a:lnTo>
                  <a:pt x="329692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6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8">
            <a:extLst>
              <a:ext uri="{FF2B5EF4-FFF2-40B4-BE49-F238E27FC236}">
                <a16:creationId xmlns:a16="http://schemas.microsoft.com/office/drawing/2014/main" id="{709F981B-8B15-5670-1225-F4D133CCF847}"/>
              </a:ext>
            </a:extLst>
          </p:cNvPr>
          <p:cNvSpPr/>
          <p:nvPr/>
        </p:nvSpPr>
        <p:spPr>
          <a:xfrm>
            <a:off x="8950333" y="288906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9">
            <a:extLst>
              <a:ext uri="{FF2B5EF4-FFF2-40B4-BE49-F238E27FC236}">
                <a16:creationId xmlns:a16="http://schemas.microsoft.com/office/drawing/2014/main" id="{AF946EE1-BB0B-BDE9-74C0-8E11412FB938}"/>
              </a:ext>
            </a:extLst>
          </p:cNvPr>
          <p:cNvSpPr/>
          <p:nvPr/>
        </p:nvSpPr>
        <p:spPr>
          <a:xfrm>
            <a:off x="9217415" y="288906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D92D1752-A572-8EC7-1A14-BFE6542DD74D}"/>
              </a:ext>
            </a:extLst>
          </p:cNvPr>
          <p:cNvSpPr/>
          <p:nvPr/>
        </p:nvSpPr>
        <p:spPr>
          <a:xfrm>
            <a:off x="8533519" y="289541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41">
            <a:extLst>
              <a:ext uri="{FF2B5EF4-FFF2-40B4-BE49-F238E27FC236}">
                <a16:creationId xmlns:a16="http://schemas.microsoft.com/office/drawing/2014/main" id="{EEBD5381-6B30-A2A7-D686-425460540094}"/>
              </a:ext>
            </a:extLst>
          </p:cNvPr>
          <p:cNvSpPr/>
          <p:nvPr/>
        </p:nvSpPr>
        <p:spPr>
          <a:xfrm>
            <a:off x="8533519" y="335261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2">
            <a:extLst>
              <a:ext uri="{FF2B5EF4-FFF2-40B4-BE49-F238E27FC236}">
                <a16:creationId xmlns:a16="http://schemas.microsoft.com/office/drawing/2014/main" id="{1EC42DC3-FBFB-0E3F-7D9F-FD9151FF1689}"/>
              </a:ext>
            </a:extLst>
          </p:cNvPr>
          <p:cNvSpPr txBox="1"/>
          <p:nvPr/>
        </p:nvSpPr>
        <p:spPr>
          <a:xfrm>
            <a:off x="8539869" y="2895418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2400" spc="-185" dirty="0">
                <a:latin typeface="DejaVu Sans"/>
                <a:cs typeface="DejaVu Sans"/>
              </a:rPr>
              <a:t>𝑣</a:t>
            </a:r>
            <a:r>
              <a:rPr sz="2625" spc="-277" baseline="-15873" dirty="0">
                <a:latin typeface="DejaVu Sans"/>
                <a:cs typeface="DejaVu Sans"/>
              </a:rPr>
              <a:t>4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27" name="object 43">
            <a:extLst>
              <a:ext uri="{FF2B5EF4-FFF2-40B4-BE49-F238E27FC236}">
                <a16:creationId xmlns:a16="http://schemas.microsoft.com/office/drawing/2014/main" id="{67E325B6-3626-18C0-72D0-2FCC29475000}"/>
              </a:ext>
            </a:extLst>
          </p:cNvPr>
          <p:cNvSpPr/>
          <p:nvPr/>
        </p:nvSpPr>
        <p:spPr>
          <a:xfrm>
            <a:off x="9014215" y="305112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7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7" y="51815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4">
            <a:extLst>
              <a:ext uri="{FF2B5EF4-FFF2-40B4-BE49-F238E27FC236}">
                <a16:creationId xmlns:a16="http://schemas.microsoft.com/office/drawing/2014/main" id="{E2C17D6E-981A-6A1E-6471-D40F59F545A7}"/>
              </a:ext>
            </a:extLst>
          </p:cNvPr>
          <p:cNvSpPr/>
          <p:nvPr/>
        </p:nvSpPr>
        <p:spPr>
          <a:xfrm>
            <a:off x="9014215" y="305112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7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7" y="51815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5">
            <a:extLst>
              <a:ext uri="{FF2B5EF4-FFF2-40B4-BE49-F238E27FC236}">
                <a16:creationId xmlns:a16="http://schemas.microsoft.com/office/drawing/2014/main" id="{2EF367EC-CF2E-E060-3BE0-710EA9808DF7}"/>
              </a:ext>
            </a:extLst>
          </p:cNvPr>
          <p:cNvSpPr/>
          <p:nvPr/>
        </p:nvSpPr>
        <p:spPr>
          <a:xfrm>
            <a:off x="9843652" y="287738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6">
            <a:extLst>
              <a:ext uri="{FF2B5EF4-FFF2-40B4-BE49-F238E27FC236}">
                <a16:creationId xmlns:a16="http://schemas.microsoft.com/office/drawing/2014/main" id="{36F7A2E5-6EDD-8923-75CB-EC26F9B06880}"/>
              </a:ext>
            </a:extLst>
          </p:cNvPr>
          <p:cNvSpPr/>
          <p:nvPr/>
        </p:nvSpPr>
        <p:spPr>
          <a:xfrm>
            <a:off x="10110732" y="287738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7">
            <a:extLst>
              <a:ext uri="{FF2B5EF4-FFF2-40B4-BE49-F238E27FC236}">
                <a16:creationId xmlns:a16="http://schemas.microsoft.com/office/drawing/2014/main" id="{B80E3261-042A-EE8B-49CB-53A4C8ECAF80}"/>
              </a:ext>
            </a:extLst>
          </p:cNvPr>
          <p:cNvSpPr/>
          <p:nvPr/>
        </p:nvSpPr>
        <p:spPr>
          <a:xfrm>
            <a:off x="9426838" y="2883735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8">
            <a:extLst>
              <a:ext uri="{FF2B5EF4-FFF2-40B4-BE49-F238E27FC236}">
                <a16:creationId xmlns:a16="http://schemas.microsoft.com/office/drawing/2014/main" id="{2C80F634-B8FD-8713-0265-32F2B98A14C1}"/>
              </a:ext>
            </a:extLst>
          </p:cNvPr>
          <p:cNvSpPr/>
          <p:nvPr/>
        </p:nvSpPr>
        <p:spPr>
          <a:xfrm>
            <a:off x="9426838" y="3340935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49">
            <a:extLst>
              <a:ext uri="{FF2B5EF4-FFF2-40B4-BE49-F238E27FC236}">
                <a16:creationId xmlns:a16="http://schemas.microsoft.com/office/drawing/2014/main" id="{FFD6884F-8F66-B476-910B-305122696318}"/>
              </a:ext>
            </a:extLst>
          </p:cNvPr>
          <p:cNvSpPr txBox="1"/>
          <p:nvPr/>
        </p:nvSpPr>
        <p:spPr>
          <a:xfrm>
            <a:off x="9433188" y="2883735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5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34" name="object 50">
            <a:extLst>
              <a:ext uri="{FF2B5EF4-FFF2-40B4-BE49-F238E27FC236}">
                <a16:creationId xmlns:a16="http://schemas.microsoft.com/office/drawing/2014/main" id="{648EC5A6-BF78-C43D-8240-02557FB5BE1A}"/>
              </a:ext>
            </a:extLst>
          </p:cNvPr>
          <p:cNvSpPr/>
          <p:nvPr/>
        </p:nvSpPr>
        <p:spPr>
          <a:xfrm>
            <a:off x="9907279" y="303892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3"/>
                </a:lnTo>
                <a:lnTo>
                  <a:pt x="381507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5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7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51">
            <a:extLst>
              <a:ext uri="{FF2B5EF4-FFF2-40B4-BE49-F238E27FC236}">
                <a16:creationId xmlns:a16="http://schemas.microsoft.com/office/drawing/2014/main" id="{48D3623B-8511-2D21-B762-A7821C852682}"/>
              </a:ext>
            </a:extLst>
          </p:cNvPr>
          <p:cNvSpPr/>
          <p:nvPr/>
        </p:nvSpPr>
        <p:spPr>
          <a:xfrm>
            <a:off x="9907279" y="303892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3"/>
                </a:lnTo>
                <a:lnTo>
                  <a:pt x="381507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5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7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52">
            <a:extLst>
              <a:ext uri="{FF2B5EF4-FFF2-40B4-BE49-F238E27FC236}">
                <a16:creationId xmlns:a16="http://schemas.microsoft.com/office/drawing/2014/main" id="{53762D78-1001-BADD-B373-4C39075F50FF}"/>
              </a:ext>
            </a:extLst>
          </p:cNvPr>
          <p:cNvSpPr txBox="1"/>
          <p:nvPr/>
        </p:nvSpPr>
        <p:spPr>
          <a:xfrm>
            <a:off x="10352921" y="2883735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15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7" name="object 53">
            <a:extLst>
              <a:ext uri="{FF2B5EF4-FFF2-40B4-BE49-F238E27FC236}">
                <a16:creationId xmlns:a16="http://schemas.microsoft.com/office/drawing/2014/main" id="{07575646-FEAA-A875-B22C-4AD583D1003B}"/>
              </a:ext>
            </a:extLst>
          </p:cNvPr>
          <p:cNvSpPr/>
          <p:nvPr/>
        </p:nvSpPr>
        <p:spPr>
          <a:xfrm>
            <a:off x="7151378" y="354680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54">
            <a:extLst>
              <a:ext uri="{FF2B5EF4-FFF2-40B4-BE49-F238E27FC236}">
                <a16:creationId xmlns:a16="http://schemas.microsoft.com/office/drawing/2014/main" id="{97358CC9-160F-1F3A-0D47-8361AD1C68D1}"/>
              </a:ext>
            </a:extLst>
          </p:cNvPr>
          <p:cNvSpPr/>
          <p:nvPr/>
        </p:nvSpPr>
        <p:spPr>
          <a:xfrm>
            <a:off x="7418332" y="354680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55">
            <a:extLst>
              <a:ext uri="{FF2B5EF4-FFF2-40B4-BE49-F238E27FC236}">
                <a16:creationId xmlns:a16="http://schemas.microsoft.com/office/drawing/2014/main" id="{567874BF-D5CE-1408-6545-EE0CE3CFDC00}"/>
              </a:ext>
            </a:extLst>
          </p:cNvPr>
          <p:cNvSpPr/>
          <p:nvPr/>
        </p:nvSpPr>
        <p:spPr>
          <a:xfrm>
            <a:off x="6734564" y="355315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6">
            <a:extLst>
              <a:ext uri="{FF2B5EF4-FFF2-40B4-BE49-F238E27FC236}">
                <a16:creationId xmlns:a16="http://schemas.microsoft.com/office/drawing/2014/main" id="{FCD3927A-A995-7348-52F6-86F643452A0E}"/>
              </a:ext>
            </a:extLst>
          </p:cNvPr>
          <p:cNvSpPr/>
          <p:nvPr/>
        </p:nvSpPr>
        <p:spPr>
          <a:xfrm>
            <a:off x="6734564" y="401035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57">
            <a:extLst>
              <a:ext uri="{FF2B5EF4-FFF2-40B4-BE49-F238E27FC236}">
                <a16:creationId xmlns:a16="http://schemas.microsoft.com/office/drawing/2014/main" id="{AA699E64-CF61-8AFB-ABC7-CAEEE94F3675}"/>
              </a:ext>
            </a:extLst>
          </p:cNvPr>
          <p:cNvSpPr txBox="1"/>
          <p:nvPr/>
        </p:nvSpPr>
        <p:spPr>
          <a:xfrm>
            <a:off x="6740914" y="3553152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42" name="object 58">
            <a:extLst>
              <a:ext uri="{FF2B5EF4-FFF2-40B4-BE49-F238E27FC236}">
                <a16:creationId xmlns:a16="http://schemas.microsoft.com/office/drawing/2014/main" id="{A7D71815-FA12-4023-442D-779F2CBD3CE2}"/>
              </a:ext>
            </a:extLst>
          </p:cNvPr>
          <p:cNvSpPr/>
          <p:nvPr/>
        </p:nvSpPr>
        <p:spPr>
          <a:xfrm>
            <a:off x="7215894" y="37079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59">
            <a:extLst>
              <a:ext uri="{FF2B5EF4-FFF2-40B4-BE49-F238E27FC236}">
                <a16:creationId xmlns:a16="http://schemas.microsoft.com/office/drawing/2014/main" id="{A94C7065-F7AE-23C8-B405-BA4D848C148B}"/>
              </a:ext>
            </a:extLst>
          </p:cNvPr>
          <p:cNvSpPr/>
          <p:nvPr/>
        </p:nvSpPr>
        <p:spPr>
          <a:xfrm>
            <a:off x="7215894" y="37079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60">
            <a:extLst>
              <a:ext uri="{FF2B5EF4-FFF2-40B4-BE49-F238E27FC236}">
                <a16:creationId xmlns:a16="http://schemas.microsoft.com/office/drawing/2014/main" id="{8E761BBF-C797-8746-E329-9398B93FC86F}"/>
              </a:ext>
            </a:extLst>
          </p:cNvPr>
          <p:cNvSpPr/>
          <p:nvPr/>
        </p:nvSpPr>
        <p:spPr>
          <a:xfrm>
            <a:off x="6333499" y="3727777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61">
            <a:extLst>
              <a:ext uri="{FF2B5EF4-FFF2-40B4-BE49-F238E27FC236}">
                <a16:creationId xmlns:a16="http://schemas.microsoft.com/office/drawing/2014/main" id="{35EBA74C-BE05-EFC3-D334-0DF4BC1B6BEA}"/>
              </a:ext>
            </a:extLst>
          </p:cNvPr>
          <p:cNvSpPr/>
          <p:nvPr/>
        </p:nvSpPr>
        <p:spPr>
          <a:xfrm>
            <a:off x="6333499" y="3727777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2">
            <a:extLst>
              <a:ext uri="{FF2B5EF4-FFF2-40B4-BE49-F238E27FC236}">
                <a16:creationId xmlns:a16="http://schemas.microsoft.com/office/drawing/2014/main" id="{7765B84F-3A82-3025-BAB9-E0B7DBAD4DBE}"/>
              </a:ext>
            </a:extLst>
          </p:cNvPr>
          <p:cNvSpPr/>
          <p:nvPr/>
        </p:nvSpPr>
        <p:spPr>
          <a:xfrm>
            <a:off x="8053968" y="355569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3">
            <a:extLst>
              <a:ext uri="{FF2B5EF4-FFF2-40B4-BE49-F238E27FC236}">
                <a16:creationId xmlns:a16="http://schemas.microsoft.com/office/drawing/2014/main" id="{4447EDED-BDC3-42AB-7A82-8CA91674F438}"/>
              </a:ext>
            </a:extLst>
          </p:cNvPr>
          <p:cNvSpPr/>
          <p:nvPr/>
        </p:nvSpPr>
        <p:spPr>
          <a:xfrm>
            <a:off x="8321049" y="355569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64">
            <a:extLst>
              <a:ext uri="{FF2B5EF4-FFF2-40B4-BE49-F238E27FC236}">
                <a16:creationId xmlns:a16="http://schemas.microsoft.com/office/drawing/2014/main" id="{56C5884F-32A6-9C0E-F0A4-10CCD2424EF0}"/>
              </a:ext>
            </a:extLst>
          </p:cNvPr>
          <p:cNvSpPr/>
          <p:nvPr/>
        </p:nvSpPr>
        <p:spPr>
          <a:xfrm>
            <a:off x="7637153" y="356204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65">
            <a:extLst>
              <a:ext uri="{FF2B5EF4-FFF2-40B4-BE49-F238E27FC236}">
                <a16:creationId xmlns:a16="http://schemas.microsoft.com/office/drawing/2014/main" id="{FB0A27F4-83F1-1CFD-0832-3B0B7A6A476E}"/>
              </a:ext>
            </a:extLst>
          </p:cNvPr>
          <p:cNvSpPr/>
          <p:nvPr/>
        </p:nvSpPr>
        <p:spPr>
          <a:xfrm>
            <a:off x="7637153" y="401924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66">
            <a:extLst>
              <a:ext uri="{FF2B5EF4-FFF2-40B4-BE49-F238E27FC236}">
                <a16:creationId xmlns:a16="http://schemas.microsoft.com/office/drawing/2014/main" id="{132D86BC-75A4-7DCA-B138-8CFA46862CCD}"/>
              </a:ext>
            </a:extLst>
          </p:cNvPr>
          <p:cNvSpPr txBox="1"/>
          <p:nvPr/>
        </p:nvSpPr>
        <p:spPr>
          <a:xfrm>
            <a:off x="7643503" y="3562042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85" dirty="0">
                <a:latin typeface="DejaVu Sans"/>
                <a:cs typeface="DejaVu Sans"/>
              </a:rPr>
              <a:t>𝑣</a:t>
            </a:r>
            <a:r>
              <a:rPr sz="2625" spc="-277" baseline="-15873" dirty="0">
                <a:latin typeface="DejaVu Sans"/>
                <a:cs typeface="DejaVu Sans"/>
              </a:rPr>
              <a:t>4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51" name="object 67">
            <a:extLst>
              <a:ext uri="{FF2B5EF4-FFF2-40B4-BE49-F238E27FC236}">
                <a16:creationId xmlns:a16="http://schemas.microsoft.com/office/drawing/2014/main" id="{CD202148-5F07-AC6A-9EA3-9112FD19CDE5}"/>
              </a:ext>
            </a:extLst>
          </p:cNvPr>
          <p:cNvSpPr/>
          <p:nvPr/>
        </p:nvSpPr>
        <p:spPr>
          <a:xfrm>
            <a:off x="8118102" y="371710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68">
            <a:extLst>
              <a:ext uri="{FF2B5EF4-FFF2-40B4-BE49-F238E27FC236}">
                <a16:creationId xmlns:a16="http://schemas.microsoft.com/office/drawing/2014/main" id="{396FF55B-305E-5616-CBA5-22CF2DD8AA7B}"/>
              </a:ext>
            </a:extLst>
          </p:cNvPr>
          <p:cNvSpPr/>
          <p:nvPr/>
        </p:nvSpPr>
        <p:spPr>
          <a:xfrm>
            <a:off x="8118102" y="371710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69">
            <a:extLst>
              <a:ext uri="{FF2B5EF4-FFF2-40B4-BE49-F238E27FC236}">
                <a16:creationId xmlns:a16="http://schemas.microsoft.com/office/drawing/2014/main" id="{ADAD1E34-7F98-27D6-6BC0-D40B6605B3AD}"/>
              </a:ext>
            </a:extLst>
          </p:cNvPr>
          <p:cNvSpPr txBox="1"/>
          <p:nvPr/>
        </p:nvSpPr>
        <p:spPr>
          <a:xfrm>
            <a:off x="8572382" y="3560010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15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4" name="object 70">
            <a:extLst>
              <a:ext uri="{FF2B5EF4-FFF2-40B4-BE49-F238E27FC236}">
                <a16:creationId xmlns:a16="http://schemas.microsoft.com/office/drawing/2014/main" id="{BC7BA5A7-8F7A-2343-CFA8-4255658D7121}"/>
              </a:ext>
            </a:extLst>
          </p:cNvPr>
          <p:cNvSpPr/>
          <p:nvPr/>
        </p:nvSpPr>
        <p:spPr>
          <a:xfrm>
            <a:off x="7151378" y="419323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71">
            <a:extLst>
              <a:ext uri="{FF2B5EF4-FFF2-40B4-BE49-F238E27FC236}">
                <a16:creationId xmlns:a16="http://schemas.microsoft.com/office/drawing/2014/main" id="{EDBF8D6A-174A-C493-F8C2-0DA6C1CE3CC3}"/>
              </a:ext>
            </a:extLst>
          </p:cNvPr>
          <p:cNvSpPr/>
          <p:nvPr/>
        </p:nvSpPr>
        <p:spPr>
          <a:xfrm>
            <a:off x="7418332" y="419323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72">
            <a:extLst>
              <a:ext uri="{FF2B5EF4-FFF2-40B4-BE49-F238E27FC236}">
                <a16:creationId xmlns:a16="http://schemas.microsoft.com/office/drawing/2014/main" id="{2929E428-4AAB-71F4-182C-14A10CE1C4AD}"/>
              </a:ext>
            </a:extLst>
          </p:cNvPr>
          <p:cNvSpPr/>
          <p:nvPr/>
        </p:nvSpPr>
        <p:spPr>
          <a:xfrm>
            <a:off x="6734564" y="419958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73">
            <a:extLst>
              <a:ext uri="{FF2B5EF4-FFF2-40B4-BE49-F238E27FC236}">
                <a16:creationId xmlns:a16="http://schemas.microsoft.com/office/drawing/2014/main" id="{47F50365-4FA1-76B8-C63F-C6D00F5615C2}"/>
              </a:ext>
            </a:extLst>
          </p:cNvPr>
          <p:cNvSpPr/>
          <p:nvPr/>
        </p:nvSpPr>
        <p:spPr>
          <a:xfrm>
            <a:off x="6734564" y="465678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74">
            <a:extLst>
              <a:ext uri="{FF2B5EF4-FFF2-40B4-BE49-F238E27FC236}">
                <a16:creationId xmlns:a16="http://schemas.microsoft.com/office/drawing/2014/main" id="{126A0581-2077-9F09-2AB0-754D38FE82B6}"/>
              </a:ext>
            </a:extLst>
          </p:cNvPr>
          <p:cNvSpPr txBox="1"/>
          <p:nvPr/>
        </p:nvSpPr>
        <p:spPr>
          <a:xfrm>
            <a:off x="6740914" y="4199581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59" name="object 75">
            <a:extLst>
              <a:ext uri="{FF2B5EF4-FFF2-40B4-BE49-F238E27FC236}">
                <a16:creationId xmlns:a16="http://schemas.microsoft.com/office/drawing/2014/main" id="{E8837B0C-1934-0DFA-B5C5-65E8C5835B04}"/>
              </a:ext>
            </a:extLst>
          </p:cNvPr>
          <p:cNvSpPr/>
          <p:nvPr/>
        </p:nvSpPr>
        <p:spPr>
          <a:xfrm>
            <a:off x="7215894" y="43556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7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8" y="51816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76">
            <a:extLst>
              <a:ext uri="{FF2B5EF4-FFF2-40B4-BE49-F238E27FC236}">
                <a16:creationId xmlns:a16="http://schemas.microsoft.com/office/drawing/2014/main" id="{CF4726BE-221B-EEE5-3EDE-A28ECD9834C9}"/>
              </a:ext>
            </a:extLst>
          </p:cNvPr>
          <p:cNvSpPr/>
          <p:nvPr/>
        </p:nvSpPr>
        <p:spPr>
          <a:xfrm>
            <a:off x="7215894" y="435566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7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8" y="51816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77">
            <a:extLst>
              <a:ext uri="{FF2B5EF4-FFF2-40B4-BE49-F238E27FC236}">
                <a16:creationId xmlns:a16="http://schemas.microsoft.com/office/drawing/2014/main" id="{91F95944-8C1C-B6BA-2975-8DDE077621BD}"/>
              </a:ext>
            </a:extLst>
          </p:cNvPr>
          <p:cNvSpPr/>
          <p:nvPr/>
        </p:nvSpPr>
        <p:spPr>
          <a:xfrm>
            <a:off x="6333499" y="4373952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78">
            <a:extLst>
              <a:ext uri="{FF2B5EF4-FFF2-40B4-BE49-F238E27FC236}">
                <a16:creationId xmlns:a16="http://schemas.microsoft.com/office/drawing/2014/main" id="{A7FB6605-BA09-340D-2A95-08090A38F6C7}"/>
              </a:ext>
            </a:extLst>
          </p:cNvPr>
          <p:cNvSpPr/>
          <p:nvPr/>
        </p:nvSpPr>
        <p:spPr>
          <a:xfrm>
            <a:off x="6333499" y="4373952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79">
            <a:extLst>
              <a:ext uri="{FF2B5EF4-FFF2-40B4-BE49-F238E27FC236}">
                <a16:creationId xmlns:a16="http://schemas.microsoft.com/office/drawing/2014/main" id="{AF65254A-69AD-877E-4B1B-4039B79A5C1D}"/>
              </a:ext>
            </a:extLst>
          </p:cNvPr>
          <p:cNvSpPr txBox="1"/>
          <p:nvPr/>
        </p:nvSpPr>
        <p:spPr>
          <a:xfrm>
            <a:off x="7643884" y="4194629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15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4" name="object 80">
            <a:extLst>
              <a:ext uri="{FF2B5EF4-FFF2-40B4-BE49-F238E27FC236}">
                <a16:creationId xmlns:a16="http://schemas.microsoft.com/office/drawing/2014/main" id="{EE1BB91B-C46D-345A-765B-8C1D86518C1C}"/>
              </a:ext>
            </a:extLst>
          </p:cNvPr>
          <p:cNvSpPr/>
          <p:nvPr/>
        </p:nvSpPr>
        <p:spPr>
          <a:xfrm>
            <a:off x="7151378" y="485020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8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81">
            <a:extLst>
              <a:ext uri="{FF2B5EF4-FFF2-40B4-BE49-F238E27FC236}">
                <a16:creationId xmlns:a16="http://schemas.microsoft.com/office/drawing/2014/main" id="{FC6714C4-68B4-BC25-F8AB-A7CE52E9881D}"/>
              </a:ext>
            </a:extLst>
          </p:cNvPr>
          <p:cNvSpPr/>
          <p:nvPr/>
        </p:nvSpPr>
        <p:spPr>
          <a:xfrm>
            <a:off x="7418332" y="485020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8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82">
            <a:extLst>
              <a:ext uri="{FF2B5EF4-FFF2-40B4-BE49-F238E27FC236}">
                <a16:creationId xmlns:a16="http://schemas.microsoft.com/office/drawing/2014/main" id="{473B43BE-510A-326F-E340-0915BDA63F4D}"/>
              </a:ext>
            </a:extLst>
          </p:cNvPr>
          <p:cNvSpPr/>
          <p:nvPr/>
        </p:nvSpPr>
        <p:spPr>
          <a:xfrm>
            <a:off x="6734564" y="485655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83">
            <a:extLst>
              <a:ext uri="{FF2B5EF4-FFF2-40B4-BE49-F238E27FC236}">
                <a16:creationId xmlns:a16="http://schemas.microsoft.com/office/drawing/2014/main" id="{6EF96EFA-6B20-0332-7681-A7A807F4FB2A}"/>
              </a:ext>
            </a:extLst>
          </p:cNvPr>
          <p:cNvSpPr/>
          <p:nvPr/>
        </p:nvSpPr>
        <p:spPr>
          <a:xfrm>
            <a:off x="6734564" y="531375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84">
            <a:extLst>
              <a:ext uri="{FF2B5EF4-FFF2-40B4-BE49-F238E27FC236}">
                <a16:creationId xmlns:a16="http://schemas.microsoft.com/office/drawing/2014/main" id="{EF25F1AF-D08B-D847-B020-134CB18F5268}"/>
              </a:ext>
            </a:extLst>
          </p:cNvPr>
          <p:cNvSpPr txBox="1"/>
          <p:nvPr/>
        </p:nvSpPr>
        <p:spPr>
          <a:xfrm>
            <a:off x="6740914" y="4856552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69" name="object 85">
            <a:extLst>
              <a:ext uri="{FF2B5EF4-FFF2-40B4-BE49-F238E27FC236}">
                <a16:creationId xmlns:a16="http://schemas.microsoft.com/office/drawing/2014/main" id="{DDAB7CF7-1655-8C3A-539F-AF84C702163A}"/>
              </a:ext>
            </a:extLst>
          </p:cNvPr>
          <p:cNvSpPr/>
          <p:nvPr/>
        </p:nvSpPr>
        <p:spPr>
          <a:xfrm>
            <a:off x="7215894" y="501250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86">
            <a:extLst>
              <a:ext uri="{FF2B5EF4-FFF2-40B4-BE49-F238E27FC236}">
                <a16:creationId xmlns:a16="http://schemas.microsoft.com/office/drawing/2014/main" id="{53639311-D2D8-8742-25C8-00C655BA1256}"/>
              </a:ext>
            </a:extLst>
          </p:cNvPr>
          <p:cNvSpPr/>
          <p:nvPr/>
        </p:nvSpPr>
        <p:spPr>
          <a:xfrm>
            <a:off x="7215894" y="501250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87">
            <a:extLst>
              <a:ext uri="{FF2B5EF4-FFF2-40B4-BE49-F238E27FC236}">
                <a16:creationId xmlns:a16="http://schemas.microsoft.com/office/drawing/2014/main" id="{BD44638D-B207-1E06-A680-B3505D13E798}"/>
              </a:ext>
            </a:extLst>
          </p:cNvPr>
          <p:cNvSpPr/>
          <p:nvPr/>
        </p:nvSpPr>
        <p:spPr>
          <a:xfrm>
            <a:off x="6333499" y="503079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88">
            <a:extLst>
              <a:ext uri="{FF2B5EF4-FFF2-40B4-BE49-F238E27FC236}">
                <a16:creationId xmlns:a16="http://schemas.microsoft.com/office/drawing/2014/main" id="{22FA0C04-C766-5561-408A-303B408F5CF8}"/>
              </a:ext>
            </a:extLst>
          </p:cNvPr>
          <p:cNvSpPr/>
          <p:nvPr/>
        </p:nvSpPr>
        <p:spPr>
          <a:xfrm>
            <a:off x="6333499" y="503079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89">
            <a:extLst>
              <a:ext uri="{FF2B5EF4-FFF2-40B4-BE49-F238E27FC236}">
                <a16:creationId xmlns:a16="http://schemas.microsoft.com/office/drawing/2014/main" id="{B8D06323-0D59-BFBD-EC81-B84E445F6010}"/>
              </a:ext>
            </a:extLst>
          </p:cNvPr>
          <p:cNvSpPr/>
          <p:nvPr/>
        </p:nvSpPr>
        <p:spPr>
          <a:xfrm>
            <a:off x="8053968" y="4859093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90">
            <a:extLst>
              <a:ext uri="{FF2B5EF4-FFF2-40B4-BE49-F238E27FC236}">
                <a16:creationId xmlns:a16="http://schemas.microsoft.com/office/drawing/2014/main" id="{2706C846-9240-FB08-4DB7-B13C9CBFCAC0}"/>
              </a:ext>
            </a:extLst>
          </p:cNvPr>
          <p:cNvSpPr/>
          <p:nvPr/>
        </p:nvSpPr>
        <p:spPr>
          <a:xfrm>
            <a:off x="8321049" y="4859093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91">
            <a:extLst>
              <a:ext uri="{FF2B5EF4-FFF2-40B4-BE49-F238E27FC236}">
                <a16:creationId xmlns:a16="http://schemas.microsoft.com/office/drawing/2014/main" id="{47599D2E-2D35-0884-B764-66E6406F8297}"/>
              </a:ext>
            </a:extLst>
          </p:cNvPr>
          <p:cNvSpPr/>
          <p:nvPr/>
        </p:nvSpPr>
        <p:spPr>
          <a:xfrm>
            <a:off x="7637153" y="4865443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92">
            <a:extLst>
              <a:ext uri="{FF2B5EF4-FFF2-40B4-BE49-F238E27FC236}">
                <a16:creationId xmlns:a16="http://schemas.microsoft.com/office/drawing/2014/main" id="{F358E119-E4CA-8E39-E06B-830ABA116E28}"/>
              </a:ext>
            </a:extLst>
          </p:cNvPr>
          <p:cNvSpPr/>
          <p:nvPr/>
        </p:nvSpPr>
        <p:spPr>
          <a:xfrm>
            <a:off x="7637153" y="5322643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24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93">
            <a:extLst>
              <a:ext uri="{FF2B5EF4-FFF2-40B4-BE49-F238E27FC236}">
                <a16:creationId xmlns:a16="http://schemas.microsoft.com/office/drawing/2014/main" id="{1C4044CE-8004-B629-3B7B-81D1FE06DBC0}"/>
              </a:ext>
            </a:extLst>
          </p:cNvPr>
          <p:cNvSpPr txBox="1"/>
          <p:nvPr/>
        </p:nvSpPr>
        <p:spPr>
          <a:xfrm>
            <a:off x="7643503" y="4865443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78" name="object 94">
            <a:extLst>
              <a:ext uri="{FF2B5EF4-FFF2-40B4-BE49-F238E27FC236}">
                <a16:creationId xmlns:a16="http://schemas.microsoft.com/office/drawing/2014/main" id="{2C03B375-C0B9-62B9-0555-A6AA933D8DF8}"/>
              </a:ext>
            </a:extLst>
          </p:cNvPr>
          <p:cNvSpPr/>
          <p:nvPr/>
        </p:nvSpPr>
        <p:spPr>
          <a:xfrm>
            <a:off x="8118102" y="502012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95">
            <a:extLst>
              <a:ext uri="{FF2B5EF4-FFF2-40B4-BE49-F238E27FC236}">
                <a16:creationId xmlns:a16="http://schemas.microsoft.com/office/drawing/2014/main" id="{7CFBA0C1-C0C2-AC05-B311-C9147C0C6D05}"/>
              </a:ext>
            </a:extLst>
          </p:cNvPr>
          <p:cNvSpPr/>
          <p:nvPr/>
        </p:nvSpPr>
        <p:spPr>
          <a:xfrm>
            <a:off x="8118102" y="502012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96">
            <a:extLst>
              <a:ext uri="{FF2B5EF4-FFF2-40B4-BE49-F238E27FC236}">
                <a16:creationId xmlns:a16="http://schemas.microsoft.com/office/drawing/2014/main" id="{032B8B9B-D5EE-A525-3D55-BBF0D5F943EA}"/>
              </a:ext>
            </a:extLst>
          </p:cNvPr>
          <p:cNvSpPr txBox="1"/>
          <p:nvPr/>
        </p:nvSpPr>
        <p:spPr>
          <a:xfrm>
            <a:off x="8572382" y="4863411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20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1" name="object 97">
            <a:extLst>
              <a:ext uri="{FF2B5EF4-FFF2-40B4-BE49-F238E27FC236}">
                <a16:creationId xmlns:a16="http://schemas.microsoft.com/office/drawing/2014/main" id="{7FED9A5C-B4B1-4912-1602-032C927605C4}"/>
              </a:ext>
            </a:extLst>
          </p:cNvPr>
          <p:cNvSpPr/>
          <p:nvPr/>
        </p:nvSpPr>
        <p:spPr>
          <a:xfrm>
            <a:off x="7151378" y="5528510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98">
            <a:extLst>
              <a:ext uri="{FF2B5EF4-FFF2-40B4-BE49-F238E27FC236}">
                <a16:creationId xmlns:a16="http://schemas.microsoft.com/office/drawing/2014/main" id="{54308136-0BF9-CEBA-A81B-725366C6D8CD}"/>
              </a:ext>
            </a:extLst>
          </p:cNvPr>
          <p:cNvSpPr/>
          <p:nvPr/>
        </p:nvSpPr>
        <p:spPr>
          <a:xfrm>
            <a:off x="7418332" y="5528510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99">
            <a:extLst>
              <a:ext uri="{FF2B5EF4-FFF2-40B4-BE49-F238E27FC236}">
                <a16:creationId xmlns:a16="http://schemas.microsoft.com/office/drawing/2014/main" id="{9B39B6DF-9365-8BD2-FB39-D7F36C4F4F78}"/>
              </a:ext>
            </a:extLst>
          </p:cNvPr>
          <p:cNvSpPr/>
          <p:nvPr/>
        </p:nvSpPr>
        <p:spPr>
          <a:xfrm>
            <a:off x="6734564" y="5534860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00">
            <a:extLst>
              <a:ext uri="{FF2B5EF4-FFF2-40B4-BE49-F238E27FC236}">
                <a16:creationId xmlns:a16="http://schemas.microsoft.com/office/drawing/2014/main" id="{0C0F7AF9-7321-7052-8D79-E5B417F2BC9A}"/>
              </a:ext>
            </a:extLst>
          </p:cNvPr>
          <p:cNvSpPr/>
          <p:nvPr/>
        </p:nvSpPr>
        <p:spPr>
          <a:xfrm>
            <a:off x="6734564" y="5992060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01">
            <a:extLst>
              <a:ext uri="{FF2B5EF4-FFF2-40B4-BE49-F238E27FC236}">
                <a16:creationId xmlns:a16="http://schemas.microsoft.com/office/drawing/2014/main" id="{BB1A8BD2-D12B-FCAD-38E2-484F4EB9994D}"/>
              </a:ext>
            </a:extLst>
          </p:cNvPr>
          <p:cNvSpPr txBox="1"/>
          <p:nvPr/>
        </p:nvSpPr>
        <p:spPr>
          <a:xfrm>
            <a:off x="6740914" y="5534860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86" name="object 102">
            <a:extLst>
              <a:ext uri="{FF2B5EF4-FFF2-40B4-BE49-F238E27FC236}">
                <a16:creationId xmlns:a16="http://schemas.microsoft.com/office/drawing/2014/main" id="{730662EC-1A75-A6CE-FCCD-3D7D343A171D}"/>
              </a:ext>
            </a:extLst>
          </p:cNvPr>
          <p:cNvSpPr/>
          <p:nvPr/>
        </p:nvSpPr>
        <p:spPr>
          <a:xfrm>
            <a:off x="7215894" y="569068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7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8" y="51816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03">
            <a:extLst>
              <a:ext uri="{FF2B5EF4-FFF2-40B4-BE49-F238E27FC236}">
                <a16:creationId xmlns:a16="http://schemas.microsoft.com/office/drawing/2014/main" id="{308BA0DF-36C7-E5ED-05DA-C0FC406B7256}"/>
              </a:ext>
            </a:extLst>
          </p:cNvPr>
          <p:cNvSpPr/>
          <p:nvPr/>
        </p:nvSpPr>
        <p:spPr>
          <a:xfrm>
            <a:off x="7215894" y="5690688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7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7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8" y="51816"/>
                </a:lnTo>
                <a:lnTo>
                  <a:pt x="407415" y="38862"/>
                </a:lnTo>
                <a:lnTo>
                  <a:pt x="38150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04">
            <a:extLst>
              <a:ext uri="{FF2B5EF4-FFF2-40B4-BE49-F238E27FC236}">
                <a16:creationId xmlns:a16="http://schemas.microsoft.com/office/drawing/2014/main" id="{6FA038E1-BF48-C494-FD59-F25A9EEDBEE0}"/>
              </a:ext>
            </a:extLst>
          </p:cNvPr>
          <p:cNvSpPr/>
          <p:nvPr/>
        </p:nvSpPr>
        <p:spPr>
          <a:xfrm>
            <a:off x="6333499" y="570897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05">
            <a:extLst>
              <a:ext uri="{FF2B5EF4-FFF2-40B4-BE49-F238E27FC236}">
                <a16:creationId xmlns:a16="http://schemas.microsoft.com/office/drawing/2014/main" id="{FE887E62-E706-3CAC-46F8-300E32F91689}"/>
              </a:ext>
            </a:extLst>
          </p:cNvPr>
          <p:cNvSpPr/>
          <p:nvPr/>
        </p:nvSpPr>
        <p:spPr>
          <a:xfrm>
            <a:off x="6333499" y="570897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06">
            <a:extLst>
              <a:ext uri="{FF2B5EF4-FFF2-40B4-BE49-F238E27FC236}">
                <a16:creationId xmlns:a16="http://schemas.microsoft.com/office/drawing/2014/main" id="{E12E6C17-B0BE-CF9A-291C-C5B85135556E}"/>
              </a:ext>
            </a:extLst>
          </p:cNvPr>
          <p:cNvSpPr txBox="1"/>
          <p:nvPr/>
        </p:nvSpPr>
        <p:spPr>
          <a:xfrm>
            <a:off x="6009394" y="3526736"/>
            <a:ext cx="317500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3</a:t>
            </a:r>
            <a:endParaRPr sz="2625" baseline="-15873">
              <a:latin typeface="DejaVu Sans"/>
              <a:cs typeface="DejaVu Sans"/>
            </a:endParaRPr>
          </a:p>
          <a:p>
            <a:pPr marL="13970">
              <a:lnSpc>
                <a:spcPct val="100000"/>
              </a:lnSpc>
              <a:spcBef>
                <a:spcPts val="2295"/>
              </a:spcBef>
            </a:pPr>
            <a:r>
              <a:rPr sz="2400" spc="-185" dirty="0">
                <a:latin typeface="DejaVu Sans"/>
                <a:cs typeface="DejaVu Sans"/>
              </a:rPr>
              <a:t>𝑣</a:t>
            </a:r>
            <a:r>
              <a:rPr sz="2625" spc="-277" baseline="-15873" dirty="0">
                <a:latin typeface="DejaVu Sans"/>
                <a:cs typeface="DejaVu Sans"/>
              </a:rPr>
              <a:t>4</a:t>
            </a:r>
            <a:endParaRPr sz="2625" baseline="-15873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5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91" name="object 107">
            <a:extLst>
              <a:ext uri="{FF2B5EF4-FFF2-40B4-BE49-F238E27FC236}">
                <a16:creationId xmlns:a16="http://schemas.microsoft.com/office/drawing/2014/main" id="{D39FD684-F9CB-E5A0-36F1-197174EE21EA}"/>
              </a:ext>
            </a:extLst>
          </p:cNvPr>
          <p:cNvSpPr txBox="1"/>
          <p:nvPr/>
        </p:nvSpPr>
        <p:spPr>
          <a:xfrm>
            <a:off x="7643884" y="5529780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20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A178D64A-F9C3-F4C4-9B94-9AFF877D443F}"/>
                  </a:ext>
                </a:extLst>
              </p:cNvPr>
              <p:cNvSpPr txBox="1"/>
              <p:nvPr/>
            </p:nvSpPr>
            <p:spPr>
              <a:xfrm>
                <a:off x="2403357" y="5657116"/>
                <a:ext cx="316547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65" dirty="0" smtClean="0">
                          <a:latin typeface="Cambria Math" panose="02040503050406030204" pitchFamily="18" charset="0"/>
                          <a:cs typeface="Georgia"/>
                        </a:rPr>
                        <m:t>𝑆𝑝𝑎𝑐𝑒</m:t>
                      </m:r>
                      <m:r>
                        <a:rPr lang="zh-CN" altLang="en-US" sz="2800" i="1" spc="-65" dirty="0" smtClean="0">
                          <a:latin typeface="Cambria Math" panose="02040503050406030204" pitchFamily="18" charset="0"/>
                          <a:cs typeface="Georgia"/>
                        </a:rPr>
                        <m:t> = </m:t>
                      </m:r>
                      <m:r>
                        <a:rPr lang="zh-CN" altLang="en-US" sz="2800" i="1" spc="-160" dirty="0" smtClean="0">
                          <a:latin typeface="Cambria Math" panose="02040503050406030204" pitchFamily="18" charset="0"/>
                          <a:cs typeface="Georgia"/>
                        </a:rPr>
                        <m:t>𝑂</m:t>
                      </m:r>
                      <m:r>
                        <a:rPr lang="en-US" altLang="zh-CN" sz="2800" i="1" spc="-160" dirty="0">
                          <a:latin typeface="Cambria Math" panose="02040503050406030204" pitchFamily="18" charset="0"/>
                          <a:cs typeface="Georgia"/>
                        </a:rPr>
                        <m:t>(|</m:t>
                      </m:r>
                      <m:r>
                        <a:rPr lang="zh-CN" altLang="en-US" sz="2800" i="1" spc="-160" dirty="0">
                          <a:latin typeface="Cambria Math" panose="02040503050406030204" pitchFamily="18" charset="0"/>
                          <a:cs typeface="Georgia"/>
                        </a:rPr>
                        <m:t>𝑉</m:t>
                      </m:r>
                      <m:r>
                        <a:rPr lang="en-US" altLang="zh-CN" sz="2800" i="1" spc="-160" dirty="0">
                          <a:latin typeface="Cambria Math" panose="02040503050406030204" pitchFamily="18" charset="0"/>
                          <a:cs typeface="Georgia"/>
                        </a:rPr>
                        <m:t>|+|</m:t>
                      </m:r>
                      <m:r>
                        <a:rPr lang="zh-CN" altLang="en-US" sz="2800" i="1" spc="-160" dirty="0">
                          <a:latin typeface="Cambria Math" panose="02040503050406030204" pitchFamily="18" charset="0"/>
                          <a:cs typeface="Georgia"/>
                        </a:rPr>
                        <m:t>𝐸</m:t>
                      </m:r>
                      <m:r>
                        <a:rPr lang="en-US" altLang="zh-CN" sz="2800" i="1" spc="-160" dirty="0">
                          <a:latin typeface="Cambria Math" panose="02040503050406030204" pitchFamily="18" charset="0"/>
                          <a:cs typeface="Georgia"/>
                        </a:rPr>
                        <m:t>|)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A178D64A-F9C3-F4C4-9B94-9AFF877D4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357" y="5657116"/>
                <a:ext cx="3165475" cy="452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object 5">
            <a:extLst>
              <a:ext uri="{FF2B5EF4-FFF2-40B4-BE49-F238E27FC236}">
                <a16:creationId xmlns:a16="http://schemas.microsoft.com/office/drawing/2014/main" id="{F6E155D1-F77F-B43D-4BC0-B2DB00B8DFC8}"/>
              </a:ext>
            </a:extLst>
          </p:cNvPr>
          <p:cNvSpPr/>
          <p:nvPr/>
        </p:nvSpPr>
        <p:spPr>
          <a:xfrm>
            <a:off x="2820360" y="387452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6">
            <a:extLst>
              <a:ext uri="{FF2B5EF4-FFF2-40B4-BE49-F238E27FC236}">
                <a16:creationId xmlns:a16="http://schemas.microsoft.com/office/drawing/2014/main" id="{98360F24-556A-1F28-55F9-B96AD40F933B}"/>
              </a:ext>
            </a:extLst>
          </p:cNvPr>
          <p:cNvSpPr txBox="1"/>
          <p:nvPr/>
        </p:nvSpPr>
        <p:spPr>
          <a:xfrm>
            <a:off x="2837988" y="3890654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5" name="object 7">
            <a:extLst>
              <a:ext uri="{FF2B5EF4-FFF2-40B4-BE49-F238E27FC236}">
                <a16:creationId xmlns:a16="http://schemas.microsoft.com/office/drawing/2014/main" id="{3A202430-A53B-554D-C565-63C9849968B9}"/>
              </a:ext>
            </a:extLst>
          </p:cNvPr>
          <p:cNvSpPr/>
          <p:nvPr/>
        </p:nvSpPr>
        <p:spPr>
          <a:xfrm>
            <a:off x="4108141" y="3447806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8">
            <a:extLst>
              <a:ext uri="{FF2B5EF4-FFF2-40B4-BE49-F238E27FC236}">
                <a16:creationId xmlns:a16="http://schemas.microsoft.com/office/drawing/2014/main" id="{683236E7-AE11-AA23-E38A-9140A80C423A}"/>
              </a:ext>
            </a:extLst>
          </p:cNvPr>
          <p:cNvSpPr txBox="1"/>
          <p:nvPr/>
        </p:nvSpPr>
        <p:spPr>
          <a:xfrm>
            <a:off x="4123635" y="3462995"/>
            <a:ext cx="246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7" name="object 9">
            <a:extLst>
              <a:ext uri="{FF2B5EF4-FFF2-40B4-BE49-F238E27FC236}">
                <a16:creationId xmlns:a16="http://schemas.microsoft.com/office/drawing/2014/main" id="{9F5BC3D0-A9D8-2B05-59BB-3683A6FF8BC4}"/>
              </a:ext>
            </a:extLst>
          </p:cNvPr>
          <p:cNvSpPr/>
          <p:nvPr/>
        </p:nvSpPr>
        <p:spPr>
          <a:xfrm>
            <a:off x="3742380" y="273457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10">
            <a:extLst>
              <a:ext uri="{FF2B5EF4-FFF2-40B4-BE49-F238E27FC236}">
                <a16:creationId xmlns:a16="http://schemas.microsoft.com/office/drawing/2014/main" id="{83BB033F-DD02-FFB9-660B-265FDF269A47}"/>
              </a:ext>
            </a:extLst>
          </p:cNvPr>
          <p:cNvSpPr txBox="1"/>
          <p:nvPr/>
        </p:nvSpPr>
        <p:spPr>
          <a:xfrm>
            <a:off x="3757240" y="2749509"/>
            <a:ext cx="246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9" name="object 11">
            <a:extLst>
              <a:ext uri="{FF2B5EF4-FFF2-40B4-BE49-F238E27FC236}">
                <a16:creationId xmlns:a16="http://schemas.microsoft.com/office/drawing/2014/main" id="{60B8DBB5-4B8F-DAC9-3FC7-1B8907D3B8BC}"/>
              </a:ext>
            </a:extLst>
          </p:cNvPr>
          <p:cNvSpPr/>
          <p:nvPr/>
        </p:nvSpPr>
        <p:spPr>
          <a:xfrm>
            <a:off x="2948377" y="512877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2">
            <a:extLst>
              <a:ext uri="{FF2B5EF4-FFF2-40B4-BE49-F238E27FC236}">
                <a16:creationId xmlns:a16="http://schemas.microsoft.com/office/drawing/2014/main" id="{80FA1659-CF52-BA71-C2D2-62104BE5EDDA}"/>
              </a:ext>
            </a:extLst>
          </p:cNvPr>
          <p:cNvSpPr txBox="1"/>
          <p:nvPr/>
        </p:nvSpPr>
        <p:spPr>
          <a:xfrm>
            <a:off x="2962956" y="514516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1" name="object 13">
            <a:extLst>
              <a:ext uri="{FF2B5EF4-FFF2-40B4-BE49-F238E27FC236}">
                <a16:creationId xmlns:a16="http://schemas.microsoft.com/office/drawing/2014/main" id="{84DCD75C-0BE7-816D-9E8E-8DE811AFDC14}"/>
              </a:ext>
            </a:extLst>
          </p:cNvPr>
          <p:cNvSpPr txBox="1"/>
          <p:nvPr/>
        </p:nvSpPr>
        <p:spPr>
          <a:xfrm>
            <a:off x="3086400" y="525336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02" name="object 14">
            <a:extLst>
              <a:ext uri="{FF2B5EF4-FFF2-40B4-BE49-F238E27FC236}">
                <a16:creationId xmlns:a16="http://schemas.microsoft.com/office/drawing/2014/main" id="{69FEA2F9-78A9-07A1-15B7-5149565C8385}"/>
              </a:ext>
            </a:extLst>
          </p:cNvPr>
          <p:cNvSpPr/>
          <p:nvPr/>
        </p:nvSpPr>
        <p:spPr>
          <a:xfrm>
            <a:off x="4412941" y="496113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5">
            <a:extLst>
              <a:ext uri="{FF2B5EF4-FFF2-40B4-BE49-F238E27FC236}">
                <a16:creationId xmlns:a16="http://schemas.microsoft.com/office/drawing/2014/main" id="{D95516A3-B5CA-BCF4-A465-9DCBB7C06F82}"/>
              </a:ext>
            </a:extLst>
          </p:cNvPr>
          <p:cNvSpPr txBox="1"/>
          <p:nvPr/>
        </p:nvSpPr>
        <p:spPr>
          <a:xfrm>
            <a:off x="4433261" y="4977902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4" name="object 16">
            <a:extLst>
              <a:ext uri="{FF2B5EF4-FFF2-40B4-BE49-F238E27FC236}">
                <a16:creationId xmlns:a16="http://schemas.microsoft.com/office/drawing/2014/main" id="{F7D606F6-6001-9708-08A6-60CB3A1A6242}"/>
              </a:ext>
            </a:extLst>
          </p:cNvPr>
          <p:cNvSpPr/>
          <p:nvPr/>
        </p:nvSpPr>
        <p:spPr>
          <a:xfrm>
            <a:off x="3106873" y="3620018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30" h="305435">
                <a:moveTo>
                  <a:pt x="0" y="305434"/>
                </a:moveTo>
                <a:lnTo>
                  <a:pt x="100203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7">
            <a:extLst>
              <a:ext uri="{FF2B5EF4-FFF2-40B4-BE49-F238E27FC236}">
                <a16:creationId xmlns:a16="http://schemas.microsoft.com/office/drawing/2014/main" id="{AB03BD08-1BA6-F0D3-0E1D-57F1F0CD5E8A}"/>
              </a:ext>
            </a:extLst>
          </p:cNvPr>
          <p:cNvSpPr/>
          <p:nvPr/>
        </p:nvSpPr>
        <p:spPr>
          <a:xfrm>
            <a:off x="3106873" y="4168658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30" h="965835">
                <a:moveTo>
                  <a:pt x="0" y="0"/>
                </a:moveTo>
                <a:lnTo>
                  <a:pt x="1306830" y="9653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8">
            <a:extLst>
              <a:ext uri="{FF2B5EF4-FFF2-40B4-BE49-F238E27FC236}">
                <a16:creationId xmlns:a16="http://schemas.microsoft.com/office/drawing/2014/main" id="{C355ADFF-E548-DF0D-7E2D-06D61F3F83A9}"/>
              </a:ext>
            </a:extLst>
          </p:cNvPr>
          <p:cNvSpPr/>
          <p:nvPr/>
        </p:nvSpPr>
        <p:spPr>
          <a:xfrm>
            <a:off x="4394652" y="3740414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9">
            <a:extLst>
              <a:ext uri="{FF2B5EF4-FFF2-40B4-BE49-F238E27FC236}">
                <a16:creationId xmlns:a16="http://schemas.microsoft.com/office/drawing/2014/main" id="{813F04B8-6760-0E8D-2FE7-BD7D7C6F0735}"/>
              </a:ext>
            </a:extLst>
          </p:cNvPr>
          <p:cNvSpPr/>
          <p:nvPr/>
        </p:nvSpPr>
        <p:spPr>
          <a:xfrm>
            <a:off x="2988000" y="4218950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4" h="910589">
                <a:moveTo>
                  <a:pt x="0" y="0"/>
                </a:moveTo>
                <a:lnTo>
                  <a:pt x="127482" y="91046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0">
            <a:extLst>
              <a:ext uri="{FF2B5EF4-FFF2-40B4-BE49-F238E27FC236}">
                <a16:creationId xmlns:a16="http://schemas.microsoft.com/office/drawing/2014/main" id="{AE4D2F01-E766-FDAA-844F-F429FEAF7460}"/>
              </a:ext>
            </a:extLst>
          </p:cNvPr>
          <p:cNvSpPr/>
          <p:nvPr/>
        </p:nvSpPr>
        <p:spPr>
          <a:xfrm>
            <a:off x="2988000" y="3027181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8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7316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D5EB9-0FF0-4E78-9A3C-BCF5F71B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Prim’s Algorithm – Part 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98FB5-600B-5982-1D39-1281F7826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8449" cy="405759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400" dirty="0"/>
                  <a:t>be an edge with the smallest weight among  all edges</a:t>
                </a:r>
              </a:p>
              <a:p>
                <a:r>
                  <a:rPr lang="en-US" altLang="zh-CN" sz="2400" dirty="0"/>
                  <a:t>Set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. Initialize a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𝑚𝑠𝑡</m:t>
                        </m:r>
                      </m:sub>
                    </m:sSub>
                  </m:oMath>
                </a14:m>
                <a:r>
                  <a:rPr lang="en-US" altLang="zh-CN" sz="2400" dirty="0"/>
                  <a:t> with only one edge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r>
                  <a:rPr lang="en-US" altLang="zh-CN" sz="2400" dirty="0"/>
                  <a:t>Enforce the lightest extension principle:</a:t>
                </a:r>
              </a:p>
              <a:p>
                <a:pPr lvl="1"/>
                <a:r>
                  <a:rPr lang="en-US" altLang="zh-CN" dirty="0"/>
                  <a:t>For every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/>
                  <a:t> is a neighbor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, but not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= edge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400" dirty="0"/>
                  <a:t> is a neighbor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400" dirty="0"/>
                  <a:t>, but not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= edge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Otherwise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= the lighter edge between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98FB5-600B-5982-1D39-1281F7826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8449" cy="4057590"/>
              </a:xfrm>
              <a:blipFill>
                <a:blip r:embed="rId2"/>
                <a:stretch>
                  <a:fillRect l="-738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09939-9FB6-D300-B386-C3A84568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D5EB9-0FF0-4E78-9A3C-BCF5F71B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Prim’s Algorithm – Part II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98FB5-600B-5982-1D39-1281F7826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38449" cy="405759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Repeat the following until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sz="2800" dirty="0"/>
                  <a:t>Get an extension edge of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800" dirty="0"/>
                  <a:t>with the smallest weight</a:t>
                </a:r>
              </a:p>
              <a:p>
                <a:pPr marL="457200" lvl="1" indent="0">
                  <a:buNone/>
                </a:pPr>
                <a:r>
                  <a:rPr lang="en-US" altLang="zh-CN" sz="2800" dirty="0"/>
                  <a:t>   /* Without loss of generality, suppose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*/</a:t>
                </a:r>
              </a:p>
              <a:p>
                <a:pPr lvl="1"/>
                <a:r>
                  <a:rPr lang="en-US" altLang="zh-CN" sz="2800" dirty="0"/>
                  <a:t>Add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800" dirty="0"/>
                  <a:t>, and add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800" dirty="0"/>
                  <a:t>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𝑚𝑠𝑡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457200" lvl="1" indent="0">
                  <a:buNone/>
                </a:pPr>
                <a:r>
                  <a:rPr lang="en-US" altLang="zh-CN" sz="2800" dirty="0"/>
                  <a:t>   /* Next, we restore the lightest extension principle. */</a:t>
                </a:r>
              </a:p>
              <a:p>
                <a:pPr lvl="1"/>
                <a:r>
                  <a:rPr lang="en-US" altLang="zh-CN" sz="2800" dirty="0"/>
                  <a:t>For every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sz="2800" dirty="0"/>
                  <a:t>of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800" dirty="0"/>
                  <a:t>:</a:t>
                </a:r>
              </a:p>
              <a:p>
                <a:pPr lvl="2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then</a:t>
                </a:r>
              </a:p>
              <a:p>
                <a:pPr lvl="3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is heavier than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/>
                  <a:t> then</a:t>
                </a:r>
              </a:p>
              <a:p>
                <a:pPr lvl="3"/>
                <a:r>
                  <a:rPr lang="en-US" altLang="zh-CN" sz="2800" dirty="0"/>
                  <a:t>Set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dirty="0"/>
                  <a:t>= 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4F98FB5-600B-5982-1D39-1281F7826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38449" cy="4057590"/>
              </a:xfrm>
              <a:blipFill>
                <a:blip r:embed="rId2"/>
                <a:stretch>
                  <a:fillRect l="-965" t="-2553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09939-9FB6-D300-B386-C3A84568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4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FC791-9C7F-A432-9D3A-7411C372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FC1D16-7818-D2D1-4AAF-2256FEF8D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 priority queue Q (</a:t>
                </a:r>
                <a:r>
                  <a:rPr lang="en-US" altLang="zh-CN" b="1" dirty="0"/>
                  <a:t>min-heap</a:t>
                </a:r>
                <a:r>
                  <a:rPr lang="en-US" altLang="zh-CN" dirty="0"/>
                  <a:t>) was employed in Prim’s algorithm, what is the key of node in Q?</a:t>
                </a:r>
              </a:p>
              <a:p>
                <a:r>
                  <a:rPr lang="en-US" altLang="zh-CN" dirty="0"/>
                  <a:t>Line 1 &amp; 2: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Line 3: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Line 4: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Line 5: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Line 6: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Line 7: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, </a:t>
                </a:r>
              </a:p>
              <a:p>
                <a:r>
                  <a:rPr lang="en-US" altLang="zh-CN" dirty="0"/>
                  <a:t>Total: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FC1D16-7818-D2D1-4AAF-2256FEF8D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2F1158-43B8-0970-DBD7-A4642802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65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A859E-EA86-5BDB-CD2B-DFA84852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 Proof (</a:t>
            </a:r>
            <a:r>
              <a:rPr lang="zh-CN" altLang="en-US" dirty="0"/>
              <a:t>算法导论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DB0527-5662-B0B6-2310-193D29F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b="1" dirty="0"/>
                  <a:t>Claim: </a:t>
                </a:r>
                <a:r>
                  <a:rPr lang="en-US" altLang="zh-CN" dirty="0"/>
                  <a:t>For 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 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dirty="0"/>
                  <a:t>, there must be an MST  containing all the first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edges chosen by the algorithm</a:t>
                </a:r>
              </a:p>
              <a:p>
                <a:r>
                  <a:rPr lang="en-US" altLang="zh-CN" dirty="0"/>
                  <a:t>Then the algorithm’s correctness follows from the above claim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prove it by inducing (</a:t>
                </a:r>
                <a:r>
                  <a:rPr lang="zh-CN" altLang="en-US" dirty="0"/>
                  <a:t>归纳</a:t>
                </a:r>
                <a:r>
                  <a:rPr lang="en-US" altLang="zh-CN" dirty="0"/>
                  <a:t>) the sequence of the edges  added to the tree</a:t>
                </a:r>
              </a:p>
              <a:p>
                <a:r>
                  <a:rPr lang="en-US" altLang="zh-CN" dirty="0"/>
                  <a:t>Base case: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be the edge with the smallest  weight in the graph, the edge must exist in some MST</a:t>
                </a:r>
              </a:p>
              <a:p>
                <a:r>
                  <a:rPr lang="en-US" altLang="zh-CN" dirty="0"/>
                  <a:t>Inductive case: the claim holds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&lt;=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prove it also hold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3DB0527-5662-B0B6-2310-193D29F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445B28-C4B7-5CF8-AAD7-BB61ADDD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pPr lvl="2"/>
            <a:r>
              <a:rPr lang="en-US" altLang="zh-CN" dirty="0"/>
              <a:t>DGA</a:t>
            </a:r>
          </a:p>
          <a:p>
            <a:pPr lvl="2"/>
            <a:r>
              <a:rPr lang="en-US" altLang="zh-CN" dirty="0"/>
              <a:t>Topological Sort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54CE977-90F1-5847-6509-E3451ED05370}"/>
              </a:ext>
            </a:extLst>
          </p:cNvPr>
          <p:cNvSpPr/>
          <p:nvPr/>
        </p:nvSpPr>
        <p:spPr>
          <a:xfrm>
            <a:off x="4131302" y="2533081"/>
            <a:ext cx="768501" cy="610572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FFDD61-4012-D369-A1B2-E519B5D85A5D}"/>
              </a:ext>
            </a:extLst>
          </p:cNvPr>
          <p:cNvSpPr/>
          <p:nvPr/>
        </p:nvSpPr>
        <p:spPr>
          <a:xfrm>
            <a:off x="2794206" y="3511492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0EAE88C-9972-7533-43C6-AC8E3B927ABC}"/>
              </a:ext>
            </a:extLst>
          </p:cNvPr>
          <p:cNvSpPr/>
          <p:nvPr/>
        </p:nvSpPr>
        <p:spPr>
          <a:xfrm>
            <a:off x="4005841" y="3851109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EB9984F-42A8-147D-12E3-FFC814DA32F9}"/>
              </a:ext>
            </a:extLst>
          </p:cNvPr>
          <p:cNvSpPr/>
          <p:nvPr/>
        </p:nvSpPr>
        <p:spPr>
          <a:xfrm>
            <a:off x="5722099" y="3760579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16398ED-D7CE-CFEC-9F2B-965639DD3EFC}"/>
              </a:ext>
            </a:extLst>
          </p:cNvPr>
          <p:cNvSpPr/>
          <p:nvPr/>
        </p:nvSpPr>
        <p:spPr>
          <a:xfrm>
            <a:off x="6257685" y="4337076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9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C9F81-55FB-786C-F876-8B84502C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Strongly Connected Components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E39F0C-0FD7-8B1B-D47E-54005587D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directed graph.</a:t>
                </a:r>
              </a:p>
              <a:p>
                <a:r>
                  <a:rPr lang="en-US" altLang="zh-CN" dirty="0"/>
                  <a:t>A strongly connected component (SCC)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subset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such that:</a:t>
                </a:r>
              </a:p>
              <a:p>
                <a:pPr lvl="1"/>
                <a:r>
                  <a:rPr lang="en-US" altLang="zh-CN" dirty="0"/>
                  <a:t>For any two vertices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it must hold that:</a:t>
                </a:r>
              </a:p>
              <a:p>
                <a:pPr lvl="2"/>
                <a:r>
                  <a:rPr lang="en-US" altLang="zh-CN" dirty="0"/>
                  <a:t>There is a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There is a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maximal in the sense that we cannot put any  more vertex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without violating the above  property</a:t>
                </a:r>
              </a:p>
              <a:p>
                <a:r>
                  <a:rPr lang="en-US" altLang="zh-CN" dirty="0"/>
                  <a:t>It seems to be rather difficult at first glance; however, the  algorithm is once again very simple -- run DFS only twice.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E39F0C-0FD7-8B1B-D47E-54005587D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 b="-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ADE83B-18E5-4F7C-2216-8271B628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8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A083A-6871-B8E0-4142-A85F1187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Example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DE5A2D-E85B-424E-4F7E-2D0C019EA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63657"/>
                <a:ext cx="5369177" cy="231330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dirty="0"/>
                  <a:t>is an SCC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zh-CN" dirty="0"/>
                  <a:t>is not an SCC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 smtClean="0"/>
                  <a:t>an </a:t>
                </a:r>
                <a:r>
                  <a:rPr lang="en-US" altLang="zh-CN" dirty="0"/>
                  <a:t>SCC (why?)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 smtClean="0"/>
                  <a:t>not an </a:t>
                </a:r>
                <a:r>
                  <a:rPr lang="en-US" altLang="zh-CN" dirty="0"/>
                  <a:t>SCC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DE5A2D-E85B-424E-4F7E-2D0C019EA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63657"/>
                <a:ext cx="5369177" cy="2313306"/>
              </a:xfrm>
              <a:blipFill>
                <a:blip r:embed="rId2"/>
                <a:stretch>
                  <a:fillRect t="-4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D6A43-8E14-FF46-4CC8-330D841B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B921886-370A-1ACD-93F8-60711F38F7B3}"/>
              </a:ext>
            </a:extLst>
          </p:cNvPr>
          <p:cNvSpPr/>
          <p:nvPr/>
        </p:nvSpPr>
        <p:spPr>
          <a:xfrm>
            <a:off x="2794887" y="2146491"/>
            <a:ext cx="559435" cy="522605"/>
          </a:xfrm>
          <a:custGeom>
            <a:avLst/>
            <a:gdLst/>
            <a:ahLst/>
            <a:cxnLst/>
            <a:rect l="l" t="t" r="r" b="b"/>
            <a:pathLst>
              <a:path w="559435" h="522605">
                <a:moveTo>
                  <a:pt x="33908" y="431419"/>
                </a:moveTo>
                <a:lnTo>
                  <a:pt x="0" y="522477"/>
                </a:lnTo>
                <a:lnTo>
                  <a:pt x="93218" y="495046"/>
                </a:lnTo>
                <a:lnTo>
                  <a:pt x="82682" y="483742"/>
                </a:lnTo>
                <a:lnTo>
                  <a:pt x="62864" y="483742"/>
                </a:lnTo>
                <a:lnTo>
                  <a:pt x="43053" y="462534"/>
                </a:lnTo>
                <a:lnTo>
                  <a:pt x="53682" y="452632"/>
                </a:lnTo>
                <a:lnTo>
                  <a:pt x="33908" y="431419"/>
                </a:lnTo>
                <a:close/>
              </a:path>
              <a:path w="559435" h="522605">
                <a:moveTo>
                  <a:pt x="53682" y="452632"/>
                </a:moveTo>
                <a:lnTo>
                  <a:pt x="43053" y="462534"/>
                </a:lnTo>
                <a:lnTo>
                  <a:pt x="62864" y="483742"/>
                </a:lnTo>
                <a:lnTo>
                  <a:pt x="73470" y="473861"/>
                </a:lnTo>
                <a:lnTo>
                  <a:pt x="53682" y="452632"/>
                </a:lnTo>
                <a:close/>
              </a:path>
              <a:path w="559435" h="522605">
                <a:moveTo>
                  <a:pt x="73470" y="473861"/>
                </a:moveTo>
                <a:lnTo>
                  <a:pt x="62864" y="483742"/>
                </a:lnTo>
                <a:lnTo>
                  <a:pt x="82682" y="483742"/>
                </a:lnTo>
                <a:lnTo>
                  <a:pt x="73470" y="473861"/>
                </a:lnTo>
                <a:close/>
              </a:path>
              <a:path w="559435" h="522605">
                <a:moveTo>
                  <a:pt x="539622" y="0"/>
                </a:moveTo>
                <a:lnTo>
                  <a:pt x="53682" y="452632"/>
                </a:lnTo>
                <a:lnTo>
                  <a:pt x="73470" y="473861"/>
                </a:lnTo>
                <a:lnTo>
                  <a:pt x="559434" y="21082"/>
                </a:lnTo>
                <a:lnTo>
                  <a:pt x="539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E1C84C-711A-B7A6-7474-2FB56CBA981C}"/>
              </a:ext>
            </a:extLst>
          </p:cNvPr>
          <p:cNvSpPr/>
          <p:nvPr/>
        </p:nvSpPr>
        <p:spPr>
          <a:xfrm>
            <a:off x="3294758" y="186290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9B77A51-C3A8-F0A1-58A8-D05C7BC81B65}"/>
              </a:ext>
            </a:extLst>
          </p:cNvPr>
          <p:cNvSpPr/>
          <p:nvPr/>
        </p:nvSpPr>
        <p:spPr>
          <a:xfrm>
            <a:off x="3294758" y="186290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D49D251-4468-4977-7DCA-228CD8A18DBE}"/>
              </a:ext>
            </a:extLst>
          </p:cNvPr>
          <p:cNvSpPr txBox="1"/>
          <p:nvPr/>
        </p:nvSpPr>
        <p:spPr>
          <a:xfrm>
            <a:off x="3359655" y="1879029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913CFB9-3C35-165B-65FF-E3332BAA14B9}"/>
              </a:ext>
            </a:extLst>
          </p:cNvPr>
          <p:cNvSpPr/>
          <p:nvPr/>
        </p:nvSpPr>
        <p:spPr>
          <a:xfrm>
            <a:off x="6842630" y="127311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0A97CD8-F415-33B3-55FA-197A1206C0CA}"/>
              </a:ext>
            </a:extLst>
          </p:cNvPr>
          <p:cNvSpPr txBox="1"/>
          <p:nvPr/>
        </p:nvSpPr>
        <p:spPr>
          <a:xfrm>
            <a:off x="6906892" y="128886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𝑘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CD1B56F-D15C-602C-CAA3-C989B7303884}"/>
              </a:ext>
            </a:extLst>
          </p:cNvPr>
          <p:cNvSpPr/>
          <p:nvPr/>
        </p:nvSpPr>
        <p:spPr>
          <a:xfrm>
            <a:off x="2508374" y="261880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D9FE73A4-FBEA-B6F9-D4DE-CA78C3F38BF9}"/>
              </a:ext>
            </a:extLst>
          </p:cNvPr>
          <p:cNvSpPr/>
          <p:nvPr/>
        </p:nvSpPr>
        <p:spPr>
          <a:xfrm>
            <a:off x="2508374" y="261880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310BD4A-8980-7F89-9D85-89F0C2E462C4}"/>
              </a:ext>
            </a:extLst>
          </p:cNvPr>
          <p:cNvSpPr txBox="1"/>
          <p:nvPr/>
        </p:nvSpPr>
        <p:spPr>
          <a:xfrm>
            <a:off x="2571112" y="2633993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6749B37-8F93-C07F-F6CA-CFF81ED19438}"/>
              </a:ext>
            </a:extLst>
          </p:cNvPr>
          <p:cNvSpPr/>
          <p:nvPr/>
        </p:nvSpPr>
        <p:spPr>
          <a:xfrm>
            <a:off x="3377055" y="306686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9FEB704-2F1B-F8D9-6771-3C6DF5DA6008}"/>
              </a:ext>
            </a:extLst>
          </p:cNvPr>
          <p:cNvSpPr/>
          <p:nvPr/>
        </p:nvSpPr>
        <p:spPr>
          <a:xfrm>
            <a:off x="4936107" y="139807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87C196F-46DE-46E0-FDBE-FF4D5D7043FE}"/>
              </a:ext>
            </a:extLst>
          </p:cNvPr>
          <p:cNvSpPr txBox="1"/>
          <p:nvPr/>
        </p:nvSpPr>
        <p:spPr>
          <a:xfrm>
            <a:off x="4996432" y="141357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61BB7E32-55CB-E855-2281-9C6E7EBE3210}"/>
              </a:ext>
            </a:extLst>
          </p:cNvPr>
          <p:cNvSpPr/>
          <p:nvPr/>
        </p:nvSpPr>
        <p:spPr>
          <a:xfrm>
            <a:off x="4710554" y="271481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A98A2CF-DF66-E169-4BC2-F97740ACBAA2}"/>
              </a:ext>
            </a:extLst>
          </p:cNvPr>
          <p:cNvSpPr txBox="1"/>
          <p:nvPr/>
        </p:nvSpPr>
        <p:spPr>
          <a:xfrm>
            <a:off x="4781547" y="2730944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F8C5058-EE1A-457B-2507-2BC01C90D3D2}"/>
              </a:ext>
            </a:extLst>
          </p:cNvPr>
          <p:cNvSpPr/>
          <p:nvPr/>
        </p:nvSpPr>
        <p:spPr>
          <a:xfrm>
            <a:off x="7270874" y="173488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EB0E92C8-2AC4-2469-FD4B-E095038359F1}"/>
              </a:ext>
            </a:extLst>
          </p:cNvPr>
          <p:cNvSpPr txBox="1"/>
          <p:nvPr/>
        </p:nvSpPr>
        <p:spPr>
          <a:xfrm>
            <a:off x="7360791" y="1750378"/>
            <a:ext cx="9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5" dirty="0">
                <a:latin typeface="DejaVu Sans"/>
                <a:cs typeface="DejaVu Sans"/>
              </a:rPr>
              <a:t>𝑙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8B75D10-C577-5150-F7D1-D39E3CF2C3B9}"/>
              </a:ext>
            </a:extLst>
          </p:cNvPr>
          <p:cNvSpPr/>
          <p:nvPr/>
        </p:nvSpPr>
        <p:spPr>
          <a:xfrm>
            <a:off x="7127618" y="33442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A5BAA26-F3C7-FBFD-49D7-91ACDA28457D}"/>
              </a:ext>
            </a:extLst>
          </p:cNvPr>
          <p:cNvSpPr txBox="1"/>
          <p:nvPr/>
        </p:nvSpPr>
        <p:spPr>
          <a:xfrm>
            <a:off x="7213852" y="3360357"/>
            <a:ext cx="10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25" dirty="0">
                <a:latin typeface="DejaVu Sans"/>
                <a:cs typeface="DejaVu Sans"/>
              </a:rPr>
              <a:t>𝑗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49FA52F-ABC1-D566-C179-92A86DF42428}"/>
              </a:ext>
            </a:extLst>
          </p:cNvPr>
          <p:cNvSpPr/>
          <p:nvPr/>
        </p:nvSpPr>
        <p:spPr>
          <a:xfrm>
            <a:off x="6143115" y="2262188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D2BEC3E-7E73-2D8A-B2D4-FC7A40159C6F}"/>
              </a:ext>
            </a:extLst>
          </p:cNvPr>
          <p:cNvSpPr txBox="1"/>
          <p:nvPr/>
        </p:nvSpPr>
        <p:spPr>
          <a:xfrm>
            <a:off x="6207377" y="22774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DACC487-1373-7726-1398-7590B0CB2FAC}"/>
              </a:ext>
            </a:extLst>
          </p:cNvPr>
          <p:cNvSpPr/>
          <p:nvPr/>
        </p:nvSpPr>
        <p:spPr>
          <a:xfrm>
            <a:off x="3581271" y="1556195"/>
            <a:ext cx="1359535" cy="379095"/>
          </a:xfrm>
          <a:custGeom>
            <a:avLst/>
            <a:gdLst/>
            <a:ahLst/>
            <a:cxnLst/>
            <a:rect l="l" t="t" r="r" b="b"/>
            <a:pathLst>
              <a:path w="1359535" h="379094">
                <a:moveTo>
                  <a:pt x="73533" y="294513"/>
                </a:moveTo>
                <a:lnTo>
                  <a:pt x="0" y="358013"/>
                </a:lnTo>
                <a:lnTo>
                  <a:pt x="94868" y="378713"/>
                </a:lnTo>
                <a:lnTo>
                  <a:pt x="88658" y="354203"/>
                </a:lnTo>
                <a:lnTo>
                  <a:pt x="73787" y="354203"/>
                </a:lnTo>
                <a:lnTo>
                  <a:pt x="66548" y="326136"/>
                </a:lnTo>
                <a:lnTo>
                  <a:pt x="80640" y="322561"/>
                </a:lnTo>
                <a:lnTo>
                  <a:pt x="73533" y="294513"/>
                </a:lnTo>
                <a:close/>
              </a:path>
              <a:path w="1359535" h="379094">
                <a:moveTo>
                  <a:pt x="80640" y="322561"/>
                </a:moveTo>
                <a:lnTo>
                  <a:pt x="66548" y="326136"/>
                </a:lnTo>
                <a:lnTo>
                  <a:pt x="73787" y="354203"/>
                </a:lnTo>
                <a:lnTo>
                  <a:pt x="87759" y="350658"/>
                </a:lnTo>
                <a:lnTo>
                  <a:pt x="80640" y="322561"/>
                </a:lnTo>
                <a:close/>
              </a:path>
              <a:path w="1359535" h="379094">
                <a:moveTo>
                  <a:pt x="87759" y="350658"/>
                </a:moveTo>
                <a:lnTo>
                  <a:pt x="73787" y="354203"/>
                </a:lnTo>
                <a:lnTo>
                  <a:pt x="88658" y="354203"/>
                </a:lnTo>
                <a:lnTo>
                  <a:pt x="87759" y="350658"/>
                </a:lnTo>
                <a:close/>
              </a:path>
              <a:path w="1359535" h="379094">
                <a:moveTo>
                  <a:pt x="1352169" y="0"/>
                </a:moveTo>
                <a:lnTo>
                  <a:pt x="80640" y="322561"/>
                </a:lnTo>
                <a:lnTo>
                  <a:pt x="87759" y="350658"/>
                </a:lnTo>
                <a:lnTo>
                  <a:pt x="1359281" y="28067"/>
                </a:lnTo>
                <a:lnTo>
                  <a:pt x="1352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9945CD99-4CC8-6218-5436-2E1C6EC06BE8}"/>
              </a:ext>
            </a:extLst>
          </p:cNvPr>
          <p:cNvSpPr/>
          <p:nvPr/>
        </p:nvSpPr>
        <p:spPr>
          <a:xfrm>
            <a:off x="2670681" y="2948242"/>
            <a:ext cx="706755" cy="299085"/>
          </a:xfrm>
          <a:custGeom>
            <a:avLst/>
            <a:gdLst/>
            <a:ahLst/>
            <a:cxnLst/>
            <a:rect l="l" t="t" r="r" b="b"/>
            <a:pathLst>
              <a:path w="706755" h="299085">
                <a:moveTo>
                  <a:pt x="620633" y="271796"/>
                </a:moveTo>
                <a:lnTo>
                  <a:pt x="609981" y="298831"/>
                </a:lnTo>
                <a:lnTo>
                  <a:pt x="706755" y="290322"/>
                </a:lnTo>
                <a:lnTo>
                  <a:pt x="694914" y="277113"/>
                </a:lnTo>
                <a:lnTo>
                  <a:pt x="634111" y="277113"/>
                </a:lnTo>
                <a:lnTo>
                  <a:pt x="620633" y="271796"/>
                </a:lnTo>
                <a:close/>
              </a:path>
              <a:path w="706755" h="299085">
                <a:moveTo>
                  <a:pt x="631250" y="244852"/>
                </a:moveTo>
                <a:lnTo>
                  <a:pt x="620633" y="271796"/>
                </a:lnTo>
                <a:lnTo>
                  <a:pt x="634111" y="277113"/>
                </a:lnTo>
                <a:lnTo>
                  <a:pt x="644778" y="250189"/>
                </a:lnTo>
                <a:lnTo>
                  <a:pt x="631250" y="244852"/>
                </a:lnTo>
                <a:close/>
              </a:path>
              <a:path w="706755" h="299085">
                <a:moveTo>
                  <a:pt x="641857" y="217932"/>
                </a:moveTo>
                <a:lnTo>
                  <a:pt x="631250" y="244852"/>
                </a:lnTo>
                <a:lnTo>
                  <a:pt x="644778" y="250189"/>
                </a:lnTo>
                <a:lnTo>
                  <a:pt x="634111" y="277113"/>
                </a:lnTo>
                <a:lnTo>
                  <a:pt x="694914" y="277113"/>
                </a:lnTo>
                <a:lnTo>
                  <a:pt x="641857" y="217932"/>
                </a:lnTo>
                <a:close/>
              </a:path>
              <a:path w="706755" h="299085">
                <a:moveTo>
                  <a:pt x="10667" y="0"/>
                </a:moveTo>
                <a:lnTo>
                  <a:pt x="0" y="26924"/>
                </a:lnTo>
                <a:lnTo>
                  <a:pt x="620633" y="271796"/>
                </a:lnTo>
                <a:lnTo>
                  <a:pt x="631250" y="244852"/>
                </a:lnTo>
                <a:lnTo>
                  <a:pt x="106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8E4952E-F7E1-A437-AA34-17399B302FF0}"/>
              </a:ext>
            </a:extLst>
          </p:cNvPr>
          <p:cNvSpPr/>
          <p:nvPr/>
        </p:nvSpPr>
        <p:spPr>
          <a:xfrm>
            <a:off x="3438649" y="2207323"/>
            <a:ext cx="239395" cy="913765"/>
          </a:xfrm>
          <a:custGeom>
            <a:avLst/>
            <a:gdLst/>
            <a:ahLst/>
            <a:cxnLst/>
            <a:rect l="l" t="t" r="r" b="b"/>
            <a:pathLst>
              <a:path w="239394" h="913764">
                <a:moveTo>
                  <a:pt x="56588" y="81696"/>
                </a:moveTo>
                <a:lnTo>
                  <a:pt x="28396" y="87942"/>
                </a:lnTo>
                <a:lnTo>
                  <a:pt x="210565" y="913511"/>
                </a:lnTo>
                <a:lnTo>
                  <a:pt x="238887" y="907161"/>
                </a:lnTo>
                <a:lnTo>
                  <a:pt x="56588" y="81696"/>
                </a:lnTo>
                <a:close/>
              </a:path>
              <a:path w="239394" h="913764">
                <a:moveTo>
                  <a:pt x="23749" y="0"/>
                </a:moveTo>
                <a:lnTo>
                  <a:pt x="0" y="94233"/>
                </a:lnTo>
                <a:lnTo>
                  <a:pt x="28396" y="87942"/>
                </a:lnTo>
                <a:lnTo>
                  <a:pt x="25273" y="73787"/>
                </a:lnTo>
                <a:lnTo>
                  <a:pt x="53467" y="67563"/>
                </a:lnTo>
                <a:lnTo>
                  <a:pt x="78459" y="67563"/>
                </a:lnTo>
                <a:lnTo>
                  <a:pt x="23749" y="0"/>
                </a:lnTo>
                <a:close/>
              </a:path>
              <a:path w="239394" h="913764">
                <a:moveTo>
                  <a:pt x="53467" y="67563"/>
                </a:moveTo>
                <a:lnTo>
                  <a:pt x="25273" y="73787"/>
                </a:lnTo>
                <a:lnTo>
                  <a:pt x="28396" y="87942"/>
                </a:lnTo>
                <a:lnTo>
                  <a:pt x="56588" y="81696"/>
                </a:lnTo>
                <a:lnTo>
                  <a:pt x="53467" y="67563"/>
                </a:lnTo>
                <a:close/>
              </a:path>
              <a:path w="239394" h="913764">
                <a:moveTo>
                  <a:pt x="78459" y="67563"/>
                </a:moveTo>
                <a:lnTo>
                  <a:pt x="53467" y="67563"/>
                </a:lnTo>
                <a:lnTo>
                  <a:pt x="56588" y="81696"/>
                </a:lnTo>
                <a:lnTo>
                  <a:pt x="84836" y="75437"/>
                </a:lnTo>
                <a:lnTo>
                  <a:pt x="78459" y="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88DB21C4-2B1E-3FFB-E237-D2C545A29417}"/>
              </a:ext>
            </a:extLst>
          </p:cNvPr>
          <p:cNvSpPr/>
          <p:nvPr/>
        </p:nvSpPr>
        <p:spPr>
          <a:xfrm>
            <a:off x="7403335" y="2646235"/>
            <a:ext cx="902969" cy="760095"/>
          </a:xfrm>
          <a:custGeom>
            <a:avLst/>
            <a:gdLst/>
            <a:ahLst/>
            <a:cxnLst/>
            <a:rect l="l" t="t" r="r" b="b"/>
            <a:pathLst>
              <a:path w="902970" h="760095">
                <a:moveTo>
                  <a:pt x="827014" y="44700"/>
                </a:moveTo>
                <a:lnTo>
                  <a:pt x="0" y="737742"/>
                </a:lnTo>
                <a:lnTo>
                  <a:pt x="18542" y="759967"/>
                </a:lnTo>
                <a:lnTo>
                  <a:pt x="845616" y="66854"/>
                </a:lnTo>
                <a:lnTo>
                  <a:pt x="827014" y="44700"/>
                </a:lnTo>
                <a:close/>
              </a:path>
              <a:path w="902970" h="760095">
                <a:moveTo>
                  <a:pt x="887476" y="35432"/>
                </a:moveTo>
                <a:lnTo>
                  <a:pt x="838073" y="35432"/>
                </a:lnTo>
                <a:lnTo>
                  <a:pt x="856742" y="57530"/>
                </a:lnTo>
                <a:lnTo>
                  <a:pt x="845616" y="66854"/>
                </a:lnTo>
                <a:lnTo>
                  <a:pt x="864235" y="89026"/>
                </a:lnTo>
                <a:lnTo>
                  <a:pt x="887476" y="35432"/>
                </a:lnTo>
                <a:close/>
              </a:path>
              <a:path w="902970" h="760095">
                <a:moveTo>
                  <a:pt x="838073" y="35432"/>
                </a:moveTo>
                <a:lnTo>
                  <a:pt x="827014" y="44700"/>
                </a:lnTo>
                <a:lnTo>
                  <a:pt x="845616" y="66854"/>
                </a:lnTo>
                <a:lnTo>
                  <a:pt x="856742" y="57530"/>
                </a:lnTo>
                <a:lnTo>
                  <a:pt x="838073" y="35432"/>
                </a:lnTo>
                <a:close/>
              </a:path>
              <a:path w="902970" h="760095">
                <a:moveTo>
                  <a:pt x="902843" y="0"/>
                </a:moveTo>
                <a:lnTo>
                  <a:pt x="808354" y="22478"/>
                </a:lnTo>
                <a:lnTo>
                  <a:pt x="827014" y="44700"/>
                </a:lnTo>
                <a:lnTo>
                  <a:pt x="838073" y="35432"/>
                </a:lnTo>
                <a:lnTo>
                  <a:pt x="887476" y="35432"/>
                </a:lnTo>
                <a:lnTo>
                  <a:pt x="902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787BA54-A3D6-75E2-FCD6-CA536BEBE854}"/>
              </a:ext>
            </a:extLst>
          </p:cNvPr>
          <p:cNvSpPr/>
          <p:nvPr/>
        </p:nvSpPr>
        <p:spPr>
          <a:xfrm>
            <a:off x="4855461" y="1737678"/>
            <a:ext cx="262890" cy="976630"/>
          </a:xfrm>
          <a:custGeom>
            <a:avLst/>
            <a:gdLst/>
            <a:ahLst/>
            <a:cxnLst/>
            <a:rect l="l" t="t" r="r" b="b"/>
            <a:pathLst>
              <a:path w="262889" h="976630">
                <a:moveTo>
                  <a:pt x="0" y="882014"/>
                </a:moveTo>
                <a:lnTo>
                  <a:pt x="22733" y="976376"/>
                </a:lnTo>
                <a:lnTo>
                  <a:pt x="78395" y="909192"/>
                </a:lnTo>
                <a:lnTo>
                  <a:pt x="53212" y="909192"/>
                </a:lnTo>
                <a:lnTo>
                  <a:pt x="25019" y="902588"/>
                </a:lnTo>
                <a:lnTo>
                  <a:pt x="28274" y="888543"/>
                </a:lnTo>
                <a:lnTo>
                  <a:pt x="0" y="882014"/>
                </a:lnTo>
                <a:close/>
              </a:path>
              <a:path w="262889" h="976630">
                <a:moveTo>
                  <a:pt x="28274" y="888543"/>
                </a:moveTo>
                <a:lnTo>
                  <a:pt x="25019" y="902588"/>
                </a:lnTo>
                <a:lnTo>
                  <a:pt x="53212" y="909192"/>
                </a:lnTo>
                <a:lnTo>
                  <a:pt x="56488" y="895057"/>
                </a:lnTo>
                <a:lnTo>
                  <a:pt x="28274" y="888543"/>
                </a:lnTo>
                <a:close/>
              </a:path>
              <a:path w="262889" h="976630">
                <a:moveTo>
                  <a:pt x="56488" y="895057"/>
                </a:moveTo>
                <a:lnTo>
                  <a:pt x="53212" y="909192"/>
                </a:lnTo>
                <a:lnTo>
                  <a:pt x="78395" y="909192"/>
                </a:lnTo>
                <a:lnTo>
                  <a:pt x="84709" y="901573"/>
                </a:lnTo>
                <a:lnTo>
                  <a:pt x="56488" y="895057"/>
                </a:lnTo>
                <a:close/>
              </a:path>
              <a:path w="262889" h="976630">
                <a:moveTo>
                  <a:pt x="234187" y="0"/>
                </a:moveTo>
                <a:lnTo>
                  <a:pt x="28274" y="888543"/>
                </a:lnTo>
                <a:lnTo>
                  <a:pt x="56488" y="895057"/>
                </a:lnTo>
                <a:lnTo>
                  <a:pt x="262382" y="6603"/>
                </a:lnTo>
                <a:lnTo>
                  <a:pt x="2341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35EE691B-A4C5-9914-DF90-E7FD2C7DDF1F}"/>
              </a:ext>
            </a:extLst>
          </p:cNvPr>
          <p:cNvSpPr/>
          <p:nvPr/>
        </p:nvSpPr>
        <p:spPr>
          <a:xfrm>
            <a:off x="4994908" y="2494089"/>
            <a:ext cx="3263265" cy="529590"/>
          </a:xfrm>
          <a:custGeom>
            <a:avLst/>
            <a:gdLst/>
            <a:ahLst/>
            <a:cxnLst/>
            <a:rect l="l" t="t" r="r" b="b"/>
            <a:pathLst>
              <a:path w="3263265" h="529589">
                <a:moveTo>
                  <a:pt x="3174916" y="28668"/>
                </a:moveTo>
                <a:lnTo>
                  <a:pt x="0" y="500379"/>
                </a:lnTo>
                <a:lnTo>
                  <a:pt x="4318" y="529082"/>
                </a:lnTo>
                <a:lnTo>
                  <a:pt x="3179157" y="57382"/>
                </a:lnTo>
                <a:lnTo>
                  <a:pt x="3174916" y="28668"/>
                </a:lnTo>
                <a:close/>
              </a:path>
              <a:path w="3263265" h="529589">
                <a:moveTo>
                  <a:pt x="3251760" y="26542"/>
                </a:moveTo>
                <a:lnTo>
                  <a:pt x="3189224" y="26542"/>
                </a:lnTo>
                <a:lnTo>
                  <a:pt x="3193542" y="55245"/>
                </a:lnTo>
                <a:lnTo>
                  <a:pt x="3179157" y="57382"/>
                </a:lnTo>
                <a:lnTo>
                  <a:pt x="3183381" y="85978"/>
                </a:lnTo>
                <a:lnTo>
                  <a:pt x="3263010" y="30225"/>
                </a:lnTo>
                <a:lnTo>
                  <a:pt x="3251760" y="26542"/>
                </a:lnTo>
                <a:close/>
              </a:path>
              <a:path w="3263265" h="529589">
                <a:moveTo>
                  <a:pt x="3189224" y="26542"/>
                </a:moveTo>
                <a:lnTo>
                  <a:pt x="3174916" y="28668"/>
                </a:lnTo>
                <a:lnTo>
                  <a:pt x="3179157" y="57382"/>
                </a:lnTo>
                <a:lnTo>
                  <a:pt x="3193542" y="55245"/>
                </a:lnTo>
                <a:lnTo>
                  <a:pt x="3189224" y="26542"/>
                </a:lnTo>
                <a:close/>
              </a:path>
              <a:path w="3263265" h="529589">
                <a:moveTo>
                  <a:pt x="3170681" y="0"/>
                </a:moveTo>
                <a:lnTo>
                  <a:pt x="3174916" y="28668"/>
                </a:lnTo>
                <a:lnTo>
                  <a:pt x="3189224" y="26542"/>
                </a:lnTo>
                <a:lnTo>
                  <a:pt x="3251760" y="26542"/>
                </a:lnTo>
                <a:lnTo>
                  <a:pt x="31706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FB89BF7-8820-99A6-9644-C87A69C72B88}"/>
              </a:ext>
            </a:extLst>
          </p:cNvPr>
          <p:cNvSpPr/>
          <p:nvPr/>
        </p:nvSpPr>
        <p:spPr>
          <a:xfrm>
            <a:off x="4878195" y="3028760"/>
            <a:ext cx="2299970" cy="381000"/>
          </a:xfrm>
          <a:custGeom>
            <a:avLst/>
            <a:gdLst/>
            <a:ahLst/>
            <a:cxnLst/>
            <a:rect l="l" t="t" r="r" b="b"/>
            <a:pathLst>
              <a:path w="2299970" h="381000">
                <a:moveTo>
                  <a:pt x="87995" y="28763"/>
                </a:moveTo>
                <a:lnTo>
                  <a:pt x="83819" y="57323"/>
                </a:lnTo>
                <a:lnTo>
                  <a:pt x="2295779" y="380491"/>
                </a:lnTo>
                <a:lnTo>
                  <a:pt x="2299970" y="351789"/>
                </a:lnTo>
                <a:lnTo>
                  <a:pt x="87995" y="28763"/>
                </a:lnTo>
                <a:close/>
              </a:path>
              <a:path w="2299970" h="381000">
                <a:moveTo>
                  <a:pt x="92201" y="0"/>
                </a:moveTo>
                <a:lnTo>
                  <a:pt x="0" y="30479"/>
                </a:lnTo>
                <a:lnTo>
                  <a:pt x="79628" y="85978"/>
                </a:lnTo>
                <a:lnTo>
                  <a:pt x="83819" y="57323"/>
                </a:lnTo>
                <a:lnTo>
                  <a:pt x="69596" y="55244"/>
                </a:lnTo>
                <a:lnTo>
                  <a:pt x="73660" y="26669"/>
                </a:lnTo>
                <a:lnTo>
                  <a:pt x="88301" y="26669"/>
                </a:lnTo>
                <a:lnTo>
                  <a:pt x="92201" y="0"/>
                </a:lnTo>
                <a:close/>
              </a:path>
              <a:path w="2299970" h="381000">
                <a:moveTo>
                  <a:pt x="73660" y="26669"/>
                </a:moveTo>
                <a:lnTo>
                  <a:pt x="69596" y="55244"/>
                </a:lnTo>
                <a:lnTo>
                  <a:pt x="83819" y="57323"/>
                </a:lnTo>
                <a:lnTo>
                  <a:pt x="87995" y="28763"/>
                </a:lnTo>
                <a:lnTo>
                  <a:pt x="73660" y="26669"/>
                </a:lnTo>
                <a:close/>
              </a:path>
              <a:path w="2299970" h="381000">
                <a:moveTo>
                  <a:pt x="88301" y="26669"/>
                </a:moveTo>
                <a:lnTo>
                  <a:pt x="73660" y="26669"/>
                </a:lnTo>
                <a:lnTo>
                  <a:pt x="87995" y="28763"/>
                </a:lnTo>
                <a:lnTo>
                  <a:pt x="88301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FF3DBDE-5C9D-2B7D-BF29-08FFDD6CFC48}"/>
              </a:ext>
            </a:extLst>
          </p:cNvPr>
          <p:cNvSpPr/>
          <p:nvPr/>
        </p:nvSpPr>
        <p:spPr>
          <a:xfrm>
            <a:off x="6417308" y="1567244"/>
            <a:ext cx="474980" cy="753110"/>
          </a:xfrm>
          <a:custGeom>
            <a:avLst/>
            <a:gdLst/>
            <a:ahLst/>
            <a:cxnLst/>
            <a:rect l="l" t="t" r="r" b="b"/>
            <a:pathLst>
              <a:path w="474979" h="753110">
                <a:moveTo>
                  <a:pt x="416636" y="66204"/>
                </a:moveTo>
                <a:lnTo>
                  <a:pt x="0" y="737362"/>
                </a:lnTo>
                <a:lnTo>
                  <a:pt x="24637" y="752601"/>
                </a:lnTo>
                <a:lnTo>
                  <a:pt x="441243" y="81493"/>
                </a:lnTo>
                <a:lnTo>
                  <a:pt x="416636" y="66204"/>
                </a:lnTo>
                <a:close/>
              </a:path>
              <a:path w="474979" h="753110">
                <a:moveTo>
                  <a:pt x="469779" y="53848"/>
                </a:moveTo>
                <a:lnTo>
                  <a:pt x="424307" y="53848"/>
                </a:lnTo>
                <a:lnTo>
                  <a:pt x="448945" y="69087"/>
                </a:lnTo>
                <a:lnTo>
                  <a:pt x="441243" y="81493"/>
                </a:lnTo>
                <a:lnTo>
                  <a:pt x="465836" y="96774"/>
                </a:lnTo>
                <a:lnTo>
                  <a:pt x="469779" y="53848"/>
                </a:lnTo>
                <a:close/>
              </a:path>
              <a:path w="474979" h="753110">
                <a:moveTo>
                  <a:pt x="424307" y="53848"/>
                </a:moveTo>
                <a:lnTo>
                  <a:pt x="416636" y="66204"/>
                </a:lnTo>
                <a:lnTo>
                  <a:pt x="441243" y="81493"/>
                </a:lnTo>
                <a:lnTo>
                  <a:pt x="448945" y="69087"/>
                </a:lnTo>
                <a:lnTo>
                  <a:pt x="424307" y="53848"/>
                </a:lnTo>
                <a:close/>
              </a:path>
              <a:path w="474979" h="753110">
                <a:moveTo>
                  <a:pt x="474725" y="0"/>
                </a:moveTo>
                <a:lnTo>
                  <a:pt x="392049" y="50926"/>
                </a:lnTo>
                <a:lnTo>
                  <a:pt x="416636" y="66204"/>
                </a:lnTo>
                <a:lnTo>
                  <a:pt x="424307" y="53848"/>
                </a:lnTo>
                <a:lnTo>
                  <a:pt x="469779" y="53848"/>
                </a:lnTo>
                <a:lnTo>
                  <a:pt x="474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B9062C4E-7D06-17D9-C0B0-A6F930CD62A0}"/>
              </a:ext>
            </a:extLst>
          </p:cNvPr>
          <p:cNvSpPr/>
          <p:nvPr/>
        </p:nvSpPr>
        <p:spPr>
          <a:xfrm>
            <a:off x="7122285" y="1554544"/>
            <a:ext cx="316230" cy="180340"/>
          </a:xfrm>
          <a:custGeom>
            <a:avLst/>
            <a:gdLst/>
            <a:ahLst/>
            <a:cxnLst/>
            <a:rect l="l" t="t" r="r" b="b"/>
            <a:pathLst>
              <a:path w="316229" h="180339">
                <a:moveTo>
                  <a:pt x="232486" y="151696"/>
                </a:moveTo>
                <a:lnTo>
                  <a:pt x="218694" y="177164"/>
                </a:lnTo>
                <a:lnTo>
                  <a:pt x="315722" y="180339"/>
                </a:lnTo>
                <a:lnTo>
                  <a:pt x="300551" y="158623"/>
                </a:lnTo>
                <a:lnTo>
                  <a:pt x="245237" y="158623"/>
                </a:lnTo>
                <a:lnTo>
                  <a:pt x="232486" y="151696"/>
                </a:lnTo>
                <a:close/>
              </a:path>
              <a:path w="316229" h="180339">
                <a:moveTo>
                  <a:pt x="246309" y="126168"/>
                </a:moveTo>
                <a:lnTo>
                  <a:pt x="232486" y="151696"/>
                </a:lnTo>
                <a:lnTo>
                  <a:pt x="245237" y="158623"/>
                </a:lnTo>
                <a:lnTo>
                  <a:pt x="259080" y="133096"/>
                </a:lnTo>
                <a:lnTo>
                  <a:pt x="246309" y="126168"/>
                </a:lnTo>
                <a:close/>
              </a:path>
              <a:path w="316229" h="180339">
                <a:moveTo>
                  <a:pt x="260096" y="100711"/>
                </a:moveTo>
                <a:lnTo>
                  <a:pt x="246309" y="126168"/>
                </a:lnTo>
                <a:lnTo>
                  <a:pt x="259080" y="133096"/>
                </a:lnTo>
                <a:lnTo>
                  <a:pt x="245237" y="158623"/>
                </a:lnTo>
                <a:lnTo>
                  <a:pt x="300551" y="158623"/>
                </a:lnTo>
                <a:lnTo>
                  <a:pt x="260096" y="100711"/>
                </a:lnTo>
                <a:close/>
              </a:path>
              <a:path w="316229" h="180339">
                <a:moveTo>
                  <a:pt x="13716" y="0"/>
                </a:moveTo>
                <a:lnTo>
                  <a:pt x="0" y="25400"/>
                </a:lnTo>
                <a:lnTo>
                  <a:pt x="232486" y="151696"/>
                </a:lnTo>
                <a:lnTo>
                  <a:pt x="246309" y="126168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18B8E5ED-16E3-5590-8FDD-4E3BD7DDCB92}"/>
              </a:ext>
            </a:extLst>
          </p:cNvPr>
          <p:cNvSpPr/>
          <p:nvPr/>
        </p:nvSpPr>
        <p:spPr>
          <a:xfrm>
            <a:off x="6478395" y="2014410"/>
            <a:ext cx="847090" cy="419734"/>
          </a:xfrm>
          <a:custGeom>
            <a:avLst/>
            <a:gdLst/>
            <a:ahLst/>
            <a:cxnLst/>
            <a:rect l="l" t="t" r="r" b="b"/>
            <a:pathLst>
              <a:path w="847089" h="419735">
                <a:moveTo>
                  <a:pt x="59436" y="341502"/>
                </a:moveTo>
                <a:lnTo>
                  <a:pt x="0" y="418338"/>
                </a:lnTo>
                <a:lnTo>
                  <a:pt x="97154" y="419734"/>
                </a:lnTo>
                <a:lnTo>
                  <a:pt x="87664" y="400050"/>
                </a:lnTo>
                <a:lnTo>
                  <a:pt x="71500" y="400050"/>
                </a:lnTo>
                <a:lnTo>
                  <a:pt x="58927" y="373888"/>
                </a:lnTo>
                <a:lnTo>
                  <a:pt x="72009" y="367580"/>
                </a:lnTo>
                <a:lnTo>
                  <a:pt x="59436" y="341502"/>
                </a:lnTo>
                <a:close/>
              </a:path>
              <a:path w="847089" h="419735">
                <a:moveTo>
                  <a:pt x="72009" y="367580"/>
                </a:moveTo>
                <a:lnTo>
                  <a:pt x="58927" y="373888"/>
                </a:lnTo>
                <a:lnTo>
                  <a:pt x="71500" y="400050"/>
                </a:lnTo>
                <a:lnTo>
                  <a:pt x="84615" y="393726"/>
                </a:lnTo>
                <a:lnTo>
                  <a:pt x="72009" y="367580"/>
                </a:lnTo>
                <a:close/>
              </a:path>
              <a:path w="847089" h="419735">
                <a:moveTo>
                  <a:pt x="84615" y="393726"/>
                </a:moveTo>
                <a:lnTo>
                  <a:pt x="71500" y="400050"/>
                </a:lnTo>
                <a:lnTo>
                  <a:pt x="87664" y="400050"/>
                </a:lnTo>
                <a:lnTo>
                  <a:pt x="84615" y="393726"/>
                </a:lnTo>
                <a:close/>
              </a:path>
              <a:path w="847089" h="419735">
                <a:moveTo>
                  <a:pt x="834389" y="0"/>
                </a:moveTo>
                <a:lnTo>
                  <a:pt x="72009" y="367580"/>
                </a:lnTo>
                <a:lnTo>
                  <a:pt x="84615" y="393726"/>
                </a:lnTo>
                <a:lnTo>
                  <a:pt x="846963" y="26162"/>
                </a:lnTo>
                <a:lnTo>
                  <a:pt x="83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98FE7116-D345-A24C-E7C8-861DC6A60310}"/>
              </a:ext>
            </a:extLst>
          </p:cNvPr>
          <p:cNvSpPr/>
          <p:nvPr/>
        </p:nvSpPr>
        <p:spPr>
          <a:xfrm>
            <a:off x="5041771" y="2537270"/>
            <a:ext cx="1151255" cy="363220"/>
          </a:xfrm>
          <a:custGeom>
            <a:avLst/>
            <a:gdLst/>
            <a:ahLst/>
            <a:cxnLst/>
            <a:rect l="l" t="t" r="r" b="b"/>
            <a:pathLst>
              <a:path w="1151254" h="363220">
                <a:moveTo>
                  <a:pt x="1063521" y="27746"/>
                </a:moveTo>
                <a:lnTo>
                  <a:pt x="0" y="335407"/>
                </a:lnTo>
                <a:lnTo>
                  <a:pt x="8127" y="363220"/>
                </a:lnTo>
                <a:lnTo>
                  <a:pt x="1071571" y="55582"/>
                </a:lnTo>
                <a:lnTo>
                  <a:pt x="1063521" y="27746"/>
                </a:lnTo>
                <a:close/>
              </a:path>
              <a:path w="1151254" h="363220">
                <a:moveTo>
                  <a:pt x="1144262" y="23749"/>
                </a:moveTo>
                <a:lnTo>
                  <a:pt x="1077340" y="23749"/>
                </a:lnTo>
                <a:lnTo>
                  <a:pt x="1085469" y="51562"/>
                </a:lnTo>
                <a:lnTo>
                  <a:pt x="1071571" y="55582"/>
                </a:lnTo>
                <a:lnTo>
                  <a:pt x="1079627" y="83438"/>
                </a:lnTo>
                <a:lnTo>
                  <a:pt x="1144262" y="23749"/>
                </a:lnTo>
                <a:close/>
              </a:path>
              <a:path w="1151254" h="363220">
                <a:moveTo>
                  <a:pt x="1077340" y="23749"/>
                </a:moveTo>
                <a:lnTo>
                  <a:pt x="1063521" y="27746"/>
                </a:lnTo>
                <a:lnTo>
                  <a:pt x="1071571" y="55582"/>
                </a:lnTo>
                <a:lnTo>
                  <a:pt x="1085469" y="51562"/>
                </a:lnTo>
                <a:lnTo>
                  <a:pt x="1077340" y="23749"/>
                </a:lnTo>
                <a:close/>
              </a:path>
              <a:path w="1151254" h="363220">
                <a:moveTo>
                  <a:pt x="1055497" y="0"/>
                </a:moveTo>
                <a:lnTo>
                  <a:pt x="1063521" y="27746"/>
                </a:lnTo>
                <a:lnTo>
                  <a:pt x="1077340" y="23749"/>
                </a:lnTo>
                <a:lnTo>
                  <a:pt x="1144262" y="23749"/>
                </a:lnTo>
                <a:lnTo>
                  <a:pt x="1151001" y="17525"/>
                </a:lnTo>
                <a:lnTo>
                  <a:pt x="1055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BD3E269-632A-4333-F2DC-7CDBE7A99CB9}"/>
              </a:ext>
            </a:extLst>
          </p:cNvPr>
          <p:cNvSpPr/>
          <p:nvPr/>
        </p:nvSpPr>
        <p:spPr>
          <a:xfrm>
            <a:off x="5222618" y="1690688"/>
            <a:ext cx="1096010" cy="582930"/>
          </a:xfrm>
          <a:custGeom>
            <a:avLst/>
            <a:gdLst/>
            <a:ahLst/>
            <a:cxnLst/>
            <a:rect l="l" t="t" r="r" b="b"/>
            <a:pathLst>
              <a:path w="1096010" h="582930">
                <a:moveTo>
                  <a:pt x="83699" y="27420"/>
                </a:moveTo>
                <a:lnTo>
                  <a:pt x="70237" y="53074"/>
                </a:lnTo>
                <a:lnTo>
                  <a:pt x="1082166" y="582929"/>
                </a:lnTo>
                <a:lnTo>
                  <a:pt x="1095628" y="557276"/>
                </a:lnTo>
                <a:lnTo>
                  <a:pt x="83699" y="27420"/>
                </a:lnTo>
                <a:close/>
              </a:path>
              <a:path w="1096010" h="582930">
                <a:moveTo>
                  <a:pt x="0" y="0"/>
                </a:moveTo>
                <a:lnTo>
                  <a:pt x="56768" y="78739"/>
                </a:lnTo>
                <a:lnTo>
                  <a:pt x="70237" y="53074"/>
                </a:lnTo>
                <a:lnTo>
                  <a:pt x="57403" y="46354"/>
                </a:lnTo>
                <a:lnTo>
                  <a:pt x="70865" y="20700"/>
                </a:lnTo>
                <a:lnTo>
                  <a:pt x="87225" y="20700"/>
                </a:lnTo>
                <a:lnTo>
                  <a:pt x="97154" y="1777"/>
                </a:lnTo>
                <a:lnTo>
                  <a:pt x="0" y="0"/>
                </a:lnTo>
                <a:close/>
              </a:path>
              <a:path w="1096010" h="582930">
                <a:moveTo>
                  <a:pt x="70865" y="20700"/>
                </a:moveTo>
                <a:lnTo>
                  <a:pt x="57403" y="46354"/>
                </a:lnTo>
                <a:lnTo>
                  <a:pt x="70237" y="53074"/>
                </a:lnTo>
                <a:lnTo>
                  <a:pt x="83699" y="27420"/>
                </a:lnTo>
                <a:lnTo>
                  <a:pt x="70865" y="20700"/>
                </a:lnTo>
                <a:close/>
              </a:path>
              <a:path w="1096010" h="582930">
                <a:moveTo>
                  <a:pt x="87225" y="20700"/>
                </a:moveTo>
                <a:lnTo>
                  <a:pt x="70865" y="20700"/>
                </a:lnTo>
                <a:lnTo>
                  <a:pt x="83699" y="27420"/>
                </a:lnTo>
                <a:lnTo>
                  <a:pt x="87225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9D16C312-8E2F-A2E1-0534-2BC7F157F62B}"/>
              </a:ext>
            </a:extLst>
          </p:cNvPr>
          <p:cNvSpPr/>
          <p:nvPr/>
        </p:nvSpPr>
        <p:spPr>
          <a:xfrm>
            <a:off x="8258426" y="235210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795E2566-AC0E-65F7-54F5-F0B47462A6B6}"/>
              </a:ext>
            </a:extLst>
          </p:cNvPr>
          <p:cNvSpPr/>
          <p:nvPr/>
        </p:nvSpPr>
        <p:spPr>
          <a:xfrm>
            <a:off x="8258426" y="235210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8B4CA533-312E-CC61-5038-10A02F9AB28D}"/>
              </a:ext>
            </a:extLst>
          </p:cNvPr>
          <p:cNvSpPr txBox="1"/>
          <p:nvPr/>
        </p:nvSpPr>
        <p:spPr>
          <a:xfrm>
            <a:off x="8315958" y="236785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A582C938-F5D7-18FC-9FED-E419D5A84EB0}"/>
              </a:ext>
            </a:extLst>
          </p:cNvPr>
          <p:cNvSpPr/>
          <p:nvPr/>
        </p:nvSpPr>
        <p:spPr>
          <a:xfrm>
            <a:off x="8282811" y="330917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F229CCFE-4697-0796-4595-06E589462879}"/>
              </a:ext>
            </a:extLst>
          </p:cNvPr>
          <p:cNvSpPr/>
          <p:nvPr/>
        </p:nvSpPr>
        <p:spPr>
          <a:xfrm>
            <a:off x="8282811" y="330917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1B5790B6-83FD-B722-6BBF-998513B4CAD2}"/>
              </a:ext>
            </a:extLst>
          </p:cNvPr>
          <p:cNvSpPr txBox="1"/>
          <p:nvPr/>
        </p:nvSpPr>
        <p:spPr>
          <a:xfrm>
            <a:off x="8347708" y="332467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6FA21A0E-746F-397E-E768-F30846947CCF}"/>
              </a:ext>
            </a:extLst>
          </p:cNvPr>
          <p:cNvSpPr/>
          <p:nvPr/>
        </p:nvSpPr>
        <p:spPr>
          <a:xfrm>
            <a:off x="9218547" y="293427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5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899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EDA56ABD-3089-AD68-36BE-7ABC55941412}"/>
              </a:ext>
            </a:extLst>
          </p:cNvPr>
          <p:cNvSpPr txBox="1"/>
          <p:nvPr/>
        </p:nvSpPr>
        <p:spPr>
          <a:xfrm>
            <a:off x="9308082" y="2949461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6215486B-09FE-BAF1-5A1D-5E0F3B7C5B5A}"/>
              </a:ext>
            </a:extLst>
          </p:cNvPr>
          <p:cNvSpPr/>
          <p:nvPr/>
        </p:nvSpPr>
        <p:spPr>
          <a:xfrm>
            <a:off x="7462264" y="3440239"/>
            <a:ext cx="821690" cy="90170"/>
          </a:xfrm>
          <a:custGeom>
            <a:avLst/>
            <a:gdLst/>
            <a:ahLst/>
            <a:cxnLst/>
            <a:rect l="l" t="t" r="r" b="b"/>
            <a:pathLst>
              <a:path w="821690" h="90170">
                <a:moveTo>
                  <a:pt x="734188" y="28949"/>
                </a:moveTo>
                <a:lnTo>
                  <a:pt x="0" y="60832"/>
                </a:lnTo>
                <a:lnTo>
                  <a:pt x="1269" y="89662"/>
                </a:lnTo>
                <a:lnTo>
                  <a:pt x="735460" y="57903"/>
                </a:lnTo>
                <a:lnTo>
                  <a:pt x="734188" y="28949"/>
                </a:lnTo>
                <a:close/>
              </a:path>
              <a:path w="821690" h="90170">
                <a:moveTo>
                  <a:pt x="796276" y="28320"/>
                </a:moveTo>
                <a:lnTo>
                  <a:pt x="748664" y="28320"/>
                </a:lnTo>
                <a:lnTo>
                  <a:pt x="749935" y="57276"/>
                </a:lnTo>
                <a:lnTo>
                  <a:pt x="735460" y="57903"/>
                </a:lnTo>
                <a:lnTo>
                  <a:pt x="736726" y="86740"/>
                </a:lnTo>
                <a:lnTo>
                  <a:pt x="821563" y="39624"/>
                </a:lnTo>
                <a:lnTo>
                  <a:pt x="796276" y="28320"/>
                </a:lnTo>
                <a:close/>
              </a:path>
              <a:path w="821690" h="90170">
                <a:moveTo>
                  <a:pt x="748664" y="28320"/>
                </a:moveTo>
                <a:lnTo>
                  <a:pt x="734188" y="28949"/>
                </a:lnTo>
                <a:lnTo>
                  <a:pt x="735460" y="57903"/>
                </a:lnTo>
                <a:lnTo>
                  <a:pt x="749935" y="57276"/>
                </a:lnTo>
                <a:lnTo>
                  <a:pt x="748664" y="28320"/>
                </a:lnTo>
                <a:close/>
              </a:path>
              <a:path w="821690" h="90170">
                <a:moveTo>
                  <a:pt x="732916" y="0"/>
                </a:moveTo>
                <a:lnTo>
                  <a:pt x="734188" y="28949"/>
                </a:lnTo>
                <a:lnTo>
                  <a:pt x="748664" y="28320"/>
                </a:lnTo>
                <a:lnTo>
                  <a:pt x="796276" y="28320"/>
                </a:lnTo>
                <a:lnTo>
                  <a:pt x="732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C313CD05-61A0-8854-EECE-7BE2C7AD946E}"/>
              </a:ext>
            </a:extLst>
          </p:cNvPr>
          <p:cNvSpPr/>
          <p:nvPr/>
        </p:nvSpPr>
        <p:spPr>
          <a:xfrm>
            <a:off x="8543414" y="2643695"/>
            <a:ext cx="729615" cy="354330"/>
          </a:xfrm>
          <a:custGeom>
            <a:avLst/>
            <a:gdLst/>
            <a:ahLst/>
            <a:cxnLst/>
            <a:rect l="l" t="t" r="r" b="b"/>
            <a:pathLst>
              <a:path w="729615" h="354329">
                <a:moveTo>
                  <a:pt x="84823" y="26182"/>
                </a:moveTo>
                <a:lnTo>
                  <a:pt x="72557" y="52496"/>
                </a:lnTo>
                <a:lnTo>
                  <a:pt x="717169" y="354203"/>
                </a:lnTo>
                <a:lnTo>
                  <a:pt x="729488" y="327914"/>
                </a:lnTo>
                <a:lnTo>
                  <a:pt x="84823" y="26182"/>
                </a:lnTo>
                <a:close/>
              </a:path>
              <a:path w="729615" h="354329">
                <a:moveTo>
                  <a:pt x="97027" y="0"/>
                </a:moveTo>
                <a:lnTo>
                  <a:pt x="0" y="2540"/>
                </a:lnTo>
                <a:lnTo>
                  <a:pt x="60325" y="78740"/>
                </a:lnTo>
                <a:lnTo>
                  <a:pt x="72557" y="52496"/>
                </a:lnTo>
                <a:lnTo>
                  <a:pt x="59436" y="46355"/>
                </a:lnTo>
                <a:lnTo>
                  <a:pt x="71755" y="20066"/>
                </a:lnTo>
                <a:lnTo>
                  <a:pt x="87674" y="20066"/>
                </a:lnTo>
                <a:lnTo>
                  <a:pt x="97027" y="0"/>
                </a:lnTo>
                <a:close/>
              </a:path>
              <a:path w="729615" h="354329">
                <a:moveTo>
                  <a:pt x="71755" y="20066"/>
                </a:moveTo>
                <a:lnTo>
                  <a:pt x="59436" y="46355"/>
                </a:lnTo>
                <a:lnTo>
                  <a:pt x="72557" y="52496"/>
                </a:lnTo>
                <a:lnTo>
                  <a:pt x="84823" y="26182"/>
                </a:lnTo>
                <a:lnTo>
                  <a:pt x="71755" y="20066"/>
                </a:lnTo>
                <a:close/>
              </a:path>
              <a:path w="729615" h="354329">
                <a:moveTo>
                  <a:pt x="87674" y="20066"/>
                </a:moveTo>
                <a:lnTo>
                  <a:pt x="71755" y="20066"/>
                </a:lnTo>
                <a:lnTo>
                  <a:pt x="84823" y="26182"/>
                </a:lnTo>
                <a:lnTo>
                  <a:pt x="87674" y="20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2DBE3577-7EA4-6A40-DA13-17FAB5FDC306}"/>
              </a:ext>
            </a:extLst>
          </p:cNvPr>
          <p:cNvSpPr/>
          <p:nvPr/>
        </p:nvSpPr>
        <p:spPr>
          <a:xfrm>
            <a:off x="8564115" y="3097593"/>
            <a:ext cx="654050" cy="275590"/>
          </a:xfrm>
          <a:custGeom>
            <a:avLst/>
            <a:gdLst/>
            <a:ahLst/>
            <a:cxnLst/>
            <a:rect l="l" t="t" r="r" b="b"/>
            <a:pathLst>
              <a:path w="654050" h="275589">
                <a:moveTo>
                  <a:pt x="567817" y="26966"/>
                </a:moveTo>
                <a:lnTo>
                  <a:pt x="0" y="248412"/>
                </a:lnTo>
                <a:lnTo>
                  <a:pt x="10414" y="275463"/>
                </a:lnTo>
                <a:lnTo>
                  <a:pt x="578344" y="53898"/>
                </a:lnTo>
                <a:lnTo>
                  <a:pt x="567817" y="26966"/>
                </a:lnTo>
                <a:close/>
              </a:path>
              <a:path w="654050" h="275589">
                <a:moveTo>
                  <a:pt x="642444" y="21717"/>
                </a:moveTo>
                <a:lnTo>
                  <a:pt x="581279" y="21717"/>
                </a:lnTo>
                <a:lnTo>
                  <a:pt x="591820" y="48641"/>
                </a:lnTo>
                <a:lnTo>
                  <a:pt x="578344" y="53898"/>
                </a:lnTo>
                <a:lnTo>
                  <a:pt x="588899" y="80899"/>
                </a:lnTo>
                <a:lnTo>
                  <a:pt x="642444" y="21717"/>
                </a:lnTo>
                <a:close/>
              </a:path>
              <a:path w="654050" h="275589">
                <a:moveTo>
                  <a:pt x="581279" y="21717"/>
                </a:moveTo>
                <a:lnTo>
                  <a:pt x="567817" y="26966"/>
                </a:lnTo>
                <a:lnTo>
                  <a:pt x="578344" y="53898"/>
                </a:lnTo>
                <a:lnTo>
                  <a:pt x="591820" y="48641"/>
                </a:lnTo>
                <a:lnTo>
                  <a:pt x="581279" y="21717"/>
                </a:lnTo>
                <a:close/>
              </a:path>
              <a:path w="654050" h="275589">
                <a:moveTo>
                  <a:pt x="557276" y="0"/>
                </a:moveTo>
                <a:lnTo>
                  <a:pt x="567817" y="26966"/>
                </a:lnTo>
                <a:lnTo>
                  <a:pt x="581279" y="21717"/>
                </a:lnTo>
                <a:lnTo>
                  <a:pt x="642444" y="21717"/>
                </a:lnTo>
                <a:lnTo>
                  <a:pt x="654050" y="8889"/>
                </a:lnTo>
                <a:lnTo>
                  <a:pt x="557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D5706214-9731-5736-5929-B13A39FECE7B}"/>
              </a:ext>
            </a:extLst>
          </p:cNvPr>
          <p:cNvSpPr/>
          <p:nvPr/>
        </p:nvSpPr>
        <p:spPr>
          <a:xfrm>
            <a:off x="8618090" y="3213418"/>
            <a:ext cx="654050" cy="275590"/>
          </a:xfrm>
          <a:custGeom>
            <a:avLst/>
            <a:gdLst/>
            <a:ahLst/>
            <a:cxnLst/>
            <a:rect l="l" t="t" r="r" b="b"/>
            <a:pathLst>
              <a:path w="654050" h="275589">
                <a:moveTo>
                  <a:pt x="65150" y="194437"/>
                </a:moveTo>
                <a:lnTo>
                  <a:pt x="0" y="266573"/>
                </a:lnTo>
                <a:lnTo>
                  <a:pt x="96774" y="275463"/>
                </a:lnTo>
                <a:lnTo>
                  <a:pt x="88298" y="253746"/>
                </a:lnTo>
                <a:lnTo>
                  <a:pt x="72644" y="253746"/>
                </a:lnTo>
                <a:lnTo>
                  <a:pt x="62230" y="226695"/>
                </a:lnTo>
                <a:lnTo>
                  <a:pt x="75691" y="221445"/>
                </a:lnTo>
                <a:lnTo>
                  <a:pt x="65150" y="194437"/>
                </a:lnTo>
                <a:close/>
              </a:path>
              <a:path w="654050" h="275589">
                <a:moveTo>
                  <a:pt x="75691" y="221445"/>
                </a:moveTo>
                <a:lnTo>
                  <a:pt x="62230" y="226695"/>
                </a:lnTo>
                <a:lnTo>
                  <a:pt x="72644" y="253746"/>
                </a:lnTo>
                <a:lnTo>
                  <a:pt x="86229" y="248445"/>
                </a:lnTo>
                <a:lnTo>
                  <a:pt x="75691" y="221445"/>
                </a:lnTo>
                <a:close/>
              </a:path>
              <a:path w="654050" h="275589">
                <a:moveTo>
                  <a:pt x="86229" y="248445"/>
                </a:moveTo>
                <a:lnTo>
                  <a:pt x="72644" y="253746"/>
                </a:lnTo>
                <a:lnTo>
                  <a:pt x="88298" y="253746"/>
                </a:lnTo>
                <a:lnTo>
                  <a:pt x="86229" y="248445"/>
                </a:lnTo>
                <a:close/>
              </a:path>
              <a:path w="654050" h="275589">
                <a:moveTo>
                  <a:pt x="643509" y="0"/>
                </a:moveTo>
                <a:lnTo>
                  <a:pt x="75691" y="221445"/>
                </a:lnTo>
                <a:lnTo>
                  <a:pt x="86229" y="248445"/>
                </a:lnTo>
                <a:lnTo>
                  <a:pt x="654050" y="26924"/>
                </a:lnTo>
                <a:lnTo>
                  <a:pt x="643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55774FD3-B4F9-25E3-281C-7D75881607A8}"/>
              </a:ext>
            </a:extLst>
          </p:cNvPr>
          <p:cNvSpPr/>
          <p:nvPr/>
        </p:nvSpPr>
        <p:spPr>
          <a:xfrm>
            <a:off x="7150224" y="3630358"/>
            <a:ext cx="282575" cy="292735"/>
          </a:xfrm>
          <a:custGeom>
            <a:avLst/>
            <a:gdLst/>
            <a:ahLst/>
            <a:cxnLst/>
            <a:rect l="l" t="t" r="r" b="b"/>
            <a:pathLst>
              <a:path w="282575" h="292735">
                <a:moveTo>
                  <a:pt x="52407" y="89471"/>
                </a:moveTo>
                <a:lnTo>
                  <a:pt x="26555" y="91632"/>
                </a:lnTo>
                <a:lnTo>
                  <a:pt x="29845" y="113919"/>
                </a:lnTo>
                <a:lnTo>
                  <a:pt x="35306" y="137541"/>
                </a:lnTo>
                <a:lnTo>
                  <a:pt x="49276" y="181610"/>
                </a:lnTo>
                <a:lnTo>
                  <a:pt x="66802" y="220599"/>
                </a:lnTo>
                <a:lnTo>
                  <a:pt x="92456" y="259461"/>
                </a:lnTo>
                <a:lnTo>
                  <a:pt x="123190" y="285115"/>
                </a:lnTo>
                <a:lnTo>
                  <a:pt x="151637" y="292354"/>
                </a:lnTo>
                <a:lnTo>
                  <a:pt x="157226" y="291973"/>
                </a:lnTo>
                <a:lnTo>
                  <a:pt x="192278" y="275209"/>
                </a:lnTo>
                <a:lnTo>
                  <a:pt x="201535" y="266446"/>
                </a:lnTo>
                <a:lnTo>
                  <a:pt x="149860" y="266446"/>
                </a:lnTo>
                <a:lnTo>
                  <a:pt x="146177" y="266065"/>
                </a:lnTo>
                <a:lnTo>
                  <a:pt x="111760" y="242189"/>
                </a:lnTo>
                <a:lnTo>
                  <a:pt x="89154" y="207645"/>
                </a:lnTo>
                <a:lnTo>
                  <a:pt x="73279" y="171831"/>
                </a:lnTo>
                <a:lnTo>
                  <a:pt x="60198" y="130302"/>
                </a:lnTo>
                <a:lnTo>
                  <a:pt x="55118" y="108077"/>
                </a:lnTo>
                <a:lnTo>
                  <a:pt x="52407" y="89471"/>
                </a:lnTo>
                <a:close/>
              </a:path>
              <a:path w="282575" h="292735">
                <a:moveTo>
                  <a:pt x="154496" y="266122"/>
                </a:moveTo>
                <a:lnTo>
                  <a:pt x="149860" y="266446"/>
                </a:lnTo>
                <a:lnTo>
                  <a:pt x="201535" y="266446"/>
                </a:lnTo>
                <a:lnTo>
                  <a:pt x="153416" y="266319"/>
                </a:lnTo>
                <a:lnTo>
                  <a:pt x="154496" y="266122"/>
                </a:lnTo>
                <a:close/>
              </a:path>
              <a:path w="282575" h="292735">
                <a:moveTo>
                  <a:pt x="155321" y="266065"/>
                </a:moveTo>
                <a:lnTo>
                  <a:pt x="154496" y="266122"/>
                </a:lnTo>
                <a:lnTo>
                  <a:pt x="153416" y="266319"/>
                </a:lnTo>
                <a:lnTo>
                  <a:pt x="155321" y="266065"/>
                </a:lnTo>
                <a:close/>
              </a:path>
              <a:path w="282575" h="292735">
                <a:moveTo>
                  <a:pt x="201900" y="266065"/>
                </a:moveTo>
                <a:lnTo>
                  <a:pt x="155321" y="266065"/>
                </a:lnTo>
                <a:lnTo>
                  <a:pt x="153416" y="266319"/>
                </a:lnTo>
                <a:lnTo>
                  <a:pt x="201657" y="266319"/>
                </a:lnTo>
                <a:lnTo>
                  <a:pt x="201900" y="266065"/>
                </a:lnTo>
                <a:close/>
              </a:path>
              <a:path w="282575" h="292735">
                <a:moveTo>
                  <a:pt x="256159" y="0"/>
                </a:moveTo>
                <a:lnTo>
                  <a:pt x="253619" y="51435"/>
                </a:lnTo>
                <a:lnTo>
                  <a:pt x="246253" y="100584"/>
                </a:lnTo>
                <a:lnTo>
                  <a:pt x="234823" y="146685"/>
                </a:lnTo>
                <a:lnTo>
                  <a:pt x="220091" y="187579"/>
                </a:lnTo>
                <a:lnTo>
                  <a:pt x="202946" y="221742"/>
                </a:lnTo>
                <a:lnTo>
                  <a:pt x="175133" y="255905"/>
                </a:lnTo>
                <a:lnTo>
                  <a:pt x="154496" y="266122"/>
                </a:lnTo>
                <a:lnTo>
                  <a:pt x="155321" y="266065"/>
                </a:lnTo>
                <a:lnTo>
                  <a:pt x="201900" y="266065"/>
                </a:lnTo>
                <a:lnTo>
                  <a:pt x="204198" y="263652"/>
                </a:lnTo>
                <a:lnTo>
                  <a:pt x="235331" y="216408"/>
                </a:lnTo>
                <a:lnTo>
                  <a:pt x="252349" y="175895"/>
                </a:lnTo>
                <a:lnTo>
                  <a:pt x="266319" y="129667"/>
                </a:lnTo>
                <a:lnTo>
                  <a:pt x="276225" y="79502"/>
                </a:lnTo>
                <a:lnTo>
                  <a:pt x="281432" y="26797"/>
                </a:lnTo>
                <a:lnTo>
                  <a:pt x="282067" y="762"/>
                </a:lnTo>
                <a:lnTo>
                  <a:pt x="256159" y="0"/>
                </a:lnTo>
                <a:close/>
              </a:path>
              <a:path w="282575" h="292735">
                <a:moveTo>
                  <a:pt x="32258" y="13081"/>
                </a:moveTo>
                <a:lnTo>
                  <a:pt x="0" y="93853"/>
                </a:lnTo>
                <a:lnTo>
                  <a:pt x="26555" y="91632"/>
                </a:lnTo>
                <a:lnTo>
                  <a:pt x="24765" y="79502"/>
                </a:lnTo>
                <a:lnTo>
                  <a:pt x="50419" y="75819"/>
                </a:lnTo>
                <a:lnTo>
                  <a:pt x="70437" y="75819"/>
                </a:lnTo>
                <a:lnTo>
                  <a:pt x="32258" y="13081"/>
                </a:lnTo>
                <a:close/>
              </a:path>
              <a:path w="282575" h="292735">
                <a:moveTo>
                  <a:pt x="50419" y="75819"/>
                </a:moveTo>
                <a:lnTo>
                  <a:pt x="24765" y="79502"/>
                </a:lnTo>
                <a:lnTo>
                  <a:pt x="26555" y="91632"/>
                </a:lnTo>
                <a:lnTo>
                  <a:pt x="52407" y="89471"/>
                </a:lnTo>
                <a:lnTo>
                  <a:pt x="50419" y="75819"/>
                </a:lnTo>
                <a:close/>
              </a:path>
              <a:path w="282575" h="292735">
                <a:moveTo>
                  <a:pt x="70437" y="75819"/>
                </a:moveTo>
                <a:lnTo>
                  <a:pt x="50419" y="75819"/>
                </a:lnTo>
                <a:lnTo>
                  <a:pt x="52407" y="89471"/>
                </a:lnTo>
                <a:lnTo>
                  <a:pt x="77470" y="87376"/>
                </a:lnTo>
                <a:lnTo>
                  <a:pt x="70437" y="75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E2828B9-1000-94EE-5F87-487D497A798B}"/>
              </a:ext>
            </a:extLst>
          </p:cNvPr>
          <p:cNvSpPr/>
          <p:nvPr/>
        </p:nvSpPr>
        <p:spPr>
          <a:xfrm>
            <a:off x="7150224" y="3630358"/>
            <a:ext cx="282575" cy="292735"/>
          </a:xfrm>
          <a:custGeom>
            <a:avLst/>
            <a:gdLst/>
            <a:ahLst/>
            <a:cxnLst/>
            <a:rect l="l" t="t" r="r" b="b"/>
            <a:pathLst>
              <a:path w="282575" h="292735">
                <a:moveTo>
                  <a:pt x="52407" y="89471"/>
                </a:moveTo>
                <a:lnTo>
                  <a:pt x="26555" y="91632"/>
                </a:lnTo>
                <a:lnTo>
                  <a:pt x="29845" y="113919"/>
                </a:lnTo>
                <a:lnTo>
                  <a:pt x="35306" y="137541"/>
                </a:lnTo>
                <a:lnTo>
                  <a:pt x="49276" y="181610"/>
                </a:lnTo>
                <a:lnTo>
                  <a:pt x="66802" y="220599"/>
                </a:lnTo>
                <a:lnTo>
                  <a:pt x="92456" y="259461"/>
                </a:lnTo>
                <a:lnTo>
                  <a:pt x="123190" y="285115"/>
                </a:lnTo>
                <a:lnTo>
                  <a:pt x="151637" y="292354"/>
                </a:lnTo>
                <a:lnTo>
                  <a:pt x="157226" y="291973"/>
                </a:lnTo>
                <a:lnTo>
                  <a:pt x="192278" y="275209"/>
                </a:lnTo>
                <a:lnTo>
                  <a:pt x="201535" y="266446"/>
                </a:lnTo>
                <a:lnTo>
                  <a:pt x="149860" y="266446"/>
                </a:lnTo>
                <a:lnTo>
                  <a:pt x="146177" y="266065"/>
                </a:lnTo>
                <a:lnTo>
                  <a:pt x="111760" y="242189"/>
                </a:lnTo>
                <a:lnTo>
                  <a:pt x="89154" y="207645"/>
                </a:lnTo>
                <a:lnTo>
                  <a:pt x="73279" y="171831"/>
                </a:lnTo>
                <a:lnTo>
                  <a:pt x="60198" y="130302"/>
                </a:lnTo>
                <a:lnTo>
                  <a:pt x="55118" y="108077"/>
                </a:lnTo>
                <a:lnTo>
                  <a:pt x="52407" y="89471"/>
                </a:lnTo>
                <a:close/>
              </a:path>
              <a:path w="282575" h="292735">
                <a:moveTo>
                  <a:pt x="154496" y="266122"/>
                </a:moveTo>
                <a:lnTo>
                  <a:pt x="149860" y="266446"/>
                </a:lnTo>
                <a:lnTo>
                  <a:pt x="201535" y="266446"/>
                </a:lnTo>
                <a:lnTo>
                  <a:pt x="153416" y="266319"/>
                </a:lnTo>
                <a:lnTo>
                  <a:pt x="154496" y="266122"/>
                </a:lnTo>
                <a:close/>
              </a:path>
              <a:path w="282575" h="292735">
                <a:moveTo>
                  <a:pt x="155321" y="266065"/>
                </a:moveTo>
                <a:lnTo>
                  <a:pt x="154496" y="266122"/>
                </a:lnTo>
                <a:lnTo>
                  <a:pt x="153416" y="266319"/>
                </a:lnTo>
                <a:lnTo>
                  <a:pt x="155321" y="266065"/>
                </a:lnTo>
                <a:close/>
              </a:path>
              <a:path w="282575" h="292735">
                <a:moveTo>
                  <a:pt x="201900" y="266065"/>
                </a:moveTo>
                <a:lnTo>
                  <a:pt x="155321" y="266065"/>
                </a:lnTo>
                <a:lnTo>
                  <a:pt x="153416" y="266319"/>
                </a:lnTo>
                <a:lnTo>
                  <a:pt x="201657" y="266319"/>
                </a:lnTo>
                <a:lnTo>
                  <a:pt x="201900" y="266065"/>
                </a:lnTo>
                <a:close/>
              </a:path>
              <a:path w="282575" h="292735">
                <a:moveTo>
                  <a:pt x="256159" y="0"/>
                </a:moveTo>
                <a:lnTo>
                  <a:pt x="253619" y="51435"/>
                </a:lnTo>
                <a:lnTo>
                  <a:pt x="246253" y="100584"/>
                </a:lnTo>
                <a:lnTo>
                  <a:pt x="234823" y="146685"/>
                </a:lnTo>
                <a:lnTo>
                  <a:pt x="220091" y="187579"/>
                </a:lnTo>
                <a:lnTo>
                  <a:pt x="202946" y="221742"/>
                </a:lnTo>
                <a:lnTo>
                  <a:pt x="175133" y="255905"/>
                </a:lnTo>
                <a:lnTo>
                  <a:pt x="154496" y="266122"/>
                </a:lnTo>
                <a:lnTo>
                  <a:pt x="155321" y="266065"/>
                </a:lnTo>
                <a:lnTo>
                  <a:pt x="201900" y="266065"/>
                </a:lnTo>
                <a:lnTo>
                  <a:pt x="204198" y="263652"/>
                </a:lnTo>
                <a:lnTo>
                  <a:pt x="235331" y="216408"/>
                </a:lnTo>
                <a:lnTo>
                  <a:pt x="252349" y="175895"/>
                </a:lnTo>
                <a:lnTo>
                  <a:pt x="266319" y="129667"/>
                </a:lnTo>
                <a:lnTo>
                  <a:pt x="276225" y="79502"/>
                </a:lnTo>
                <a:lnTo>
                  <a:pt x="281432" y="26797"/>
                </a:lnTo>
                <a:lnTo>
                  <a:pt x="282067" y="762"/>
                </a:lnTo>
                <a:lnTo>
                  <a:pt x="256159" y="0"/>
                </a:lnTo>
                <a:close/>
              </a:path>
              <a:path w="282575" h="292735">
                <a:moveTo>
                  <a:pt x="32258" y="13081"/>
                </a:moveTo>
                <a:lnTo>
                  <a:pt x="0" y="93853"/>
                </a:lnTo>
                <a:lnTo>
                  <a:pt x="26555" y="91632"/>
                </a:lnTo>
                <a:lnTo>
                  <a:pt x="24765" y="79502"/>
                </a:lnTo>
                <a:lnTo>
                  <a:pt x="50419" y="75819"/>
                </a:lnTo>
                <a:lnTo>
                  <a:pt x="70437" y="75819"/>
                </a:lnTo>
                <a:lnTo>
                  <a:pt x="32258" y="13081"/>
                </a:lnTo>
                <a:close/>
              </a:path>
              <a:path w="282575" h="292735">
                <a:moveTo>
                  <a:pt x="50419" y="75819"/>
                </a:moveTo>
                <a:lnTo>
                  <a:pt x="24765" y="79502"/>
                </a:lnTo>
                <a:lnTo>
                  <a:pt x="26555" y="91632"/>
                </a:lnTo>
                <a:lnTo>
                  <a:pt x="52407" y="89471"/>
                </a:lnTo>
                <a:lnTo>
                  <a:pt x="50419" y="75819"/>
                </a:lnTo>
                <a:close/>
              </a:path>
              <a:path w="282575" h="292735">
                <a:moveTo>
                  <a:pt x="70437" y="75819"/>
                </a:moveTo>
                <a:lnTo>
                  <a:pt x="50419" y="75819"/>
                </a:lnTo>
                <a:lnTo>
                  <a:pt x="52407" y="89471"/>
                </a:lnTo>
                <a:lnTo>
                  <a:pt x="77470" y="87376"/>
                </a:lnTo>
                <a:lnTo>
                  <a:pt x="70437" y="75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3">
            <a:extLst>
              <a:ext uri="{FF2B5EF4-FFF2-40B4-BE49-F238E27FC236}">
                <a16:creationId xmlns:a16="http://schemas.microsoft.com/office/drawing/2014/main" id="{3344E5F3-B01D-D501-6A4C-4D7CD5AF4AF9}"/>
              </a:ext>
            </a:extLst>
          </p:cNvPr>
          <p:cNvSpPr/>
          <p:nvPr/>
        </p:nvSpPr>
        <p:spPr>
          <a:xfrm>
            <a:off x="2843654" y="2752154"/>
            <a:ext cx="1868805" cy="149860"/>
          </a:xfrm>
          <a:custGeom>
            <a:avLst/>
            <a:gdLst/>
            <a:ahLst/>
            <a:cxnLst/>
            <a:rect l="l" t="t" r="r" b="b"/>
            <a:pathLst>
              <a:path w="1868804" h="149860">
                <a:moveTo>
                  <a:pt x="87501" y="28941"/>
                </a:moveTo>
                <a:lnTo>
                  <a:pt x="85981" y="57770"/>
                </a:lnTo>
                <a:lnTo>
                  <a:pt x="1866773" y="149733"/>
                </a:lnTo>
                <a:lnTo>
                  <a:pt x="1868297" y="120903"/>
                </a:lnTo>
                <a:lnTo>
                  <a:pt x="87501" y="28941"/>
                </a:lnTo>
                <a:close/>
              </a:path>
              <a:path w="1868804" h="149860">
                <a:moveTo>
                  <a:pt x="89027" y="0"/>
                </a:moveTo>
                <a:lnTo>
                  <a:pt x="0" y="38862"/>
                </a:lnTo>
                <a:lnTo>
                  <a:pt x="84454" y="86740"/>
                </a:lnTo>
                <a:lnTo>
                  <a:pt x="85981" y="57770"/>
                </a:lnTo>
                <a:lnTo>
                  <a:pt x="71501" y="57023"/>
                </a:lnTo>
                <a:lnTo>
                  <a:pt x="73025" y="28194"/>
                </a:lnTo>
                <a:lnTo>
                  <a:pt x="87540" y="28194"/>
                </a:lnTo>
                <a:lnTo>
                  <a:pt x="89027" y="0"/>
                </a:lnTo>
                <a:close/>
              </a:path>
              <a:path w="1868804" h="149860">
                <a:moveTo>
                  <a:pt x="73025" y="28194"/>
                </a:moveTo>
                <a:lnTo>
                  <a:pt x="71501" y="57023"/>
                </a:lnTo>
                <a:lnTo>
                  <a:pt x="85981" y="57770"/>
                </a:lnTo>
                <a:lnTo>
                  <a:pt x="87501" y="28941"/>
                </a:lnTo>
                <a:lnTo>
                  <a:pt x="73025" y="28194"/>
                </a:lnTo>
                <a:close/>
              </a:path>
              <a:path w="1868804" h="149860">
                <a:moveTo>
                  <a:pt x="87540" y="28194"/>
                </a:moveTo>
                <a:lnTo>
                  <a:pt x="73025" y="28194"/>
                </a:lnTo>
                <a:lnTo>
                  <a:pt x="87501" y="28941"/>
                </a:lnTo>
                <a:lnTo>
                  <a:pt x="87540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A01011FF-ABCA-C182-3A6B-60BE984D0AC2}"/>
              </a:ext>
            </a:extLst>
          </p:cNvPr>
          <p:cNvSpPr txBox="1"/>
          <p:nvPr/>
        </p:nvSpPr>
        <p:spPr>
          <a:xfrm>
            <a:off x="3474908" y="3063240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130" dirty="0">
                <a:latin typeface="DejaVu Sans"/>
                <a:cs typeface="DejaVu Sans"/>
              </a:rPr>
              <a:t>𝑐</a:t>
            </a:r>
          </a:p>
        </p:txBody>
      </p:sp>
    </p:spTree>
    <p:extLst>
      <p:ext uri="{BB962C8B-B14F-4D97-AF65-F5344CB8AC3E}">
        <p14:creationId xmlns:p14="http://schemas.microsoft.com/office/powerpoint/2010/main" val="26383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CCE75-96FA-126E-2AE9-2D9CBD10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SCCs are Disjoint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92C495-A60B-63A0-464D-2298214A9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Theorem: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are both SCCs 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∅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Proof: Assume that there is a vertex v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. Then, for any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any  vertex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There is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: we can first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 and then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Likewise, there is also a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Hence, neither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is maximal, contradicting the  fact that they are SCCs.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92C495-A60B-63A0-464D-2298214A9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48A8B-9020-B456-A2A2-AA596473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B781F-EA1C-DBCF-4496-FB3AE920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SCCs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8DBF2E-B7FB-D27F-8571-ED0C398D5E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/>
              <a:lstStyle/>
              <a:p>
                <a:r>
                  <a:rPr lang="en-US" altLang="zh-CN" dirty="0"/>
                  <a:t>Given a directed graph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the goal of finding strongly connected components is to divide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into disjoint subsets, each of which is an SCC.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8DBF2E-B7FB-D27F-8571-ED0C398D5E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43" t="-6439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A5920C-6DFD-6744-FDFE-1869285D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108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141AF29-A1DA-AA91-9319-BC74077C8EDB}"/>
              </a:ext>
            </a:extLst>
          </p:cNvPr>
          <p:cNvSpPr/>
          <p:nvPr/>
        </p:nvSpPr>
        <p:spPr>
          <a:xfrm>
            <a:off x="2903837" y="3884803"/>
            <a:ext cx="559435" cy="522605"/>
          </a:xfrm>
          <a:custGeom>
            <a:avLst/>
            <a:gdLst/>
            <a:ahLst/>
            <a:cxnLst/>
            <a:rect l="l" t="t" r="r" b="b"/>
            <a:pathLst>
              <a:path w="559435" h="522604">
                <a:moveTo>
                  <a:pt x="33909" y="431419"/>
                </a:moveTo>
                <a:lnTo>
                  <a:pt x="0" y="522478"/>
                </a:lnTo>
                <a:lnTo>
                  <a:pt x="93218" y="495046"/>
                </a:lnTo>
                <a:lnTo>
                  <a:pt x="82682" y="483743"/>
                </a:lnTo>
                <a:lnTo>
                  <a:pt x="62865" y="483743"/>
                </a:lnTo>
                <a:lnTo>
                  <a:pt x="43053" y="462534"/>
                </a:lnTo>
                <a:lnTo>
                  <a:pt x="53682" y="452632"/>
                </a:lnTo>
                <a:lnTo>
                  <a:pt x="33909" y="431419"/>
                </a:lnTo>
                <a:close/>
              </a:path>
              <a:path w="559435" h="522604">
                <a:moveTo>
                  <a:pt x="53682" y="452632"/>
                </a:moveTo>
                <a:lnTo>
                  <a:pt x="43053" y="462534"/>
                </a:lnTo>
                <a:lnTo>
                  <a:pt x="62865" y="483743"/>
                </a:lnTo>
                <a:lnTo>
                  <a:pt x="73470" y="473861"/>
                </a:lnTo>
                <a:lnTo>
                  <a:pt x="53682" y="452632"/>
                </a:lnTo>
                <a:close/>
              </a:path>
              <a:path w="559435" h="522604">
                <a:moveTo>
                  <a:pt x="73470" y="473861"/>
                </a:moveTo>
                <a:lnTo>
                  <a:pt x="62865" y="483743"/>
                </a:lnTo>
                <a:lnTo>
                  <a:pt x="82682" y="483743"/>
                </a:lnTo>
                <a:lnTo>
                  <a:pt x="73470" y="473861"/>
                </a:lnTo>
                <a:close/>
              </a:path>
              <a:path w="559435" h="522604">
                <a:moveTo>
                  <a:pt x="539622" y="0"/>
                </a:moveTo>
                <a:lnTo>
                  <a:pt x="53682" y="452632"/>
                </a:lnTo>
                <a:lnTo>
                  <a:pt x="73470" y="473861"/>
                </a:lnTo>
                <a:lnTo>
                  <a:pt x="559435" y="21082"/>
                </a:lnTo>
                <a:lnTo>
                  <a:pt x="539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CB7BACA-17CC-71D4-D02F-8ACB2E0D01BD}"/>
              </a:ext>
            </a:extLst>
          </p:cNvPr>
          <p:cNvSpPr/>
          <p:nvPr/>
        </p:nvSpPr>
        <p:spPr>
          <a:xfrm>
            <a:off x="3405234" y="360121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E9731FF-DC2E-0B90-30C5-94BA87C15B0F}"/>
              </a:ext>
            </a:extLst>
          </p:cNvPr>
          <p:cNvSpPr/>
          <p:nvPr/>
        </p:nvSpPr>
        <p:spPr>
          <a:xfrm>
            <a:off x="3405234" y="360121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2D31864-47CC-BCA0-3366-6D40E82EE39A}"/>
              </a:ext>
            </a:extLst>
          </p:cNvPr>
          <p:cNvSpPr txBox="1"/>
          <p:nvPr/>
        </p:nvSpPr>
        <p:spPr>
          <a:xfrm>
            <a:off x="3469241" y="3617036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C9D7C42-EB3C-2A9B-8204-2486C5CE306F}"/>
              </a:ext>
            </a:extLst>
          </p:cNvPr>
          <p:cNvSpPr/>
          <p:nvPr/>
        </p:nvSpPr>
        <p:spPr>
          <a:xfrm>
            <a:off x="6953105" y="30114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2A057A6-173C-E94F-726E-8404CE1E01C7}"/>
              </a:ext>
            </a:extLst>
          </p:cNvPr>
          <p:cNvSpPr txBox="1"/>
          <p:nvPr/>
        </p:nvSpPr>
        <p:spPr>
          <a:xfrm>
            <a:off x="7016479" y="3027171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𝑘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4377ECF-AF66-528A-B7D1-B63D61F0E753}"/>
              </a:ext>
            </a:extLst>
          </p:cNvPr>
          <p:cNvSpPr/>
          <p:nvPr/>
        </p:nvSpPr>
        <p:spPr>
          <a:xfrm>
            <a:off x="2618849" y="4357115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166878" y="0"/>
                </a:moveTo>
                <a:lnTo>
                  <a:pt x="122515" y="6120"/>
                </a:lnTo>
                <a:lnTo>
                  <a:pt x="82651" y="23396"/>
                </a:lnTo>
                <a:lnTo>
                  <a:pt x="48877" y="50196"/>
                </a:lnTo>
                <a:lnTo>
                  <a:pt x="22783" y="84892"/>
                </a:lnTo>
                <a:lnTo>
                  <a:pt x="5961" y="125853"/>
                </a:lnTo>
                <a:lnTo>
                  <a:pt x="0" y="171449"/>
                </a:lnTo>
                <a:lnTo>
                  <a:pt x="5961" y="217046"/>
                </a:lnTo>
                <a:lnTo>
                  <a:pt x="22783" y="258007"/>
                </a:lnTo>
                <a:lnTo>
                  <a:pt x="48877" y="292703"/>
                </a:lnTo>
                <a:lnTo>
                  <a:pt x="82651" y="319503"/>
                </a:lnTo>
                <a:lnTo>
                  <a:pt x="122515" y="336779"/>
                </a:lnTo>
                <a:lnTo>
                  <a:pt x="166878" y="342899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49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3E3CD96-4D4D-2BA0-8B59-02294A491E7A}"/>
              </a:ext>
            </a:extLst>
          </p:cNvPr>
          <p:cNvSpPr/>
          <p:nvPr/>
        </p:nvSpPr>
        <p:spPr>
          <a:xfrm>
            <a:off x="2618849" y="4357115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49"/>
                </a:moveTo>
                <a:lnTo>
                  <a:pt x="5961" y="125853"/>
                </a:lnTo>
                <a:lnTo>
                  <a:pt x="22783" y="84892"/>
                </a:lnTo>
                <a:lnTo>
                  <a:pt x="48877" y="50196"/>
                </a:lnTo>
                <a:lnTo>
                  <a:pt x="82651" y="23396"/>
                </a:lnTo>
                <a:lnTo>
                  <a:pt x="122515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49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899"/>
                </a:lnTo>
                <a:lnTo>
                  <a:pt x="122515" y="336779"/>
                </a:lnTo>
                <a:lnTo>
                  <a:pt x="82651" y="319503"/>
                </a:lnTo>
                <a:lnTo>
                  <a:pt x="48877" y="292703"/>
                </a:lnTo>
                <a:lnTo>
                  <a:pt x="22783" y="258007"/>
                </a:lnTo>
                <a:lnTo>
                  <a:pt x="5961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E066416-DC11-B0CA-5612-471510729F65}"/>
              </a:ext>
            </a:extLst>
          </p:cNvPr>
          <p:cNvSpPr txBox="1"/>
          <p:nvPr/>
        </p:nvSpPr>
        <p:spPr>
          <a:xfrm>
            <a:off x="2680673" y="43728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84750553-277C-18D7-38C0-5AE775887A6D}"/>
              </a:ext>
            </a:extLst>
          </p:cNvPr>
          <p:cNvSpPr/>
          <p:nvPr/>
        </p:nvSpPr>
        <p:spPr>
          <a:xfrm>
            <a:off x="3487529" y="48051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ED7299F-5DCD-8D0D-4F32-980A0BE777D5}"/>
              </a:ext>
            </a:extLst>
          </p:cNvPr>
          <p:cNvSpPr txBox="1"/>
          <p:nvPr/>
        </p:nvSpPr>
        <p:spPr>
          <a:xfrm>
            <a:off x="3560047" y="4821250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8B584BFE-996C-D056-C62E-0EBF8177F9B2}"/>
              </a:ext>
            </a:extLst>
          </p:cNvPr>
          <p:cNvSpPr/>
          <p:nvPr/>
        </p:nvSpPr>
        <p:spPr>
          <a:xfrm>
            <a:off x="5046581" y="313639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739823D-A87E-E3A0-4502-174AF3790EF0}"/>
              </a:ext>
            </a:extLst>
          </p:cNvPr>
          <p:cNvSpPr txBox="1"/>
          <p:nvPr/>
        </p:nvSpPr>
        <p:spPr>
          <a:xfrm>
            <a:off x="5106017" y="315188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1690B34-B58F-6B5D-E73B-04EF09145786}"/>
              </a:ext>
            </a:extLst>
          </p:cNvPr>
          <p:cNvSpPr/>
          <p:nvPr/>
        </p:nvSpPr>
        <p:spPr>
          <a:xfrm>
            <a:off x="4821030" y="44531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E74E1623-DF63-4DAA-A67B-BE7754C8F8FE}"/>
              </a:ext>
            </a:extLst>
          </p:cNvPr>
          <p:cNvSpPr txBox="1"/>
          <p:nvPr/>
        </p:nvSpPr>
        <p:spPr>
          <a:xfrm>
            <a:off x="4891134" y="4469257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16CC1C0C-3854-558D-866E-D7D4A6A94D02}"/>
              </a:ext>
            </a:extLst>
          </p:cNvPr>
          <p:cNvSpPr/>
          <p:nvPr/>
        </p:nvSpPr>
        <p:spPr>
          <a:xfrm>
            <a:off x="7379825" y="347319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40A04C4-CFC2-54E1-9EBB-92EE647D223E}"/>
              </a:ext>
            </a:extLst>
          </p:cNvPr>
          <p:cNvSpPr txBox="1"/>
          <p:nvPr/>
        </p:nvSpPr>
        <p:spPr>
          <a:xfrm>
            <a:off x="7470630" y="3488690"/>
            <a:ext cx="9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5" dirty="0">
                <a:latin typeface="DejaVu Sans"/>
                <a:cs typeface="DejaVu Sans"/>
              </a:rPr>
              <a:t>𝑙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77536FC-81F7-6CE7-CA1B-87A6CD390AE0}"/>
              </a:ext>
            </a:extLst>
          </p:cNvPr>
          <p:cNvSpPr/>
          <p:nvPr/>
        </p:nvSpPr>
        <p:spPr>
          <a:xfrm>
            <a:off x="7236569" y="508254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A105171-778D-4A43-D03E-50305C009431}"/>
              </a:ext>
            </a:extLst>
          </p:cNvPr>
          <p:cNvSpPr txBox="1"/>
          <p:nvPr/>
        </p:nvSpPr>
        <p:spPr>
          <a:xfrm>
            <a:off x="7323437" y="5098669"/>
            <a:ext cx="10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25" dirty="0">
                <a:latin typeface="DejaVu Sans"/>
                <a:cs typeface="DejaVu Sans"/>
              </a:rPr>
              <a:t>𝑗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4392B0B-6BC3-FFAA-4D38-7E35018E8F6E}"/>
              </a:ext>
            </a:extLst>
          </p:cNvPr>
          <p:cNvSpPr/>
          <p:nvPr/>
        </p:nvSpPr>
        <p:spPr>
          <a:xfrm>
            <a:off x="6253590" y="399897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846D9288-E6A5-2C2A-3CBE-143012C47076}"/>
              </a:ext>
            </a:extLst>
          </p:cNvPr>
          <p:cNvSpPr txBox="1"/>
          <p:nvPr/>
        </p:nvSpPr>
        <p:spPr>
          <a:xfrm>
            <a:off x="6316962" y="401574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F3A6AA4-B1B1-77A9-45CB-366D06593F86}"/>
              </a:ext>
            </a:extLst>
          </p:cNvPr>
          <p:cNvSpPr/>
          <p:nvPr/>
        </p:nvSpPr>
        <p:spPr>
          <a:xfrm>
            <a:off x="3690222" y="3294633"/>
            <a:ext cx="1359535" cy="379095"/>
          </a:xfrm>
          <a:custGeom>
            <a:avLst/>
            <a:gdLst/>
            <a:ahLst/>
            <a:cxnLst/>
            <a:rect l="l" t="t" r="r" b="b"/>
            <a:pathLst>
              <a:path w="1359535" h="379095">
                <a:moveTo>
                  <a:pt x="73532" y="294386"/>
                </a:moveTo>
                <a:lnTo>
                  <a:pt x="0" y="357886"/>
                </a:lnTo>
                <a:lnTo>
                  <a:pt x="94868" y="378587"/>
                </a:lnTo>
                <a:lnTo>
                  <a:pt x="88658" y="354075"/>
                </a:lnTo>
                <a:lnTo>
                  <a:pt x="73787" y="354075"/>
                </a:lnTo>
                <a:lnTo>
                  <a:pt x="66548" y="326008"/>
                </a:lnTo>
                <a:lnTo>
                  <a:pt x="80640" y="322435"/>
                </a:lnTo>
                <a:lnTo>
                  <a:pt x="73532" y="294386"/>
                </a:lnTo>
                <a:close/>
              </a:path>
              <a:path w="1359535" h="379095">
                <a:moveTo>
                  <a:pt x="80640" y="322435"/>
                </a:moveTo>
                <a:lnTo>
                  <a:pt x="66548" y="326008"/>
                </a:lnTo>
                <a:lnTo>
                  <a:pt x="73787" y="354075"/>
                </a:lnTo>
                <a:lnTo>
                  <a:pt x="87759" y="350531"/>
                </a:lnTo>
                <a:lnTo>
                  <a:pt x="80640" y="322435"/>
                </a:lnTo>
                <a:close/>
              </a:path>
              <a:path w="1359535" h="379095">
                <a:moveTo>
                  <a:pt x="87759" y="350531"/>
                </a:moveTo>
                <a:lnTo>
                  <a:pt x="73787" y="354075"/>
                </a:lnTo>
                <a:lnTo>
                  <a:pt x="88658" y="354075"/>
                </a:lnTo>
                <a:lnTo>
                  <a:pt x="87759" y="350531"/>
                </a:lnTo>
                <a:close/>
              </a:path>
              <a:path w="1359535" h="379095">
                <a:moveTo>
                  <a:pt x="1352169" y="0"/>
                </a:moveTo>
                <a:lnTo>
                  <a:pt x="80640" y="322435"/>
                </a:lnTo>
                <a:lnTo>
                  <a:pt x="87759" y="350531"/>
                </a:lnTo>
                <a:lnTo>
                  <a:pt x="1359281" y="27939"/>
                </a:lnTo>
                <a:lnTo>
                  <a:pt x="1352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0DBDE7C1-9A00-8343-D0CD-C9BEBEC89E98}"/>
              </a:ext>
            </a:extLst>
          </p:cNvPr>
          <p:cNvSpPr/>
          <p:nvPr/>
        </p:nvSpPr>
        <p:spPr>
          <a:xfrm>
            <a:off x="2781156" y="4686553"/>
            <a:ext cx="706755" cy="299085"/>
          </a:xfrm>
          <a:custGeom>
            <a:avLst/>
            <a:gdLst/>
            <a:ahLst/>
            <a:cxnLst/>
            <a:rect l="l" t="t" r="r" b="b"/>
            <a:pathLst>
              <a:path w="706755" h="299085">
                <a:moveTo>
                  <a:pt x="620633" y="271796"/>
                </a:moveTo>
                <a:lnTo>
                  <a:pt x="609981" y="298831"/>
                </a:lnTo>
                <a:lnTo>
                  <a:pt x="706754" y="290322"/>
                </a:lnTo>
                <a:lnTo>
                  <a:pt x="694914" y="277114"/>
                </a:lnTo>
                <a:lnTo>
                  <a:pt x="634110" y="277114"/>
                </a:lnTo>
                <a:lnTo>
                  <a:pt x="620633" y="271796"/>
                </a:lnTo>
                <a:close/>
              </a:path>
              <a:path w="706755" h="299085">
                <a:moveTo>
                  <a:pt x="631250" y="244852"/>
                </a:moveTo>
                <a:lnTo>
                  <a:pt x="620633" y="271796"/>
                </a:lnTo>
                <a:lnTo>
                  <a:pt x="634110" y="277114"/>
                </a:lnTo>
                <a:lnTo>
                  <a:pt x="644779" y="250190"/>
                </a:lnTo>
                <a:lnTo>
                  <a:pt x="631250" y="244852"/>
                </a:lnTo>
                <a:close/>
              </a:path>
              <a:path w="706755" h="299085">
                <a:moveTo>
                  <a:pt x="641858" y="217932"/>
                </a:moveTo>
                <a:lnTo>
                  <a:pt x="631250" y="244852"/>
                </a:lnTo>
                <a:lnTo>
                  <a:pt x="644779" y="250190"/>
                </a:lnTo>
                <a:lnTo>
                  <a:pt x="634110" y="277114"/>
                </a:lnTo>
                <a:lnTo>
                  <a:pt x="694914" y="277114"/>
                </a:lnTo>
                <a:lnTo>
                  <a:pt x="641858" y="217932"/>
                </a:lnTo>
                <a:close/>
              </a:path>
              <a:path w="706755" h="299085">
                <a:moveTo>
                  <a:pt x="10668" y="0"/>
                </a:moveTo>
                <a:lnTo>
                  <a:pt x="0" y="26924"/>
                </a:lnTo>
                <a:lnTo>
                  <a:pt x="620633" y="271796"/>
                </a:lnTo>
                <a:lnTo>
                  <a:pt x="631250" y="244852"/>
                </a:lnTo>
                <a:lnTo>
                  <a:pt x="10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46ACD327-A3DA-9030-B4C5-FCEF6E5DCE44}"/>
              </a:ext>
            </a:extLst>
          </p:cNvPr>
          <p:cNvSpPr/>
          <p:nvPr/>
        </p:nvSpPr>
        <p:spPr>
          <a:xfrm>
            <a:off x="3549125" y="3945635"/>
            <a:ext cx="239395" cy="913765"/>
          </a:xfrm>
          <a:custGeom>
            <a:avLst/>
            <a:gdLst/>
            <a:ahLst/>
            <a:cxnLst/>
            <a:rect l="l" t="t" r="r" b="b"/>
            <a:pathLst>
              <a:path w="239394" h="913764">
                <a:moveTo>
                  <a:pt x="56588" y="81696"/>
                </a:moveTo>
                <a:lnTo>
                  <a:pt x="28396" y="87942"/>
                </a:lnTo>
                <a:lnTo>
                  <a:pt x="210565" y="913511"/>
                </a:lnTo>
                <a:lnTo>
                  <a:pt x="238887" y="907161"/>
                </a:lnTo>
                <a:lnTo>
                  <a:pt x="56588" y="81696"/>
                </a:lnTo>
                <a:close/>
              </a:path>
              <a:path w="239394" h="913764">
                <a:moveTo>
                  <a:pt x="23748" y="0"/>
                </a:moveTo>
                <a:lnTo>
                  <a:pt x="0" y="94233"/>
                </a:lnTo>
                <a:lnTo>
                  <a:pt x="28396" y="87942"/>
                </a:lnTo>
                <a:lnTo>
                  <a:pt x="25272" y="73787"/>
                </a:lnTo>
                <a:lnTo>
                  <a:pt x="53466" y="67563"/>
                </a:lnTo>
                <a:lnTo>
                  <a:pt x="78459" y="67563"/>
                </a:lnTo>
                <a:lnTo>
                  <a:pt x="23748" y="0"/>
                </a:lnTo>
                <a:close/>
              </a:path>
              <a:path w="239394" h="913764">
                <a:moveTo>
                  <a:pt x="53466" y="67563"/>
                </a:moveTo>
                <a:lnTo>
                  <a:pt x="25272" y="73787"/>
                </a:lnTo>
                <a:lnTo>
                  <a:pt x="28396" y="87942"/>
                </a:lnTo>
                <a:lnTo>
                  <a:pt x="56588" y="81696"/>
                </a:lnTo>
                <a:lnTo>
                  <a:pt x="53466" y="67563"/>
                </a:lnTo>
                <a:close/>
              </a:path>
              <a:path w="239394" h="913764">
                <a:moveTo>
                  <a:pt x="78459" y="67563"/>
                </a:moveTo>
                <a:lnTo>
                  <a:pt x="53466" y="67563"/>
                </a:lnTo>
                <a:lnTo>
                  <a:pt x="56588" y="81696"/>
                </a:lnTo>
                <a:lnTo>
                  <a:pt x="84835" y="75437"/>
                </a:lnTo>
                <a:lnTo>
                  <a:pt x="78459" y="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3C37B08-0B6F-619A-2870-E4620050D224}"/>
              </a:ext>
            </a:extLst>
          </p:cNvPr>
          <p:cNvSpPr/>
          <p:nvPr/>
        </p:nvSpPr>
        <p:spPr>
          <a:xfrm>
            <a:off x="7513811" y="4384547"/>
            <a:ext cx="902969" cy="760095"/>
          </a:xfrm>
          <a:custGeom>
            <a:avLst/>
            <a:gdLst/>
            <a:ahLst/>
            <a:cxnLst/>
            <a:rect l="l" t="t" r="r" b="b"/>
            <a:pathLst>
              <a:path w="902970" h="760095">
                <a:moveTo>
                  <a:pt x="827014" y="44700"/>
                </a:moveTo>
                <a:lnTo>
                  <a:pt x="0" y="737743"/>
                </a:lnTo>
                <a:lnTo>
                  <a:pt x="18542" y="759968"/>
                </a:lnTo>
                <a:lnTo>
                  <a:pt x="845616" y="66854"/>
                </a:lnTo>
                <a:lnTo>
                  <a:pt x="827014" y="44700"/>
                </a:lnTo>
                <a:close/>
              </a:path>
              <a:path w="902970" h="760095">
                <a:moveTo>
                  <a:pt x="887476" y="35432"/>
                </a:moveTo>
                <a:lnTo>
                  <a:pt x="838073" y="35432"/>
                </a:lnTo>
                <a:lnTo>
                  <a:pt x="856741" y="57531"/>
                </a:lnTo>
                <a:lnTo>
                  <a:pt x="845616" y="66854"/>
                </a:lnTo>
                <a:lnTo>
                  <a:pt x="864235" y="89026"/>
                </a:lnTo>
                <a:lnTo>
                  <a:pt x="887476" y="35432"/>
                </a:lnTo>
                <a:close/>
              </a:path>
              <a:path w="902970" h="760095">
                <a:moveTo>
                  <a:pt x="838073" y="35432"/>
                </a:moveTo>
                <a:lnTo>
                  <a:pt x="827014" y="44700"/>
                </a:lnTo>
                <a:lnTo>
                  <a:pt x="845616" y="66854"/>
                </a:lnTo>
                <a:lnTo>
                  <a:pt x="856741" y="57531"/>
                </a:lnTo>
                <a:lnTo>
                  <a:pt x="838073" y="35432"/>
                </a:lnTo>
                <a:close/>
              </a:path>
              <a:path w="902970" h="760095">
                <a:moveTo>
                  <a:pt x="902842" y="0"/>
                </a:moveTo>
                <a:lnTo>
                  <a:pt x="808355" y="22478"/>
                </a:lnTo>
                <a:lnTo>
                  <a:pt x="827014" y="44700"/>
                </a:lnTo>
                <a:lnTo>
                  <a:pt x="838073" y="35432"/>
                </a:lnTo>
                <a:lnTo>
                  <a:pt x="887476" y="35432"/>
                </a:lnTo>
                <a:lnTo>
                  <a:pt x="902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F7962C02-EAFA-FDB8-0FB1-73D2AE739A7B}"/>
              </a:ext>
            </a:extLst>
          </p:cNvPr>
          <p:cNvSpPr/>
          <p:nvPr/>
        </p:nvSpPr>
        <p:spPr>
          <a:xfrm>
            <a:off x="4965936" y="3475989"/>
            <a:ext cx="262890" cy="976630"/>
          </a:xfrm>
          <a:custGeom>
            <a:avLst/>
            <a:gdLst/>
            <a:ahLst/>
            <a:cxnLst/>
            <a:rect l="l" t="t" r="r" b="b"/>
            <a:pathLst>
              <a:path w="262889" h="976629">
                <a:moveTo>
                  <a:pt x="0" y="882015"/>
                </a:moveTo>
                <a:lnTo>
                  <a:pt x="22733" y="976376"/>
                </a:lnTo>
                <a:lnTo>
                  <a:pt x="78395" y="909193"/>
                </a:lnTo>
                <a:lnTo>
                  <a:pt x="53212" y="909193"/>
                </a:lnTo>
                <a:lnTo>
                  <a:pt x="25019" y="902589"/>
                </a:lnTo>
                <a:lnTo>
                  <a:pt x="28274" y="888543"/>
                </a:lnTo>
                <a:lnTo>
                  <a:pt x="0" y="882015"/>
                </a:lnTo>
                <a:close/>
              </a:path>
              <a:path w="262889" h="976629">
                <a:moveTo>
                  <a:pt x="28274" y="888543"/>
                </a:moveTo>
                <a:lnTo>
                  <a:pt x="25019" y="902589"/>
                </a:lnTo>
                <a:lnTo>
                  <a:pt x="53212" y="909193"/>
                </a:lnTo>
                <a:lnTo>
                  <a:pt x="56488" y="895057"/>
                </a:lnTo>
                <a:lnTo>
                  <a:pt x="28274" y="888543"/>
                </a:lnTo>
                <a:close/>
              </a:path>
              <a:path w="262889" h="976629">
                <a:moveTo>
                  <a:pt x="56488" y="895057"/>
                </a:moveTo>
                <a:lnTo>
                  <a:pt x="53212" y="909193"/>
                </a:lnTo>
                <a:lnTo>
                  <a:pt x="78395" y="909193"/>
                </a:lnTo>
                <a:lnTo>
                  <a:pt x="84709" y="901573"/>
                </a:lnTo>
                <a:lnTo>
                  <a:pt x="56488" y="895057"/>
                </a:lnTo>
                <a:close/>
              </a:path>
              <a:path w="262889" h="976629">
                <a:moveTo>
                  <a:pt x="234187" y="0"/>
                </a:moveTo>
                <a:lnTo>
                  <a:pt x="28274" y="888543"/>
                </a:lnTo>
                <a:lnTo>
                  <a:pt x="56488" y="895057"/>
                </a:lnTo>
                <a:lnTo>
                  <a:pt x="262382" y="6604"/>
                </a:lnTo>
                <a:lnTo>
                  <a:pt x="2341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22AB264C-2A6F-4311-E205-3BE8D4040889}"/>
              </a:ext>
            </a:extLst>
          </p:cNvPr>
          <p:cNvSpPr/>
          <p:nvPr/>
        </p:nvSpPr>
        <p:spPr>
          <a:xfrm>
            <a:off x="5103859" y="4232402"/>
            <a:ext cx="3263265" cy="529590"/>
          </a:xfrm>
          <a:custGeom>
            <a:avLst/>
            <a:gdLst/>
            <a:ahLst/>
            <a:cxnLst/>
            <a:rect l="l" t="t" r="r" b="b"/>
            <a:pathLst>
              <a:path w="3263265" h="529589">
                <a:moveTo>
                  <a:pt x="3174916" y="28668"/>
                </a:moveTo>
                <a:lnTo>
                  <a:pt x="0" y="500380"/>
                </a:lnTo>
                <a:lnTo>
                  <a:pt x="4317" y="529082"/>
                </a:lnTo>
                <a:lnTo>
                  <a:pt x="3179157" y="57382"/>
                </a:lnTo>
                <a:lnTo>
                  <a:pt x="3174916" y="28668"/>
                </a:lnTo>
                <a:close/>
              </a:path>
              <a:path w="3263265" h="529589">
                <a:moveTo>
                  <a:pt x="3251760" y="26543"/>
                </a:moveTo>
                <a:lnTo>
                  <a:pt x="3189223" y="26543"/>
                </a:lnTo>
                <a:lnTo>
                  <a:pt x="3193541" y="55245"/>
                </a:lnTo>
                <a:lnTo>
                  <a:pt x="3179157" y="57382"/>
                </a:lnTo>
                <a:lnTo>
                  <a:pt x="3183382" y="85979"/>
                </a:lnTo>
                <a:lnTo>
                  <a:pt x="3263011" y="30225"/>
                </a:lnTo>
                <a:lnTo>
                  <a:pt x="3251760" y="26543"/>
                </a:lnTo>
                <a:close/>
              </a:path>
              <a:path w="3263265" h="529589">
                <a:moveTo>
                  <a:pt x="3189223" y="26543"/>
                </a:moveTo>
                <a:lnTo>
                  <a:pt x="3174916" y="28668"/>
                </a:lnTo>
                <a:lnTo>
                  <a:pt x="3179157" y="57382"/>
                </a:lnTo>
                <a:lnTo>
                  <a:pt x="3193541" y="55245"/>
                </a:lnTo>
                <a:lnTo>
                  <a:pt x="3189223" y="26543"/>
                </a:lnTo>
                <a:close/>
              </a:path>
              <a:path w="3263265" h="529589">
                <a:moveTo>
                  <a:pt x="3170682" y="0"/>
                </a:moveTo>
                <a:lnTo>
                  <a:pt x="3174916" y="28668"/>
                </a:lnTo>
                <a:lnTo>
                  <a:pt x="3189223" y="26543"/>
                </a:lnTo>
                <a:lnTo>
                  <a:pt x="3251760" y="26543"/>
                </a:lnTo>
                <a:lnTo>
                  <a:pt x="3170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A2F2CF40-8E3D-FF5B-4D3F-B36B5861C4B6}"/>
              </a:ext>
            </a:extLst>
          </p:cNvPr>
          <p:cNvSpPr/>
          <p:nvPr/>
        </p:nvSpPr>
        <p:spPr>
          <a:xfrm>
            <a:off x="4988669" y="4767071"/>
            <a:ext cx="2299970" cy="381000"/>
          </a:xfrm>
          <a:custGeom>
            <a:avLst/>
            <a:gdLst/>
            <a:ahLst/>
            <a:cxnLst/>
            <a:rect l="l" t="t" r="r" b="b"/>
            <a:pathLst>
              <a:path w="2299970" h="381000">
                <a:moveTo>
                  <a:pt x="87995" y="28763"/>
                </a:moveTo>
                <a:lnTo>
                  <a:pt x="83816" y="57341"/>
                </a:lnTo>
                <a:lnTo>
                  <a:pt x="2295779" y="380491"/>
                </a:lnTo>
                <a:lnTo>
                  <a:pt x="2299970" y="351789"/>
                </a:lnTo>
                <a:lnTo>
                  <a:pt x="87995" y="28763"/>
                </a:lnTo>
                <a:close/>
              </a:path>
              <a:path w="2299970" h="381000">
                <a:moveTo>
                  <a:pt x="92201" y="0"/>
                </a:moveTo>
                <a:lnTo>
                  <a:pt x="0" y="30479"/>
                </a:lnTo>
                <a:lnTo>
                  <a:pt x="79628" y="85978"/>
                </a:lnTo>
                <a:lnTo>
                  <a:pt x="83816" y="57341"/>
                </a:lnTo>
                <a:lnTo>
                  <a:pt x="69468" y="55244"/>
                </a:lnTo>
                <a:lnTo>
                  <a:pt x="73660" y="26669"/>
                </a:lnTo>
                <a:lnTo>
                  <a:pt x="88301" y="26669"/>
                </a:lnTo>
                <a:lnTo>
                  <a:pt x="92201" y="0"/>
                </a:lnTo>
                <a:close/>
              </a:path>
              <a:path w="2299970" h="381000">
                <a:moveTo>
                  <a:pt x="73660" y="26669"/>
                </a:moveTo>
                <a:lnTo>
                  <a:pt x="69468" y="55244"/>
                </a:lnTo>
                <a:lnTo>
                  <a:pt x="83816" y="57341"/>
                </a:lnTo>
                <a:lnTo>
                  <a:pt x="87995" y="28763"/>
                </a:lnTo>
                <a:lnTo>
                  <a:pt x="73660" y="26669"/>
                </a:lnTo>
                <a:close/>
              </a:path>
              <a:path w="2299970" h="381000">
                <a:moveTo>
                  <a:pt x="88301" y="26669"/>
                </a:moveTo>
                <a:lnTo>
                  <a:pt x="73660" y="26669"/>
                </a:lnTo>
                <a:lnTo>
                  <a:pt x="87995" y="28763"/>
                </a:lnTo>
                <a:lnTo>
                  <a:pt x="88301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2F40010A-5956-0FF2-5F65-492D8506FC44}"/>
              </a:ext>
            </a:extLst>
          </p:cNvPr>
          <p:cNvSpPr/>
          <p:nvPr/>
        </p:nvSpPr>
        <p:spPr>
          <a:xfrm>
            <a:off x="6527782" y="3305555"/>
            <a:ext cx="474980" cy="753110"/>
          </a:xfrm>
          <a:custGeom>
            <a:avLst/>
            <a:gdLst/>
            <a:ahLst/>
            <a:cxnLst/>
            <a:rect l="l" t="t" r="r" b="b"/>
            <a:pathLst>
              <a:path w="474979" h="753110">
                <a:moveTo>
                  <a:pt x="416636" y="66204"/>
                </a:moveTo>
                <a:lnTo>
                  <a:pt x="0" y="737362"/>
                </a:lnTo>
                <a:lnTo>
                  <a:pt x="24637" y="752602"/>
                </a:lnTo>
                <a:lnTo>
                  <a:pt x="441243" y="81493"/>
                </a:lnTo>
                <a:lnTo>
                  <a:pt x="416636" y="66204"/>
                </a:lnTo>
                <a:close/>
              </a:path>
              <a:path w="474979" h="753110">
                <a:moveTo>
                  <a:pt x="469779" y="53848"/>
                </a:moveTo>
                <a:lnTo>
                  <a:pt x="424307" y="53848"/>
                </a:lnTo>
                <a:lnTo>
                  <a:pt x="448945" y="69088"/>
                </a:lnTo>
                <a:lnTo>
                  <a:pt x="441243" y="81493"/>
                </a:lnTo>
                <a:lnTo>
                  <a:pt x="465836" y="96774"/>
                </a:lnTo>
                <a:lnTo>
                  <a:pt x="469779" y="53848"/>
                </a:lnTo>
                <a:close/>
              </a:path>
              <a:path w="474979" h="753110">
                <a:moveTo>
                  <a:pt x="424307" y="53848"/>
                </a:moveTo>
                <a:lnTo>
                  <a:pt x="416636" y="66204"/>
                </a:lnTo>
                <a:lnTo>
                  <a:pt x="441243" y="81493"/>
                </a:lnTo>
                <a:lnTo>
                  <a:pt x="448945" y="69088"/>
                </a:lnTo>
                <a:lnTo>
                  <a:pt x="424307" y="53848"/>
                </a:lnTo>
                <a:close/>
              </a:path>
              <a:path w="474979" h="753110">
                <a:moveTo>
                  <a:pt x="474725" y="0"/>
                </a:moveTo>
                <a:lnTo>
                  <a:pt x="392049" y="50927"/>
                </a:lnTo>
                <a:lnTo>
                  <a:pt x="416636" y="66204"/>
                </a:lnTo>
                <a:lnTo>
                  <a:pt x="424307" y="53848"/>
                </a:lnTo>
                <a:lnTo>
                  <a:pt x="469779" y="53848"/>
                </a:lnTo>
                <a:lnTo>
                  <a:pt x="474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50C7DCD0-F66C-C1CF-8CA0-B522C6EC9417}"/>
              </a:ext>
            </a:extLst>
          </p:cNvPr>
          <p:cNvSpPr/>
          <p:nvPr/>
        </p:nvSpPr>
        <p:spPr>
          <a:xfrm>
            <a:off x="7231236" y="3292855"/>
            <a:ext cx="316230" cy="180340"/>
          </a:xfrm>
          <a:custGeom>
            <a:avLst/>
            <a:gdLst/>
            <a:ahLst/>
            <a:cxnLst/>
            <a:rect l="l" t="t" r="r" b="b"/>
            <a:pathLst>
              <a:path w="316229" h="180339">
                <a:moveTo>
                  <a:pt x="232486" y="151696"/>
                </a:moveTo>
                <a:lnTo>
                  <a:pt x="218694" y="177165"/>
                </a:lnTo>
                <a:lnTo>
                  <a:pt x="315722" y="180340"/>
                </a:lnTo>
                <a:lnTo>
                  <a:pt x="300551" y="158623"/>
                </a:lnTo>
                <a:lnTo>
                  <a:pt x="245237" y="158623"/>
                </a:lnTo>
                <a:lnTo>
                  <a:pt x="232486" y="151696"/>
                </a:lnTo>
                <a:close/>
              </a:path>
              <a:path w="316229" h="180339">
                <a:moveTo>
                  <a:pt x="246309" y="126168"/>
                </a:moveTo>
                <a:lnTo>
                  <a:pt x="232486" y="151696"/>
                </a:lnTo>
                <a:lnTo>
                  <a:pt x="245237" y="158623"/>
                </a:lnTo>
                <a:lnTo>
                  <a:pt x="259080" y="133096"/>
                </a:lnTo>
                <a:lnTo>
                  <a:pt x="246309" y="126168"/>
                </a:lnTo>
                <a:close/>
              </a:path>
              <a:path w="316229" h="180339">
                <a:moveTo>
                  <a:pt x="260096" y="100711"/>
                </a:moveTo>
                <a:lnTo>
                  <a:pt x="246309" y="126168"/>
                </a:lnTo>
                <a:lnTo>
                  <a:pt x="259080" y="133096"/>
                </a:lnTo>
                <a:lnTo>
                  <a:pt x="245237" y="158623"/>
                </a:lnTo>
                <a:lnTo>
                  <a:pt x="300551" y="158623"/>
                </a:lnTo>
                <a:lnTo>
                  <a:pt x="260096" y="100711"/>
                </a:lnTo>
                <a:close/>
              </a:path>
              <a:path w="316229" h="180339">
                <a:moveTo>
                  <a:pt x="13715" y="0"/>
                </a:moveTo>
                <a:lnTo>
                  <a:pt x="0" y="25400"/>
                </a:lnTo>
                <a:lnTo>
                  <a:pt x="232486" y="151696"/>
                </a:lnTo>
                <a:lnTo>
                  <a:pt x="246309" y="126168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099570CF-B16B-50A8-8CE2-024F7754E38F}"/>
              </a:ext>
            </a:extLst>
          </p:cNvPr>
          <p:cNvSpPr/>
          <p:nvPr/>
        </p:nvSpPr>
        <p:spPr>
          <a:xfrm>
            <a:off x="6588869" y="3752722"/>
            <a:ext cx="847090" cy="419734"/>
          </a:xfrm>
          <a:custGeom>
            <a:avLst/>
            <a:gdLst/>
            <a:ahLst/>
            <a:cxnLst/>
            <a:rect l="l" t="t" r="r" b="b"/>
            <a:pathLst>
              <a:path w="847089" h="419735">
                <a:moveTo>
                  <a:pt x="59436" y="341502"/>
                </a:moveTo>
                <a:lnTo>
                  <a:pt x="0" y="418338"/>
                </a:lnTo>
                <a:lnTo>
                  <a:pt x="97154" y="419734"/>
                </a:lnTo>
                <a:lnTo>
                  <a:pt x="87664" y="400050"/>
                </a:lnTo>
                <a:lnTo>
                  <a:pt x="71500" y="400050"/>
                </a:lnTo>
                <a:lnTo>
                  <a:pt x="58927" y="373888"/>
                </a:lnTo>
                <a:lnTo>
                  <a:pt x="72009" y="367580"/>
                </a:lnTo>
                <a:lnTo>
                  <a:pt x="59436" y="341502"/>
                </a:lnTo>
                <a:close/>
              </a:path>
              <a:path w="847089" h="419735">
                <a:moveTo>
                  <a:pt x="72009" y="367580"/>
                </a:moveTo>
                <a:lnTo>
                  <a:pt x="58927" y="373888"/>
                </a:lnTo>
                <a:lnTo>
                  <a:pt x="71500" y="400050"/>
                </a:lnTo>
                <a:lnTo>
                  <a:pt x="84615" y="393726"/>
                </a:lnTo>
                <a:lnTo>
                  <a:pt x="72009" y="367580"/>
                </a:lnTo>
                <a:close/>
              </a:path>
              <a:path w="847089" h="419735">
                <a:moveTo>
                  <a:pt x="84615" y="393726"/>
                </a:moveTo>
                <a:lnTo>
                  <a:pt x="71500" y="400050"/>
                </a:lnTo>
                <a:lnTo>
                  <a:pt x="87664" y="400050"/>
                </a:lnTo>
                <a:lnTo>
                  <a:pt x="84615" y="393726"/>
                </a:lnTo>
                <a:close/>
              </a:path>
              <a:path w="847089" h="419735">
                <a:moveTo>
                  <a:pt x="834389" y="0"/>
                </a:moveTo>
                <a:lnTo>
                  <a:pt x="72009" y="367580"/>
                </a:lnTo>
                <a:lnTo>
                  <a:pt x="84615" y="393726"/>
                </a:lnTo>
                <a:lnTo>
                  <a:pt x="846963" y="26162"/>
                </a:lnTo>
                <a:lnTo>
                  <a:pt x="834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75CB3BE-40AE-4759-A813-DE76CE697117}"/>
              </a:ext>
            </a:extLst>
          </p:cNvPr>
          <p:cNvSpPr/>
          <p:nvPr/>
        </p:nvSpPr>
        <p:spPr>
          <a:xfrm>
            <a:off x="5152246" y="4275582"/>
            <a:ext cx="1151255" cy="363220"/>
          </a:xfrm>
          <a:custGeom>
            <a:avLst/>
            <a:gdLst/>
            <a:ahLst/>
            <a:cxnLst/>
            <a:rect l="l" t="t" r="r" b="b"/>
            <a:pathLst>
              <a:path w="1151254" h="363220">
                <a:moveTo>
                  <a:pt x="1063521" y="27746"/>
                </a:moveTo>
                <a:lnTo>
                  <a:pt x="0" y="335407"/>
                </a:lnTo>
                <a:lnTo>
                  <a:pt x="8127" y="363220"/>
                </a:lnTo>
                <a:lnTo>
                  <a:pt x="1071571" y="55582"/>
                </a:lnTo>
                <a:lnTo>
                  <a:pt x="1063521" y="27746"/>
                </a:lnTo>
                <a:close/>
              </a:path>
              <a:path w="1151254" h="363220">
                <a:moveTo>
                  <a:pt x="1144262" y="23749"/>
                </a:moveTo>
                <a:lnTo>
                  <a:pt x="1077340" y="23749"/>
                </a:lnTo>
                <a:lnTo>
                  <a:pt x="1085469" y="51562"/>
                </a:lnTo>
                <a:lnTo>
                  <a:pt x="1071571" y="55582"/>
                </a:lnTo>
                <a:lnTo>
                  <a:pt x="1079627" y="83439"/>
                </a:lnTo>
                <a:lnTo>
                  <a:pt x="1144262" y="23749"/>
                </a:lnTo>
                <a:close/>
              </a:path>
              <a:path w="1151254" h="363220">
                <a:moveTo>
                  <a:pt x="1077340" y="23749"/>
                </a:moveTo>
                <a:lnTo>
                  <a:pt x="1063521" y="27746"/>
                </a:lnTo>
                <a:lnTo>
                  <a:pt x="1071571" y="55582"/>
                </a:lnTo>
                <a:lnTo>
                  <a:pt x="1085469" y="51562"/>
                </a:lnTo>
                <a:lnTo>
                  <a:pt x="1077340" y="23749"/>
                </a:lnTo>
                <a:close/>
              </a:path>
              <a:path w="1151254" h="363220">
                <a:moveTo>
                  <a:pt x="1055497" y="0"/>
                </a:moveTo>
                <a:lnTo>
                  <a:pt x="1063521" y="27746"/>
                </a:lnTo>
                <a:lnTo>
                  <a:pt x="1077340" y="23749"/>
                </a:lnTo>
                <a:lnTo>
                  <a:pt x="1144262" y="23749"/>
                </a:lnTo>
                <a:lnTo>
                  <a:pt x="1151001" y="17526"/>
                </a:lnTo>
                <a:lnTo>
                  <a:pt x="1055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5FB27C83-FEBC-A14D-5E56-990D679B7B57}"/>
              </a:ext>
            </a:extLst>
          </p:cNvPr>
          <p:cNvSpPr/>
          <p:nvPr/>
        </p:nvSpPr>
        <p:spPr>
          <a:xfrm>
            <a:off x="5331569" y="3429000"/>
            <a:ext cx="1096010" cy="582930"/>
          </a:xfrm>
          <a:custGeom>
            <a:avLst/>
            <a:gdLst/>
            <a:ahLst/>
            <a:cxnLst/>
            <a:rect l="l" t="t" r="r" b="b"/>
            <a:pathLst>
              <a:path w="1096010" h="582929">
                <a:moveTo>
                  <a:pt x="83699" y="27420"/>
                </a:moveTo>
                <a:lnTo>
                  <a:pt x="70237" y="53074"/>
                </a:lnTo>
                <a:lnTo>
                  <a:pt x="1082166" y="582930"/>
                </a:lnTo>
                <a:lnTo>
                  <a:pt x="1095628" y="557276"/>
                </a:lnTo>
                <a:lnTo>
                  <a:pt x="83699" y="27420"/>
                </a:lnTo>
                <a:close/>
              </a:path>
              <a:path w="1096010" h="582929">
                <a:moveTo>
                  <a:pt x="0" y="0"/>
                </a:moveTo>
                <a:lnTo>
                  <a:pt x="56768" y="78739"/>
                </a:lnTo>
                <a:lnTo>
                  <a:pt x="70237" y="53074"/>
                </a:lnTo>
                <a:lnTo>
                  <a:pt x="57403" y="46354"/>
                </a:lnTo>
                <a:lnTo>
                  <a:pt x="70865" y="20700"/>
                </a:lnTo>
                <a:lnTo>
                  <a:pt x="87225" y="20700"/>
                </a:lnTo>
                <a:lnTo>
                  <a:pt x="97154" y="1777"/>
                </a:lnTo>
                <a:lnTo>
                  <a:pt x="0" y="0"/>
                </a:lnTo>
                <a:close/>
              </a:path>
              <a:path w="1096010" h="582929">
                <a:moveTo>
                  <a:pt x="70865" y="20700"/>
                </a:moveTo>
                <a:lnTo>
                  <a:pt x="57403" y="46354"/>
                </a:lnTo>
                <a:lnTo>
                  <a:pt x="70237" y="53074"/>
                </a:lnTo>
                <a:lnTo>
                  <a:pt x="83699" y="27420"/>
                </a:lnTo>
                <a:lnTo>
                  <a:pt x="70865" y="20700"/>
                </a:lnTo>
                <a:close/>
              </a:path>
              <a:path w="1096010" h="582929">
                <a:moveTo>
                  <a:pt x="87225" y="20700"/>
                </a:moveTo>
                <a:lnTo>
                  <a:pt x="70865" y="20700"/>
                </a:lnTo>
                <a:lnTo>
                  <a:pt x="83699" y="27420"/>
                </a:lnTo>
                <a:lnTo>
                  <a:pt x="87225" y="20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6340738C-5A9A-DB19-81F9-8146C5735FDA}"/>
              </a:ext>
            </a:extLst>
          </p:cNvPr>
          <p:cNvSpPr/>
          <p:nvPr/>
        </p:nvSpPr>
        <p:spPr>
          <a:xfrm>
            <a:off x="8367377" y="40904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BC4BB863-F118-4926-DFD4-520A89FE3D9F}"/>
              </a:ext>
            </a:extLst>
          </p:cNvPr>
          <p:cNvSpPr/>
          <p:nvPr/>
        </p:nvSpPr>
        <p:spPr>
          <a:xfrm>
            <a:off x="8367377" y="40904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AB38208F-1F82-8BF6-422D-4A2D4603520D}"/>
              </a:ext>
            </a:extLst>
          </p:cNvPr>
          <p:cNvSpPr txBox="1"/>
          <p:nvPr/>
        </p:nvSpPr>
        <p:spPr>
          <a:xfrm>
            <a:off x="8425543" y="4105859"/>
            <a:ext cx="1657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29150834-9A8D-D133-0869-447F950C22C1}"/>
              </a:ext>
            </a:extLst>
          </p:cNvPr>
          <p:cNvSpPr/>
          <p:nvPr/>
        </p:nvSpPr>
        <p:spPr>
          <a:xfrm>
            <a:off x="8393286" y="50459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394EF1E5-D7C2-C750-D8B3-DE9AE056F4C3}"/>
              </a:ext>
            </a:extLst>
          </p:cNvPr>
          <p:cNvSpPr/>
          <p:nvPr/>
        </p:nvSpPr>
        <p:spPr>
          <a:xfrm>
            <a:off x="8393286" y="50459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91202BC1-F298-85CC-0C90-55241B8E0FC9}"/>
              </a:ext>
            </a:extLst>
          </p:cNvPr>
          <p:cNvSpPr txBox="1"/>
          <p:nvPr/>
        </p:nvSpPr>
        <p:spPr>
          <a:xfrm>
            <a:off x="8457548" y="506298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598AE0FC-560D-4C5E-1C3F-EA95002264BB}"/>
              </a:ext>
            </a:extLst>
          </p:cNvPr>
          <p:cNvSpPr/>
          <p:nvPr/>
        </p:nvSpPr>
        <p:spPr>
          <a:xfrm>
            <a:off x="9327498" y="467258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B04C33E-C8F7-2212-A115-1E4218D49300}"/>
              </a:ext>
            </a:extLst>
          </p:cNvPr>
          <p:cNvSpPr txBox="1"/>
          <p:nvPr/>
        </p:nvSpPr>
        <p:spPr>
          <a:xfrm>
            <a:off x="9417667" y="4688332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B2AADFCE-8726-681A-4340-2FE511DA3560}"/>
              </a:ext>
            </a:extLst>
          </p:cNvPr>
          <p:cNvSpPr/>
          <p:nvPr/>
        </p:nvSpPr>
        <p:spPr>
          <a:xfrm>
            <a:off x="7571215" y="5178552"/>
            <a:ext cx="821690" cy="90170"/>
          </a:xfrm>
          <a:custGeom>
            <a:avLst/>
            <a:gdLst/>
            <a:ahLst/>
            <a:cxnLst/>
            <a:rect l="l" t="t" r="r" b="b"/>
            <a:pathLst>
              <a:path w="821690" h="90170">
                <a:moveTo>
                  <a:pt x="734188" y="28949"/>
                </a:moveTo>
                <a:lnTo>
                  <a:pt x="0" y="60833"/>
                </a:lnTo>
                <a:lnTo>
                  <a:pt x="1269" y="89662"/>
                </a:lnTo>
                <a:lnTo>
                  <a:pt x="735460" y="57903"/>
                </a:lnTo>
                <a:lnTo>
                  <a:pt x="734188" y="28949"/>
                </a:lnTo>
                <a:close/>
              </a:path>
              <a:path w="821690" h="90170">
                <a:moveTo>
                  <a:pt x="796276" y="28321"/>
                </a:moveTo>
                <a:lnTo>
                  <a:pt x="748664" y="28321"/>
                </a:lnTo>
                <a:lnTo>
                  <a:pt x="749934" y="57277"/>
                </a:lnTo>
                <a:lnTo>
                  <a:pt x="735460" y="57903"/>
                </a:lnTo>
                <a:lnTo>
                  <a:pt x="736726" y="86741"/>
                </a:lnTo>
                <a:lnTo>
                  <a:pt x="821562" y="39624"/>
                </a:lnTo>
                <a:lnTo>
                  <a:pt x="796276" y="28321"/>
                </a:lnTo>
                <a:close/>
              </a:path>
              <a:path w="821690" h="90170">
                <a:moveTo>
                  <a:pt x="748664" y="28321"/>
                </a:moveTo>
                <a:lnTo>
                  <a:pt x="734188" y="28949"/>
                </a:lnTo>
                <a:lnTo>
                  <a:pt x="735460" y="57903"/>
                </a:lnTo>
                <a:lnTo>
                  <a:pt x="749934" y="57277"/>
                </a:lnTo>
                <a:lnTo>
                  <a:pt x="748664" y="28321"/>
                </a:lnTo>
                <a:close/>
              </a:path>
              <a:path w="821690" h="90170">
                <a:moveTo>
                  <a:pt x="732916" y="0"/>
                </a:moveTo>
                <a:lnTo>
                  <a:pt x="734188" y="28949"/>
                </a:lnTo>
                <a:lnTo>
                  <a:pt x="748664" y="28321"/>
                </a:lnTo>
                <a:lnTo>
                  <a:pt x="796276" y="28321"/>
                </a:lnTo>
                <a:lnTo>
                  <a:pt x="7329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95F0B173-EF64-4E05-100A-F88DA4719C3E}"/>
              </a:ext>
            </a:extLst>
          </p:cNvPr>
          <p:cNvSpPr/>
          <p:nvPr/>
        </p:nvSpPr>
        <p:spPr>
          <a:xfrm>
            <a:off x="8653889" y="4382008"/>
            <a:ext cx="729615" cy="354330"/>
          </a:xfrm>
          <a:custGeom>
            <a:avLst/>
            <a:gdLst/>
            <a:ahLst/>
            <a:cxnLst/>
            <a:rect l="l" t="t" r="r" b="b"/>
            <a:pathLst>
              <a:path w="729615" h="354329">
                <a:moveTo>
                  <a:pt x="84823" y="26182"/>
                </a:moveTo>
                <a:lnTo>
                  <a:pt x="72557" y="52496"/>
                </a:lnTo>
                <a:lnTo>
                  <a:pt x="717169" y="354203"/>
                </a:lnTo>
                <a:lnTo>
                  <a:pt x="729487" y="327914"/>
                </a:lnTo>
                <a:lnTo>
                  <a:pt x="84823" y="26182"/>
                </a:lnTo>
                <a:close/>
              </a:path>
              <a:path w="729615" h="354329">
                <a:moveTo>
                  <a:pt x="97027" y="0"/>
                </a:moveTo>
                <a:lnTo>
                  <a:pt x="0" y="2540"/>
                </a:lnTo>
                <a:lnTo>
                  <a:pt x="60325" y="78740"/>
                </a:lnTo>
                <a:lnTo>
                  <a:pt x="72557" y="52496"/>
                </a:lnTo>
                <a:lnTo>
                  <a:pt x="59435" y="46355"/>
                </a:lnTo>
                <a:lnTo>
                  <a:pt x="71754" y="20066"/>
                </a:lnTo>
                <a:lnTo>
                  <a:pt x="87674" y="20066"/>
                </a:lnTo>
                <a:lnTo>
                  <a:pt x="97027" y="0"/>
                </a:lnTo>
                <a:close/>
              </a:path>
              <a:path w="729615" h="354329">
                <a:moveTo>
                  <a:pt x="71754" y="20066"/>
                </a:moveTo>
                <a:lnTo>
                  <a:pt x="59435" y="46355"/>
                </a:lnTo>
                <a:lnTo>
                  <a:pt x="72557" y="52496"/>
                </a:lnTo>
                <a:lnTo>
                  <a:pt x="84823" y="26182"/>
                </a:lnTo>
                <a:lnTo>
                  <a:pt x="71754" y="20066"/>
                </a:lnTo>
                <a:close/>
              </a:path>
              <a:path w="729615" h="354329">
                <a:moveTo>
                  <a:pt x="87674" y="20066"/>
                </a:moveTo>
                <a:lnTo>
                  <a:pt x="71754" y="20066"/>
                </a:lnTo>
                <a:lnTo>
                  <a:pt x="84823" y="26182"/>
                </a:lnTo>
                <a:lnTo>
                  <a:pt x="87674" y="20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F4E2DD88-7838-9E40-119D-C734BDE0B97C}"/>
              </a:ext>
            </a:extLst>
          </p:cNvPr>
          <p:cNvSpPr/>
          <p:nvPr/>
        </p:nvSpPr>
        <p:spPr>
          <a:xfrm>
            <a:off x="8673066" y="4834382"/>
            <a:ext cx="654050" cy="275590"/>
          </a:xfrm>
          <a:custGeom>
            <a:avLst/>
            <a:gdLst/>
            <a:ahLst/>
            <a:cxnLst/>
            <a:rect l="l" t="t" r="r" b="b"/>
            <a:pathLst>
              <a:path w="654050" h="275589">
                <a:moveTo>
                  <a:pt x="567817" y="26966"/>
                </a:moveTo>
                <a:lnTo>
                  <a:pt x="0" y="248412"/>
                </a:lnTo>
                <a:lnTo>
                  <a:pt x="10413" y="275463"/>
                </a:lnTo>
                <a:lnTo>
                  <a:pt x="578344" y="53898"/>
                </a:lnTo>
                <a:lnTo>
                  <a:pt x="567817" y="26966"/>
                </a:lnTo>
                <a:close/>
              </a:path>
              <a:path w="654050" h="275589">
                <a:moveTo>
                  <a:pt x="642444" y="21717"/>
                </a:moveTo>
                <a:lnTo>
                  <a:pt x="581278" y="21717"/>
                </a:lnTo>
                <a:lnTo>
                  <a:pt x="591820" y="48641"/>
                </a:lnTo>
                <a:lnTo>
                  <a:pt x="578344" y="53898"/>
                </a:lnTo>
                <a:lnTo>
                  <a:pt x="588899" y="80899"/>
                </a:lnTo>
                <a:lnTo>
                  <a:pt x="642444" y="21717"/>
                </a:lnTo>
                <a:close/>
              </a:path>
              <a:path w="654050" h="275589">
                <a:moveTo>
                  <a:pt x="581278" y="21717"/>
                </a:moveTo>
                <a:lnTo>
                  <a:pt x="567817" y="26966"/>
                </a:lnTo>
                <a:lnTo>
                  <a:pt x="578344" y="53898"/>
                </a:lnTo>
                <a:lnTo>
                  <a:pt x="591820" y="48641"/>
                </a:lnTo>
                <a:lnTo>
                  <a:pt x="581278" y="21717"/>
                </a:lnTo>
                <a:close/>
              </a:path>
              <a:path w="654050" h="275589">
                <a:moveTo>
                  <a:pt x="557276" y="0"/>
                </a:moveTo>
                <a:lnTo>
                  <a:pt x="567817" y="26966"/>
                </a:lnTo>
                <a:lnTo>
                  <a:pt x="581278" y="21717"/>
                </a:lnTo>
                <a:lnTo>
                  <a:pt x="642444" y="21717"/>
                </a:lnTo>
                <a:lnTo>
                  <a:pt x="654050" y="8890"/>
                </a:lnTo>
                <a:lnTo>
                  <a:pt x="5572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F4FC595D-DB43-C356-72E4-57A119F8287A}"/>
              </a:ext>
            </a:extLst>
          </p:cNvPr>
          <p:cNvSpPr/>
          <p:nvPr/>
        </p:nvSpPr>
        <p:spPr>
          <a:xfrm>
            <a:off x="8728565" y="4951729"/>
            <a:ext cx="654050" cy="275590"/>
          </a:xfrm>
          <a:custGeom>
            <a:avLst/>
            <a:gdLst/>
            <a:ahLst/>
            <a:cxnLst/>
            <a:rect l="l" t="t" r="r" b="b"/>
            <a:pathLst>
              <a:path w="654050" h="275589">
                <a:moveTo>
                  <a:pt x="65150" y="194437"/>
                </a:moveTo>
                <a:lnTo>
                  <a:pt x="0" y="266573"/>
                </a:lnTo>
                <a:lnTo>
                  <a:pt x="96774" y="275463"/>
                </a:lnTo>
                <a:lnTo>
                  <a:pt x="88298" y="253746"/>
                </a:lnTo>
                <a:lnTo>
                  <a:pt x="72644" y="253746"/>
                </a:lnTo>
                <a:lnTo>
                  <a:pt x="62229" y="226695"/>
                </a:lnTo>
                <a:lnTo>
                  <a:pt x="75691" y="221445"/>
                </a:lnTo>
                <a:lnTo>
                  <a:pt x="65150" y="194437"/>
                </a:lnTo>
                <a:close/>
              </a:path>
              <a:path w="654050" h="275589">
                <a:moveTo>
                  <a:pt x="75691" y="221445"/>
                </a:moveTo>
                <a:lnTo>
                  <a:pt x="62229" y="226695"/>
                </a:lnTo>
                <a:lnTo>
                  <a:pt x="72644" y="253746"/>
                </a:lnTo>
                <a:lnTo>
                  <a:pt x="86229" y="248445"/>
                </a:lnTo>
                <a:lnTo>
                  <a:pt x="75691" y="221445"/>
                </a:lnTo>
                <a:close/>
              </a:path>
              <a:path w="654050" h="275589">
                <a:moveTo>
                  <a:pt x="86229" y="248445"/>
                </a:moveTo>
                <a:lnTo>
                  <a:pt x="72644" y="253746"/>
                </a:lnTo>
                <a:lnTo>
                  <a:pt x="88298" y="253746"/>
                </a:lnTo>
                <a:lnTo>
                  <a:pt x="86229" y="248445"/>
                </a:lnTo>
                <a:close/>
              </a:path>
              <a:path w="654050" h="275589">
                <a:moveTo>
                  <a:pt x="643508" y="0"/>
                </a:moveTo>
                <a:lnTo>
                  <a:pt x="75691" y="221445"/>
                </a:lnTo>
                <a:lnTo>
                  <a:pt x="86229" y="248445"/>
                </a:lnTo>
                <a:lnTo>
                  <a:pt x="654050" y="26924"/>
                </a:lnTo>
                <a:lnTo>
                  <a:pt x="6435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AC7E97BA-AF9B-13FC-DA54-35141D48B79A}"/>
              </a:ext>
            </a:extLst>
          </p:cNvPr>
          <p:cNvSpPr/>
          <p:nvPr/>
        </p:nvSpPr>
        <p:spPr>
          <a:xfrm>
            <a:off x="7260699" y="5368671"/>
            <a:ext cx="282575" cy="292735"/>
          </a:xfrm>
          <a:custGeom>
            <a:avLst/>
            <a:gdLst/>
            <a:ahLst/>
            <a:cxnLst/>
            <a:rect l="l" t="t" r="r" b="b"/>
            <a:pathLst>
              <a:path w="282575" h="292735">
                <a:moveTo>
                  <a:pt x="52407" y="89471"/>
                </a:moveTo>
                <a:lnTo>
                  <a:pt x="26555" y="91632"/>
                </a:lnTo>
                <a:lnTo>
                  <a:pt x="29845" y="113918"/>
                </a:lnTo>
                <a:lnTo>
                  <a:pt x="35306" y="137540"/>
                </a:lnTo>
                <a:lnTo>
                  <a:pt x="49275" y="181609"/>
                </a:lnTo>
                <a:lnTo>
                  <a:pt x="66801" y="220598"/>
                </a:lnTo>
                <a:lnTo>
                  <a:pt x="92456" y="259460"/>
                </a:lnTo>
                <a:lnTo>
                  <a:pt x="123190" y="285114"/>
                </a:lnTo>
                <a:lnTo>
                  <a:pt x="151637" y="292353"/>
                </a:lnTo>
                <a:lnTo>
                  <a:pt x="157225" y="291972"/>
                </a:lnTo>
                <a:lnTo>
                  <a:pt x="192278" y="275208"/>
                </a:lnTo>
                <a:lnTo>
                  <a:pt x="201535" y="266445"/>
                </a:lnTo>
                <a:lnTo>
                  <a:pt x="149860" y="266445"/>
                </a:lnTo>
                <a:lnTo>
                  <a:pt x="146176" y="266064"/>
                </a:lnTo>
                <a:lnTo>
                  <a:pt x="111760" y="242188"/>
                </a:lnTo>
                <a:lnTo>
                  <a:pt x="89154" y="207644"/>
                </a:lnTo>
                <a:lnTo>
                  <a:pt x="73279" y="171830"/>
                </a:lnTo>
                <a:lnTo>
                  <a:pt x="60198" y="130301"/>
                </a:lnTo>
                <a:lnTo>
                  <a:pt x="55118" y="108076"/>
                </a:lnTo>
                <a:lnTo>
                  <a:pt x="52407" y="89471"/>
                </a:lnTo>
                <a:close/>
              </a:path>
              <a:path w="282575" h="292735">
                <a:moveTo>
                  <a:pt x="154496" y="266122"/>
                </a:moveTo>
                <a:lnTo>
                  <a:pt x="149860" y="266445"/>
                </a:lnTo>
                <a:lnTo>
                  <a:pt x="201535" y="266445"/>
                </a:lnTo>
                <a:lnTo>
                  <a:pt x="153416" y="266318"/>
                </a:lnTo>
                <a:lnTo>
                  <a:pt x="154496" y="266122"/>
                </a:lnTo>
                <a:close/>
              </a:path>
              <a:path w="282575" h="292735">
                <a:moveTo>
                  <a:pt x="155321" y="266064"/>
                </a:moveTo>
                <a:lnTo>
                  <a:pt x="154496" y="266122"/>
                </a:lnTo>
                <a:lnTo>
                  <a:pt x="153416" y="266318"/>
                </a:lnTo>
                <a:lnTo>
                  <a:pt x="155321" y="266064"/>
                </a:lnTo>
                <a:close/>
              </a:path>
              <a:path w="282575" h="292735">
                <a:moveTo>
                  <a:pt x="201900" y="266064"/>
                </a:moveTo>
                <a:lnTo>
                  <a:pt x="155321" y="266064"/>
                </a:lnTo>
                <a:lnTo>
                  <a:pt x="153416" y="266318"/>
                </a:lnTo>
                <a:lnTo>
                  <a:pt x="201657" y="266318"/>
                </a:lnTo>
                <a:lnTo>
                  <a:pt x="201900" y="266064"/>
                </a:lnTo>
                <a:close/>
              </a:path>
              <a:path w="282575" h="292735">
                <a:moveTo>
                  <a:pt x="256159" y="0"/>
                </a:moveTo>
                <a:lnTo>
                  <a:pt x="253619" y="51434"/>
                </a:lnTo>
                <a:lnTo>
                  <a:pt x="246253" y="100583"/>
                </a:lnTo>
                <a:lnTo>
                  <a:pt x="234823" y="146684"/>
                </a:lnTo>
                <a:lnTo>
                  <a:pt x="220091" y="187578"/>
                </a:lnTo>
                <a:lnTo>
                  <a:pt x="202946" y="221741"/>
                </a:lnTo>
                <a:lnTo>
                  <a:pt x="175133" y="255904"/>
                </a:lnTo>
                <a:lnTo>
                  <a:pt x="154496" y="266122"/>
                </a:lnTo>
                <a:lnTo>
                  <a:pt x="155321" y="266064"/>
                </a:lnTo>
                <a:lnTo>
                  <a:pt x="201900" y="266064"/>
                </a:lnTo>
                <a:lnTo>
                  <a:pt x="204198" y="263651"/>
                </a:lnTo>
                <a:lnTo>
                  <a:pt x="235331" y="216407"/>
                </a:lnTo>
                <a:lnTo>
                  <a:pt x="252349" y="175894"/>
                </a:lnTo>
                <a:lnTo>
                  <a:pt x="266319" y="129666"/>
                </a:lnTo>
                <a:lnTo>
                  <a:pt x="276225" y="79501"/>
                </a:lnTo>
                <a:lnTo>
                  <a:pt x="281432" y="26796"/>
                </a:lnTo>
                <a:lnTo>
                  <a:pt x="282067" y="761"/>
                </a:lnTo>
                <a:lnTo>
                  <a:pt x="256159" y="0"/>
                </a:lnTo>
                <a:close/>
              </a:path>
              <a:path w="282575" h="292735">
                <a:moveTo>
                  <a:pt x="32258" y="13080"/>
                </a:moveTo>
                <a:lnTo>
                  <a:pt x="0" y="93852"/>
                </a:lnTo>
                <a:lnTo>
                  <a:pt x="26555" y="91632"/>
                </a:lnTo>
                <a:lnTo>
                  <a:pt x="24765" y="79501"/>
                </a:lnTo>
                <a:lnTo>
                  <a:pt x="50419" y="75818"/>
                </a:lnTo>
                <a:lnTo>
                  <a:pt x="70437" y="75818"/>
                </a:lnTo>
                <a:lnTo>
                  <a:pt x="32258" y="13080"/>
                </a:lnTo>
                <a:close/>
              </a:path>
              <a:path w="282575" h="292735">
                <a:moveTo>
                  <a:pt x="50419" y="75818"/>
                </a:moveTo>
                <a:lnTo>
                  <a:pt x="24765" y="79501"/>
                </a:lnTo>
                <a:lnTo>
                  <a:pt x="26555" y="91632"/>
                </a:lnTo>
                <a:lnTo>
                  <a:pt x="52407" y="89471"/>
                </a:lnTo>
                <a:lnTo>
                  <a:pt x="50419" y="75818"/>
                </a:lnTo>
                <a:close/>
              </a:path>
              <a:path w="282575" h="292735">
                <a:moveTo>
                  <a:pt x="70437" y="75818"/>
                </a:moveTo>
                <a:lnTo>
                  <a:pt x="50419" y="75818"/>
                </a:lnTo>
                <a:lnTo>
                  <a:pt x="52407" y="89471"/>
                </a:lnTo>
                <a:lnTo>
                  <a:pt x="77470" y="87375"/>
                </a:lnTo>
                <a:lnTo>
                  <a:pt x="70437" y="7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F6FD1966-9F34-9F41-6648-5406A9278400}"/>
              </a:ext>
            </a:extLst>
          </p:cNvPr>
          <p:cNvSpPr/>
          <p:nvPr/>
        </p:nvSpPr>
        <p:spPr>
          <a:xfrm>
            <a:off x="7260699" y="5368671"/>
            <a:ext cx="282575" cy="292735"/>
          </a:xfrm>
          <a:custGeom>
            <a:avLst/>
            <a:gdLst/>
            <a:ahLst/>
            <a:cxnLst/>
            <a:rect l="l" t="t" r="r" b="b"/>
            <a:pathLst>
              <a:path w="282575" h="292735">
                <a:moveTo>
                  <a:pt x="52407" y="89471"/>
                </a:moveTo>
                <a:lnTo>
                  <a:pt x="26555" y="91632"/>
                </a:lnTo>
                <a:lnTo>
                  <a:pt x="29845" y="113918"/>
                </a:lnTo>
                <a:lnTo>
                  <a:pt x="35306" y="137540"/>
                </a:lnTo>
                <a:lnTo>
                  <a:pt x="49275" y="181609"/>
                </a:lnTo>
                <a:lnTo>
                  <a:pt x="66801" y="220598"/>
                </a:lnTo>
                <a:lnTo>
                  <a:pt x="92456" y="259460"/>
                </a:lnTo>
                <a:lnTo>
                  <a:pt x="123190" y="285114"/>
                </a:lnTo>
                <a:lnTo>
                  <a:pt x="151637" y="292353"/>
                </a:lnTo>
                <a:lnTo>
                  <a:pt x="157225" y="291972"/>
                </a:lnTo>
                <a:lnTo>
                  <a:pt x="192278" y="275208"/>
                </a:lnTo>
                <a:lnTo>
                  <a:pt x="201535" y="266445"/>
                </a:lnTo>
                <a:lnTo>
                  <a:pt x="149860" y="266445"/>
                </a:lnTo>
                <a:lnTo>
                  <a:pt x="146176" y="266064"/>
                </a:lnTo>
                <a:lnTo>
                  <a:pt x="111760" y="242188"/>
                </a:lnTo>
                <a:lnTo>
                  <a:pt x="89154" y="207644"/>
                </a:lnTo>
                <a:lnTo>
                  <a:pt x="73279" y="171830"/>
                </a:lnTo>
                <a:lnTo>
                  <a:pt x="60198" y="130301"/>
                </a:lnTo>
                <a:lnTo>
                  <a:pt x="55118" y="108076"/>
                </a:lnTo>
                <a:lnTo>
                  <a:pt x="52407" y="89471"/>
                </a:lnTo>
                <a:close/>
              </a:path>
              <a:path w="282575" h="292735">
                <a:moveTo>
                  <a:pt x="154496" y="266122"/>
                </a:moveTo>
                <a:lnTo>
                  <a:pt x="149860" y="266445"/>
                </a:lnTo>
                <a:lnTo>
                  <a:pt x="201535" y="266445"/>
                </a:lnTo>
                <a:lnTo>
                  <a:pt x="153416" y="266318"/>
                </a:lnTo>
                <a:lnTo>
                  <a:pt x="154496" y="266122"/>
                </a:lnTo>
                <a:close/>
              </a:path>
              <a:path w="282575" h="292735">
                <a:moveTo>
                  <a:pt x="155321" y="266064"/>
                </a:moveTo>
                <a:lnTo>
                  <a:pt x="154496" y="266122"/>
                </a:lnTo>
                <a:lnTo>
                  <a:pt x="153416" y="266318"/>
                </a:lnTo>
                <a:lnTo>
                  <a:pt x="155321" y="266064"/>
                </a:lnTo>
                <a:close/>
              </a:path>
              <a:path w="282575" h="292735">
                <a:moveTo>
                  <a:pt x="201900" y="266064"/>
                </a:moveTo>
                <a:lnTo>
                  <a:pt x="155321" y="266064"/>
                </a:lnTo>
                <a:lnTo>
                  <a:pt x="153416" y="266318"/>
                </a:lnTo>
                <a:lnTo>
                  <a:pt x="201657" y="266318"/>
                </a:lnTo>
                <a:lnTo>
                  <a:pt x="201900" y="266064"/>
                </a:lnTo>
                <a:close/>
              </a:path>
              <a:path w="282575" h="292735">
                <a:moveTo>
                  <a:pt x="256159" y="0"/>
                </a:moveTo>
                <a:lnTo>
                  <a:pt x="253619" y="51434"/>
                </a:lnTo>
                <a:lnTo>
                  <a:pt x="246253" y="100583"/>
                </a:lnTo>
                <a:lnTo>
                  <a:pt x="234823" y="146684"/>
                </a:lnTo>
                <a:lnTo>
                  <a:pt x="220091" y="187578"/>
                </a:lnTo>
                <a:lnTo>
                  <a:pt x="202946" y="221741"/>
                </a:lnTo>
                <a:lnTo>
                  <a:pt x="175133" y="255904"/>
                </a:lnTo>
                <a:lnTo>
                  <a:pt x="154496" y="266122"/>
                </a:lnTo>
                <a:lnTo>
                  <a:pt x="155321" y="266064"/>
                </a:lnTo>
                <a:lnTo>
                  <a:pt x="201900" y="266064"/>
                </a:lnTo>
                <a:lnTo>
                  <a:pt x="204198" y="263651"/>
                </a:lnTo>
                <a:lnTo>
                  <a:pt x="235331" y="216407"/>
                </a:lnTo>
                <a:lnTo>
                  <a:pt x="252349" y="175894"/>
                </a:lnTo>
                <a:lnTo>
                  <a:pt x="266319" y="129666"/>
                </a:lnTo>
                <a:lnTo>
                  <a:pt x="276225" y="79501"/>
                </a:lnTo>
                <a:lnTo>
                  <a:pt x="281432" y="26796"/>
                </a:lnTo>
                <a:lnTo>
                  <a:pt x="282067" y="761"/>
                </a:lnTo>
                <a:lnTo>
                  <a:pt x="256159" y="0"/>
                </a:lnTo>
                <a:close/>
              </a:path>
              <a:path w="282575" h="292735">
                <a:moveTo>
                  <a:pt x="32258" y="13080"/>
                </a:moveTo>
                <a:lnTo>
                  <a:pt x="0" y="93852"/>
                </a:lnTo>
                <a:lnTo>
                  <a:pt x="26555" y="91632"/>
                </a:lnTo>
                <a:lnTo>
                  <a:pt x="24765" y="79501"/>
                </a:lnTo>
                <a:lnTo>
                  <a:pt x="50419" y="75818"/>
                </a:lnTo>
                <a:lnTo>
                  <a:pt x="70437" y="75818"/>
                </a:lnTo>
                <a:lnTo>
                  <a:pt x="32258" y="13080"/>
                </a:lnTo>
                <a:close/>
              </a:path>
              <a:path w="282575" h="292735">
                <a:moveTo>
                  <a:pt x="50419" y="75818"/>
                </a:moveTo>
                <a:lnTo>
                  <a:pt x="24765" y="79501"/>
                </a:lnTo>
                <a:lnTo>
                  <a:pt x="26555" y="91632"/>
                </a:lnTo>
                <a:lnTo>
                  <a:pt x="52407" y="89471"/>
                </a:lnTo>
                <a:lnTo>
                  <a:pt x="50419" y="75818"/>
                </a:lnTo>
                <a:close/>
              </a:path>
              <a:path w="282575" h="292735">
                <a:moveTo>
                  <a:pt x="70437" y="75818"/>
                </a:moveTo>
                <a:lnTo>
                  <a:pt x="50419" y="75818"/>
                </a:lnTo>
                <a:lnTo>
                  <a:pt x="52407" y="89471"/>
                </a:lnTo>
                <a:lnTo>
                  <a:pt x="77470" y="87375"/>
                </a:lnTo>
                <a:lnTo>
                  <a:pt x="70437" y="7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50FF6CE0-3DBF-D06A-1269-C7DFE69D25F9}"/>
              </a:ext>
            </a:extLst>
          </p:cNvPr>
          <p:cNvSpPr/>
          <p:nvPr/>
        </p:nvSpPr>
        <p:spPr>
          <a:xfrm>
            <a:off x="5331569" y="2894838"/>
            <a:ext cx="3334385" cy="1247140"/>
          </a:xfrm>
          <a:custGeom>
            <a:avLst/>
            <a:gdLst/>
            <a:ahLst/>
            <a:cxnLst/>
            <a:rect l="l" t="t" r="r" b="b"/>
            <a:pathLst>
              <a:path w="3334384" h="1247139">
                <a:moveTo>
                  <a:pt x="1959897" y="25908"/>
                </a:moveTo>
                <a:lnTo>
                  <a:pt x="1660398" y="25908"/>
                </a:lnTo>
                <a:lnTo>
                  <a:pt x="1737614" y="27686"/>
                </a:lnTo>
                <a:lnTo>
                  <a:pt x="1814702" y="32892"/>
                </a:lnTo>
                <a:lnTo>
                  <a:pt x="1891538" y="41528"/>
                </a:lnTo>
                <a:lnTo>
                  <a:pt x="1967991" y="53339"/>
                </a:lnTo>
                <a:lnTo>
                  <a:pt x="2043684" y="68325"/>
                </a:lnTo>
                <a:lnTo>
                  <a:pt x="2118741" y="86360"/>
                </a:lnTo>
                <a:lnTo>
                  <a:pt x="2192781" y="107314"/>
                </a:lnTo>
                <a:lnTo>
                  <a:pt x="2266061" y="131063"/>
                </a:lnTo>
                <a:lnTo>
                  <a:pt x="2337816" y="157479"/>
                </a:lnTo>
                <a:lnTo>
                  <a:pt x="2408301" y="186562"/>
                </a:lnTo>
                <a:lnTo>
                  <a:pt x="2477389" y="218059"/>
                </a:lnTo>
                <a:lnTo>
                  <a:pt x="2544699" y="251967"/>
                </a:lnTo>
                <a:lnTo>
                  <a:pt x="2610230" y="288036"/>
                </a:lnTo>
                <a:lnTo>
                  <a:pt x="2673857" y="326263"/>
                </a:lnTo>
                <a:lnTo>
                  <a:pt x="2735199" y="366395"/>
                </a:lnTo>
                <a:lnTo>
                  <a:pt x="2794380" y="408559"/>
                </a:lnTo>
                <a:lnTo>
                  <a:pt x="2851150" y="452374"/>
                </a:lnTo>
                <a:lnTo>
                  <a:pt x="2905252" y="497966"/>
                </a:lnTo>
                <a:lnTo>
                  <a:pt x="2956686" y="545084"/>
                </a:lnTo>
                <a:lnTo>
                  <a:pt x="3005201" y="593598"/>
                </a:lnTo>
                <a:lnTo>
                  <a:pt x="3050667" y="643636"/>
                </a:lnTo>
                <a:lnTo>
                  <a:pt x="3092957" y="694563"/>
                </a:lnTo>
                <a:lnTo>
                  <a:pt x="3131947" y="746760"/>
                </a:lnTo>
                <a:lnTo>
                  <a:pt x="3167379" y="799973"/>
                </a:lnTo>
                <a:lnTo>
                  <a:pt x="3199256" y="853821"/>
                </a:lnTo>
                <a:lnTo>
                  <a:pt x="3227324" y="908558"/>
                </a:lnTo>
                <a:lnTo>
                  <a:pt x="3251454" y="963802"/>
                </a:lnTo>
                <a:lnTo>
                  <a:pt x="3271520" y="1019683"/>
                </a:lnTo>
                <a:lnTo>
                  <a:pt x="3287395" y="1075816"/>
                </a:lnTo>
                <a:lnTo>
                  <a:pt x="3298952" y="1132332"/>
                </a:lnTo>
                <a:lnTo>
                  <a:pt x="3305936" y="1188847"/>
                </a:lnTo>
                <a:lnTo>
                  <a:pt x="3308350" y="1246632"/>
                </a:lnTo>
                <a:lnTo>
                  <a:pt x="3334257" y="1245616"/>
                </a:lnTo>
                <a:lnTo>
                  <a:pt x="3331845" y="1187831"/>
                </a:lnTo>
                <a:lnTo>
                  <a:pt x="3324605" y="1129157"/>
                </a:lnTo>
                <a:lnTo>
                  <a:pt x="3312668" y="1070737"/>
                </a:lnTo>
                <a:lnTo>
                  <a:pt x="3296411" y="1012571"/>
                </a:lnTo>
                <a:lnTo>
                  <a:pt x="3275837" y="955039"/>
                </a:lnTo>
                <a:lnTo>
                  <a:pt x="3251073" y="898144"/>
                </a:lnTo>
                <a:lnTo>
                  <a:pt x="3222371" y="842010"/>
                </a:lnTo>
                <a:lnTo>
                  <a:pt x="3189731" y="786764"/>
                </a:lnTo>
                <a:lnTo>
                  <a:pt x="3153409" y="732409"/>
                </a:lnTo>
                <a:lnTo>
                  <a:pt x="3113785" y="679069"/>
                </a:lnTo>
                <a:lnTo>
                  <a:pt x="3070605" y="626999"/>
                </a:lnTo>
                <a:lnTo>
                  <a:pt x="3024378" y="576199"/>
                </a:lnTo>
                <a:lnTo>
                  <a:pt x="2975102" y="526796"/>
                </a:lnTo>
                <a:lnTo>
                  <a:pt x="2922778" y="478916"/>
                </a:lnTo>
                <a:lnTo>
                  <a:pt x="2867786" y="432562"/>
                </a:lnTo>
                <a:lnTo>
                  <a:pt x="2810255" y="388112"/>
                </a:lnTo>
                <a:lnTo>
                  <a:pt x="2750184" y="345313"/>
                </a:lnTo>
                <a:lnTo>
                  <a:pt x="2687954" y="304546"/>
                </a:lnTo>
                <a:lnTo>
                  <a:pt x="2623566" y="265811"/>
                </a:lnTo>
                <a:lnTo>
                  <a:pt x="2557272" y="229235"/>
                </a:lnTo>
                <a:lnTo>
                  <a:pt x="2488946" y="194945"/>
                </a:lnTo>
                <a:lnTo>
                  <a:pt x="2419096" y="162940"/>
                </a:lnTo>
                <a:lnTo>
                  <a:pt x="2347722" y="133603"/>
                </a:lnTo>
                <a:lnTo>
                  <a:pt x="2274951" y="106807"/>
                </a:lnTo>
                <a:lnTo>
                  <a:pt x="2200910" y="82676"/>
                </a:lnTo>
                <a:lnTo>
                  <a:pt x="2125726" y="61467"/>
                </a:lnTo>
                <a:lnTo>
                  <a:pt x="2049779" y="43179"/>
                </a:lnTo>
                <a:lnTo>
                  <a:pt x="1972945" y="27939"/>
                </a:lnTo>
                <a:lnTo>
                  <a:pt x="1959897" y="25908"/>
                </a:lnTo>
                <a:close/>
              </a:path>
              <a:path w="3334384" h="1247139">
                <a:moveTo>
                  <a:pt x="19685" y="207263"/>
                </a:moveTo>
                <a:lnTo>
                  <a:pt x="0" y="291846"/>
                </a:lnTo>
                <a:lnTo>
                  <a:pt x="79501" y="256921"/>
                </a:lnTo>
                <a:lnTo>
                  <a:pt x="72923" y="251460"/>
                </a:lnTo>
                <a:lnTo>
                  <a:pt x="50164" y="251460"/>
                </a:lnTo>
                <a:lnTo>
                  <a:pt x="32638" y="232537"/>
                </a:lnTo>
                <a:lnTo>
                  <a:pt x="40889" y="224866"/>
                </a:lnTo>
                <a:lnTo>
                  <a:pt x="19685" y="207263"/>
                </a:lnTo>
                <a:close/>
              </a:path>
              <a:path w="3334384" h="1247139">
                <a:moveTo>
                  <a:pt x="40889" y="224866"/>
                </a:moveTo>
                <a:lnTo>
                  <a:pt x="32638" y="232537"/>
                </a:lnTo>
                <a:lnTo>
                  <a:pt x="50164" y="251460"/>
                </a:lnTo>
                <a:lnTo>
                  <a:pt x="60948" y="241518"/>
                </a:lnTo>
                <a:lnTo>
                  <a:pt x="40889" y="224866"/>
                </a:lnTo>
                <a:close/>
              </a:path>
              <a:path w="3334384" h="1247139">
                <a:moveTo>
                  <a:pt x="60948" y="241518"/>
                </a:moveTo>
                <a:lnTo>
                  <a:pt x="50164" y="251460"/>
                </a:lnTo>
                <a:lnTo>
                  <a:pt x="72923" y="251460"/>
                </a:lnTo>
                <a:lnTo>
                  <a:pt x="60948" y="241518"/>
                </a:lnTo>
                <a:close/>
              </a:path>
              <a:path w="3334384" h="1247139">
                <a:moveTo>
                  <a:pt x="1661033" y="0"/>
                </a:moveTo>
                <a:lnTo>
                  <a:pt x="1505077" y="1650"/>
                </a:lnTo>
                <a:lnTo>
                  <a:pt x="1350517" y="6350"/>
                </a:lnTo>
                <a:lnTo>
                  <a:pt x="1198499" y="13842"/>
                </a:lnTo>
                <a:lnTo>
                  <a:pt x="1050036" y="24002"/>
                </a:lnTo>
                <a:lnTo>
                  <a:pt x="906526" y="36575"/>
                </a:lnTo>
                <a:lnTo>
                  <a:pt x="768985" y="51562"/>
                </a:lnTo>
                <a:lnTo>
                  <a:pt x="638683" y="68452"/>
                </a:lnTo>
                <a:lnTo>
                  <a:pt x="576706" y="77724"/>
                </a:lnTo>
                <a:lnTo>
                  <a:pt x="516889" y="87375"/>
                </a:lnTo>
                <a:lnTo>
                  <a:pt x="459613" y="97409"/>
                </a:lnTo>
                <a:lnTo>
                  <a:pt x="404875" y="107823"/>
                </a:lnTo>
                <a:lnTo>
                  <a:pt x="352805" y="118617"/>
                </a:lnTo>
                <a:lnTo>
                  <a:pt x="303656" y="129666"/>
                </a:lnTo>
                <a:lnTo>
                  <a:pt x="257428" y="141224"/>
                </a:lnTo>
                <a:lnTo>
                  <a:pt x="214502" y="152908"/>
                </a:lnTo>
                <a:lnTo>
                  <a:pt x="174878" y="164846"/>
                </a:lnTo>
                <a:lnTo>
                  <a:pt x="138556" y="177164"/>
                </a:lnTo>
                <a:lnTo>
                  <a:pt x="76835" y="202437"/>
                </a:lnTo>
                <a:lnTo>
                  <a:pt x="51688" y="215519"/>
                </a:lnTo>
                <a:lnTo>
                  <a:pt x="50673" y="216026"/>
                </a:lnTo>
                <a:lnTo>
                  <a:pt x="49656" y="216662"/>
                </a:lnTo>
                <a:lnTo>
                  <a:pt x="48895" y="217424"/>
                </a:lnTo>
                <a:lnTo>
                  <a:pt x="40889" y="224866"/>
                </a:lnTo>
                <a:lnTo>
                  <a:pt x="60948" y="241518"/>
                </a:lnTo>
                <a:lnTo>
                  <a:pt x="64216" y="238506"/>
                </a:lnTo>
                <a:lnTo>
                  <a:pt x="63626" y="238506"/>
                </a:lnTo>
                <a:lnTo>
                  <a:pt x="66421" y="236474"/>
                </a:lnTo>
                <a:lnTo>
                  <a:pt x="67544" y="236474"/>
                </a:lnTo>
                <a:lnTo>
                  <a:pt x="87375" y="226187"/>
                </a:lnTo>
                <a:lnTo>
                  <a:pt x="115188" y="213867"/>
                </a:lnTo>
                <a:lnTo>
                  <a:pt x="182372" y="189611"/>
                </a:lnTo>
                <a:lnTo>
                  <a:pt x="221361" y="177800"/>
                </a:lnTo>
                <a:lnTo>
                  <a:pt x="263778" y="166242"/>
                </a:lnTo>
                <a:lnTo>
                  <a:pt x="309372" y="154939"/>
                </a:lnTo>
                <a:lnTo>
                  <a:pt x="358139" y="143890"/>
                </a:lnTo>
                <a:lnTo>
                  <a:pt x="409701" y="133223"/>
                </a:lnTo>
                <a:lnTo>
                  <a:pt x="464058" y="122809"/>
                </a:lnTo>
                <a:lnTo>
                  <a:pt x="521080" y="112902"/>
                </a:lnTo>
                <a:lnTo>
                  <a:pt x="580389" y="103250"/>
                </a:lnTo>
                <a:lnTo>
                  <a:pt x="705992" y="85471"/>
                </a:lnTo>
                <a:lnTo>
                  <a:pt x="771778" y="77215"/>
                </a:lnTo>
                <a:lnTo>
                  <a:pt x="839470" y="69596"/>
                </a:lnTo>
                <a:lnTo>
                  <a:pt x="908812" y="62484"/>
                </a:lnTo>
                <a:lnTo>
                  <a:pt x="1051814" y="49911"/>
                </a:lnTo>
                <a:lnTo>
                  <a:pt x="1199768" y="39750"/>
                </a:lnTo>
                <a:lnTo>
                  <a:pt x="1351279" y="32131"/>
                </a:lnTo>
                <a:lnTo>
                  <a:pt x="1505330" y="27559"/>
                </a:lnTo>
                <a:lnTo>
                  <a:pt x="1660398" y="25908"/>
                </a:lnTo>
                <a:lnTo>
                  <a:pt x="1959897" y="25908"/>
                </a:lnTo>
                <a:lnTo>
                  <a:pt x="1895475" y="15875"/>
                </a:lnTo>
                <a:lnTo>
                  <a:pt x="1817624" y="7112"/>
                </a:lnTo>
                <a:lnTo>
                  <a:pt x="1739391" y="1777"/>
                </a:lnTo>
                <a:lnTo>
                  <a:pt x="1661033" y="0"/>
                </a:lnTo>
                <a:close/>
              </a:path>
              <a:path w="3334384" h="1247139">
                <a:moveTo>
                  <a:pt x="66421" y="236474"/>
                </a:moveTo>
                <a:lnTo>
                  <a:pt x="63626" y="238506"/>
                </a:lnTo>
                <a:lnTo>
                  <a:pt x="64975" y="237806"/>
                </a:lnTo>
                <a:lnTo>
                  <a:pt x="66421" y="236474"/>
                </a:lnTo>
                <a:close/>
              </a:path>
              <a:path w="3334384" h="1247139">
                <a:moveTo>
                  <a:pt x="64975" y="237806"/>
                </a:moveTo>
                <a:lnTo>
                  <a:pt x="63626" y="238506"/>
                </a:lnTo>
                <a:lnTo>
                  <a:pt x="64216" y="238506"/>
                </a:lnTo>
                <a:lnTo>
                  <a:pt x="64975" y="237806"/>
                </a:lnTo>
                <a:close/>
              </a:path>
              <a:path w="3334384" h="1247139">
                <a:moveTo>
                  <a:pt x="67544" y="236474"/>
                </a:moveTo>
                <a:lnTo>
                  <a:pt x="66421" y="236474"/>
                </a:lnTo>
                <a:lnTo>
                  <a:pt x="64975" y="237806"/>
                </a:lnTo>
                <a:lnTo>
                  <a:pt x="67544" y="236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D9C4C0BD-B001-2846-82C1-3681B4F579C3}"/>
              </a:ext>
            </a:extLst>
          </p:cNvPr>
          <p:cNvSpPr/>
          <p:nvPr/>
        </p:nvSpPr>
        <p:spPr>
          <a:xfrm>
            <a:off x="5331569" y="2894838"/>
            <a:ext cx="3334385" cy="1247140"/>
          </a:xfrm>
          <a:custGeom>
            <a:avLst/>
            <a:gdLst/>
            <a:ahLst/>
            <a:cxnLst/>
            <a:rect l="l" t="t" r="r" b="b"/>
            <a:pathLst>
              <a:path w="3334384" h="1247139">
                <a:moveTo>
                  <a:pt x="1959897" y="25908"/>
                </a:moveTo>
                <a:lnTo>
                  <a:pt x="1660398" y="25908"/>
                </a:lnTo>
                <a:lnTo>
                  <a:pt x="1737614" y="27686"/>
                </a:lnTo>
                <a:lnTo>
                  <a:pt x="1814702" y="32892"/>
                </a:lnTo>
                <a:lnTo>
                  <a:pt x="1891538" y="41528"/>
                </a:lnTo>
                <a:lnTo>
                  <a:pt x="1967991" y="53339"/>
                </a:lnTo>
                <a:lnTo>
                  <a:pt x="2043684" y="68325"/>
                </a:lnTo>
                <a:lnTo>
                  <a:pt x="2118741" y="86360"/>
                </a:lnTo>
                <a:lnTo>
                  <a:pt x="2192781" y="107314"/>
                </a:lnTo>
                <a:lnTo>
                  <a:pt x="2266061" y="131063"/>
                </a:lnTo>
                <a:lnTo>
                  <a:pt x="2337816" y="157479"/>
                </a:lnTo>
                <a:lnTo>
                  <a:pt x="2408301" y="186562"/>
                </a:lnTo>
                <a:lnTo>
                  <a:pt x="2477389" y="218059"/>
                </a:lnTo>
                <a:lnTo>
                  <a:pt x="2544699" y="251967"/>
                </a:lnTo>
                <a:lnTo>
                  <a:pt x="2610230" y="288036"/>
                </a:lnTo>
                <a:lnTo>
                  <a:pt x="2673857" y="326263"/>
                </a:lnTo>
                <a:lnTo>
                  <a:pt x="2735199" y="366395"/>
                </a:lnTo>
                <a:lnTo>
                  <a:pt x="2794380" y="408559"/>
                </a:lnTo>
                <a:lnTo>
                  <a:pt x="2851150" y="452374"/>
                </a:lnTo>
                <a:lnTo>
                  <a:pt x="2905252" y="497966"/>
                </a:lnTo>
                <a:lnTo>
                  <a:pt x="2956686" y="545084"/>
                </a:lnTo>
                <a:lnTo>
                  <a:pt x="3005201" y="593598"/>
                </a:lnTo>
                <a:lnTo>
                  <a:pt x="3050667" y="643636"/>
                </a:lnTo>
                <a:lnTo>
                  <a:pt x="3092957" y="694563"/>
                </a:lnTo>
                <a:lnTo>
                  <a:pt x="3131947" y="746760"/>
                </a:lnTo>
                <a:lnTo>
                  <a:pt x="3167379" y="799973"/>
                </a:lnTo>
                <a:lnTo>
                  <a:pt x="3199256" y="853821"/>
                </a:lnTo>
                <a:lnTo>
                  <a:pt x="3227324" y="908558"/>
                </a:lnTo>
                <a:lnTo>
                  <a:pt x="3251454" y="963802"/>
                </a:lnTo>
                <a:lnTo>
                  <a:pt x="3271520" y="1019683"/>
                </a:lnTo>
                <a:lnTo>
                  <a:pt x="3287395" y="1075816"/>
                </a:lnTo>
                <a:lnTo>
                  <a:pt x="3298952" y="1132332"/>
                </a:lnTo>
                <a:lnTo>
                  <a:pt x="3305936" y="1188847"/>
                </a:lnTo>
                <a:lnTo>
                  <a:pt x="3308350" y="1246632"/>
                </a:lnTo>
                <a:lnTo>
                  <a:pt x="3334257" y="1245616"/>
                </a:lnTo>
                <a:lnTo>
                  <a:pt x="3331845" y="1187831"/>
                </a:lnTo>
                <a:lnTo>
                  <a:pt x="3324605" y="1129157"/>
                </a:lnTo>
                <a:lnTo>
                  <a:pt x="3312668" y="1070737"/>
                </a:lnTo>
                <a:lnTo>
                  <a:pt x="3296411" y="1012571"/>
                </a:lnTo>
                <a:lnTo>
                  <a:pt x="3275837" y="955039"/>
                </a:lnTo>
                <a:lnTo>
                  <a:pt x="3251073" y="898144"/>
                </a:lnTo>
                <a:lnTo>
                  <a:pt x="3222371" y="842010"/>
                </a:lnTo>
                <a:lnTo>
                  <a:pt x="3189731" y="786764"/>
                </a:lnTo>
                <a:lnTo>
                  <a:pt x="3153409" y="732409"/>
                </a:lnTo>
                <a:lnTo>
                  <a:pt x="3113785" y="679069"/>
                </a:lnTo>
                <a:lnTo>
                  <a:pt x="3070605" y="626999"/>
                </a:lnTo>
                <a:lnTo>
                  <a:pt x="3024378" y="576199"/>
                </a:lnTo>
                <a:lnTo>
                  <a:pt x="2975102" y="526796"/>
                </a:lnTo>
                <a:lnTo>
                  <a:pt x="2922778" y="478916"/>
                </a:lnTo>
                <a:lnTo>
                  <a:pt x="2867786" y="432562"/>
                </a:lnTo>
                <a:lnTo>
                  <a:pt x="2810255" y="388112"/>
                </a:lnTo>
                <a:lnTo>
                  <a:pt x="2750184" y="345313"/>
                </a:lnTo>
                <a:lnTo>
                  <a:pt x="2687954" y="304546"/>
                </a:lnTo>
                <a:lnTo>
                  <a:pt x="2623566" y="265811"/>
                </a:lnTo>
                <a:lnTo>
                  <a:pt x="2557272" y="229235"/>
                </a:lnTo>
                <a:lnTo>
                  <a:pt x="2488946" y="194945"/>
                </a:lnTo>
                <a:lnTo>
                  <a:pt x="2419096" y="162940"/>
                </a:lnTo>
                <a:lnTo>
                  <a:pt x="2347722" y="133603"/>
                </a:lnTo>
                <a:lnTo>
                  <a:pt x="2274951" y="106807"/>
                </a:lnTo>
                <a:lnTo>
                  <a:pt x="2200910" y="82676"/>
                </a:lnTo>
                <a:lnTo>
                  <a:pt x="2125726" y="61467"/>
                </a:lnTo>
                <a:lnTo>
                  <a:pt x="2049779" y="43179"/>
                </a:lnTo>
                <a:lnTo>
                  <a:pt x="1972945" y="27939"/>
                </a:lnTo>
                <a:lnTo>
                  <a:pt x="1959897" y="25908"/>
                </a:lnTo>
                <a:close/>
              </a:path>
              <a:path w="3334384" h="1247139">
                <a:moveTo>
                  <a:pt x="19685" y="207263"/>
                </a:moveTo>
                <a:lnTo>
                  <a:pt x="0" y="291846"/>
                </a:lnTo>
                <a:lnTo>
                  <a:pt x="79501" y="256921"/>
                </a:lnTo>
                <a:lnTo>
                  <a:pt x="72923" y="251460"/>
                </a:lnTo>
                <a:lnTo>
                  <a:pt x="50164" y="251460"/>
                </a:lnTo>
                <a:lnTo>
                  <a:pt x="32638" y="232537"/>
                </a:lnTo>
                <a:lnTo>
                  <a:pt x="40889" y="224866"/>
                </a:lnTo>
                <a:lnTo>
                  <a:pt x="19685" y="207263"/>
                </a:lnTo>
                <a:close/>
              </a:path>
              <a:path w="3334384" h="1247139">
                <a:moveTo>
                  <a:pt x="40889" y="224866"/>
                </a:moveTo>
                <a:lnTo>
                  <a:pt x="32638" y="232537"/>
                </a:lnTo>
                <a:lnTo>
                  <a:pt x="50164" y="251460"/>
                </a:lnTo>
                <a:lnTo>
                  <a:pt x="60948" y="241518"/>
                </a:lnTo>
                <a:lnTo>
                  <a:pt x="40889" y="224866"/>
                </a:lnTo>
                <a:close/>
              </a:path>
              <a:path w="3334384" h="1247139">
                <a:moveTo>
                  <a:pt x="60948" y="241518"/>
                </a:moveTo>
                <a:lnTo>
                  <a:pt x="50164" y="251460"/>
                </a:lnTo>
                <a:lnTo>
                  <a:pt x="72923" y="251460"/>
                </a:lnTo>
                <a:lnTo>
                  <a:pt x="60948" y="241518"/>
                </a:lnTo>
                <a:close/>
              </a:path>
              <a:path w="3334384" h="1247139">
                <a:moveTo>
                  <a:pt x="1661033" y="0"/>
                </a:moveTo>
                <a:lnTo>
                  <a:pt x="1505077" y="1650"/>
                </a:lnTo>
                <a:lnTo>
                  <a:pt x="1350517" y="6350"/>
                </a:lnTo>
                <a:lnTo>
                  <a:pt x="1198499" y="13842"/>
                </a:lnTo>
                <a:lnTo>
                  <a:pt x="1050036" y="24002"/>
                </a:lnTo>
                <a:lnTo>
                  <a:pt x="906526" y="36575"/>
                </a:lnTo>
                <a:lnTo>
                  <a:pt x="768985" y="51562"/>
                </a:lnTo>
                <a:lnTo>
                  <a:pt x="638683" y="68452"/>
                </a:lnTo>
                <a:lnTo>
                  <a:pt x="576706" y="77724"/>
                </a:lnTo>
                <a:lnTo>
                  <a:pt x="516889" y="87375"/>
                </a:lnTo>
                <a:lnTo>
                  <a:pt x="459613" y="97409"/>
                </a:lnTo>
                <a:lnTo>
                  <a:pt x="404875" y="107823"/>
                </a:lnTo>
                <a:lnTo>
                  <a:pt x="352805" y="118617"/>
                </a:lnTo>
                <a:lnTo>
                  <a:pt x="303656" y="129666"/>
                </a:lnTo>
                <a:lnTo>
                  <a:pt x="257428" y="141224"/>
                </a:lnTo>
                <a:lnTo>
                  <a:pt x="214502" y="152908"/>
                </a:lnTo>
                <a:lnTo>
                  <a:pt x="174878" y="164846"/>
                </a:lnTo>
                <a:lnTo>
                  <a:pt x="138556" y="177164"/>
                </a:lnTo>
                <a:lnTo>
                  <a:pt x="76835" y="202437"/>
                </a:lnTo>
                <a:lnTo>
                  <a:pt x="51688" y="215519"/>
                </a:lnTo>
                <a:lnTo>
                  <a:pt x="50673" y="216026"/>
                </a:lnTo>
                <a:lnTo>
                  <a:pt x="49656" y="216662"/>
                </a:lnTo>
                <a:lnTo>
                  <a:pt x="48895" y="217424"/>
                </a:lnTo>
                <a:lnTo>
                  <a:pt x="40889" y="224866"/>
                </a:lnTo>
                <a:lnTo>
                  <a:pt x="60948" y="241518"/>
                </a:lnTo>
                <a:lnTo>
                  <a:pt x="64216" y="238506"/>
                </a:lnTo>
                <a:lnTo>
                  <a:pt x="63626" y="238506"/>
                </a:lnTo>
                <a:lnTo>
                  <a:pt x="66421" y="236474"/>
                </a:lnTo>
                <a:lnTo>
                  <a:pt x="67544" y="236474"/>
                </a:lnTo>
                <a:lnTo>
                  <a:pt x="87375" y="226187"/>
                </a:lnTo>
                <a:lnTo>
                  <a:pt x="115188" y="213867"/>
                </a:lnTo>
                <a:lnTo>
                  <a:pt x="182372" y="189611"/>
                </a:lnTo>
                <a:lnTo>
                  <a:pt x="221361" y="177800"/>
                </a:lnTo>
                <a:lnTo>
                  <a:pt x="263778" y="166242"/>
                </a:lnTo>
                <a:lnTo>
                  <a:pt x="309372" y="154939"/>
                </a:lnTo>
                <a:lnTo>
                  <a:pt x="358139" y="143890"/>
                </a:lnTo>
                <a:lnTo>
                  <a:pt x="409701" y="133223"/>
                </a:lnTo>
                <a:lnTo>
                  <a:pt x="464058" y="122809"/>
                </a:lnTo>
                <a:lnTo>
                  <a:pt x="521080" y="112902"/>
                </a:lnTo>
                <a:lnTo>
                  <a:pt x="580389" y="103250"/>
                </a:lnTo>
                <a:lnTo>
                  <a:pt x="705992" y="85471"/>
                </a:lnTo>
                <a:lnTo>
                  <a:pt x="771778" y="77215"/>
                </a:lnTo>
                <a:lnTo>
                  <a:pt x="839470" y="69596"/>
                </a:lnTo>
                <a:lnTo>
                  <a:pt x="908812" y="62484"/>
                </a:lnTo>
                <a:lnTo>
                  <a:pt x="1051814" y="49911"/>
                </a:lnTo>
                <a:lnTo>
                  <a:pt x="1199768" y="39750"/>
                </a:lnTo>
                <a:lnTo>
                  <a:pt x="1351279" y="32131"/>
                </a:lnTo>
                <a:lnTo>
                  <a:pt x="1505330" y="27559"/>
                </a:lnTo>
                <a:lnTo>
                  <a:pt x="1660398" y="25908"/>
                </a:lnTo>
                <a:lnTo>
                  <a:pt x="1959897" y="25908"/>
                </a:lnTo>
                <a:lnTo>
                  <a:pt x="1895475" y="15875"/>
                </a:lnTo>
                <a:lnTo>
                  <a:pt x="1817624" y="7112"/>
                </a:lnTo>
                <a:lnTo>
                  <a:pt x="1739391" y="1777"/>
                </a:lnTo>
                <a:lnTo>
                  <a:pt x="1661033" y="0"/>
                </a:lnTo>
                <a:close/>
              </a:path>
              <a:path w="3334384" h="1247139">
                <a:moveTo>
                  <a:pt x="66421" y="236474"/>
                </a:moveTo>
                <a:lnTo>
                  <a:pt x="63626" y="238506"/>
                </a:lnTo>
                <a:lnTo>
                  <a:pt x="64975" y="237806"/>
                </a:lnTo>
                <a:lnTo>
                  <a:pt x="66421" y="236474"/>
                </a:lnTo>
                <a:close/>
              </a:path>
              <a:path w="3334384" h="1247139">
                <a:moveTo>
                  <a:pt x="64975" y="237806"/>
                </a:moveTo>
                <a:lnTo>
                  <a:pt x="63626" y="238506"/>
                </a:lnTo>
                <a:lnTo>
                  <a:pt x="64216" y="238506"/>
                </a:lnTo>
                <a:lnTo>
                  <a:pt x="64975" y="237806"/>
                </a:lnTo>
                <a:close/>
              </a:path>
              <a:path w="3334384" h="1247139">
                <a:moveTo>
                  <a:pt x="67544" y="236474"/>
                </a:moveTo>
                <a:lnTo>
                  <a:pt x="66421" y="236474"/>
                </a:lnTo>
                <a:lnTo>
                  <a:pt x="64975" y="237806"/>
                </a:lnTo>
                <a:lnTo>
                  <a:pt x="67544" y="2364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914837DF-2FDB-0E49-A3A9-4BB017D31B8D}"/>
              </a:ext>
            </a:extLst>
          </p:cNvPr>
          <p:cNvSpPr/>
          <p:nvPr/>
        </p:nvSpPr>
        <p:spPr>
          <a:xfrm>
            <a:off x="2952606" y="4488941"/>
            <a:ext cx="1868805" cy="149860"/>
          </a:xfrm>
          <a:custGeom>
            <a:avLst/>
            <a:gdLst/>
            <a:ahLst/>
            <a:cxnLst/>
            <a:rect l="l" t="t" r="r" b="b"/>
            <a:pathLst>
              <a:path w="1868804" h="149860">
                <a:moveTo>
                  <a:pt x="87501" y="28941"/>
                </a:moveTo>
                <a:lnTo>
                  <a:pt x="85981" y="57770"/>
                </a:lnTo>
                <a:lnTo>
                  <a:pt x="1866773" y="149732"/>
                </a:lnTo>
                <a:lnTo>
                  <a:pt x="1868297" y="120903"/>
                </a:lnTo>
                <a:lnTo>
                  <a:pt x="87501" y="28941"/>
                </a:lnTo>
                <a:close/>
              </a:path>
              <a:path w="1868804" h="149860">
                <a:moveTo>
                  <a:pt x="89027" y="0"/>
                </a:moveTo>
                <a:lnTo>
                  <a:pt x="0" y="38861"/>
                </a:lnTo>
                <a:lnTo>
                  <a:pt x="84455" y="86740"/>
                </a:lnTo>
                <a:lnTo>
                  <a:pt x="85981" y="57770"/>
                </a:lnTo>
                <a:lnTo>
                  <a:pt x="71501" y="57022"/>
                </a:lnTo>
                <a:lnTo>
                  <a:pt x="73025" y="28193"/>
                </a:lnTo>
                <a:lnTo>
                  <a:pt x="87540" y="28193"/>
                </a:lnTo>
                <a:lnTo>
                  <a:pt x="89027" y="0"/>
                </a:lnTo>
                <a:close/>
              </a:path>
              <a:path w="1868804" h="149860">
                <a:moveTo>
                  <a:pt x="73025" y="28193"/>
                </a:moveTo>
                <a:lnTo>
                  <a:pt x="71501" y="57022"/>
                </a:lnTo>
                <a:lnTo>
                  <a:pt x="85981" y="57770"/>
                </a:lnTo>
                <a:lnTo>
                  <a:pt x="87501" y="28941"/>
                </a:lnTo>
                <a:lnTo>
                  <a:pt x="73025" y="28193"/>
                </a:lnTo>
                <a:close/>
              </a:path>
              <a:path w="1868804" h="149860">
                <a:moveTo>
                  <a:pt x="87540" y="28193"/>
                </a:moveTo>
                <a:lnTo>
                  <a:pt x="73025" y="28193"/>
                </a:lnTo>
                <a:lnTo>
                  <a:pt x="87501" y="28941"/>
                </a:lnTo>
                <a:lnTo>
                  <a:pt x="8754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4">
                <a:extLst>
                  <a:ext uri="{FF2B5EF4-FFF2-40B4-BE49-F238E27FC236}">
                    <a16:creationId xmlns:a16="http://schemas.microsoft.com/office/drawing/2014/main" id="{0D99E7B9-8D39-A983-F0DE-C58B289C4ED0}"/>
                  </a:ext>
                </a:extLst>
              </p:cNvPr>
              <p:cNvSpPr txBox="1"/>
              <p:nvPr/>
            </p:nvSpPr>
            <p:spPr>
              <a:xfrm>
                <a:off x="491706" y="5799854"/>
                <a:ext cx="11528838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55" dirty="0">
                    <a:cs typeface="Times New Roman" panose="02020603050405020304" pitchFamily="18" charset="0"/>
                  </a:rPr>
                  <a:t>The </a:t>
                </a:r>
                <a:r>
                  <a:rPr sz="2800" spc="-45" dirty="0">
                    <a:cs typeface="Times New Roman" panose="02020603050405020304" pitchFamily="18" charset="0"/>
                  </a:rPr>
                  <a:t>goal </a:t>
                </a:r>
                <a:r>
                  <a:rPr sz="2800" spc="-25" dirty="0">
                    <a:cs typeface="Times New Roman" panose="02020603050405020304" pitchFamily="18" charset="0"/>
                  </a:rPr>
                  <a:t>is </a:t>
                </a:r>
                <a:r>
                  <a:rPr sz="2800" spc="-40" dirty="0">
                    <a:cs typeface="Times New Roman" panose="02020603050405020304" pitchFamily="18" charset="0"/>
                  </a:rPr>
                  <a:t>to output the following </a:t>
                </a:r>
                <a:r>
                  <a:rPr sz="2800" spc="-35" dirty="0">
                    <a:cs typeface="Times New Roman" panose="02020603050405020304" pitchFamily="18" charset="0"/>
                  </a:rPr>
                  <a:t>4 </a:t>
                </a:r>
                <a:r>
                  <a:rPr sz="2800" spc="-165" dirty="0">
                    <a:cs typeface="Times New Roman" panose="02020603050405020304" pitchFamily="18" charset="0"/>
                  </a:rPr>
                  <a:t>SCCs:</a:t>
                </a:r>
                <a:r>
                  <a:rPr sz="2800" spc="-204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,</a:t>
                </a:r>
                <a:r>
                  <a:rPr lang="en-US" sz="28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i="1" spc="-1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i="1" spc="-1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800" i="1" spc="-1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800" i="1" spc="-125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 i="1" spc="-12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sz="2800" spc="-125" dirty="0">
                    <a:cs typeface="Times New Roman" panose="02020603050405020304" pitchFamily="18" charset="0"/>
                  </a:rPr>
                  <a:t>, </a:t>
                </a:r>
                <a:r>
                  <a:rPr sz="2800" spc="-70" dirty="0">
                    <a:cs typeface="Times New Roman" panose="02020603050405020304" pitchFamily="18" charset="0"/>
                  </a:rPr>
                  <a:t>and</a:t>
                </a:r>
                <a:r>
                  <a:rPr sz="2800" spc="6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object 4">
                <a:extLst>
                  <a:ext uri="{FF2B5EF4-FFF2-40B4-BE49-F238E27FC236}">
                    <a16:creationId xmlns:a16="http://schemas.microsoft.com/office/drawing/2014/main" id="{0D99E7B9-8D39-A983-F0DE-C58B289C4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6" y="5799854"/>
                <a:ext cx="11528838" cy="443070"/>
              </a:xfrm>
              <a:prstGeom prst="rect">
                <a:avLst/>
              </a:prstGeom>
              <a:blipFill>
                <a:blip r:embed="rId3"/>
                <a:stretch>
                  <a:fillRect l="-1798" t="-21918" b="-47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8877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0EA30-2B1F-5F00-05F7-90BE1BF0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SCCs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7FB310-DA8E-4458-C23C-518FE60080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11786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Step 1</a:t>
                </a:r>
                <a:r>
                  <a:rPr lang="en-US" altLang="zh-CN" dirty="0"/>
                  <a:t>: obtain the reverse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altLang="zh-CN" dirty="0"/>
                  <a:t> by reversing  the directions of all the edges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7FB310-DA8E-4458-C23C-518FE6008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1178645"/>
              </a:xfrm>
              <a:blipFill>
                <a:blip r:embed="rId3"/>
                <a:stretch>
                  <a:fillRect l="-1043" t="-8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921B2-452E-9EE1-67E0-70333528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75" name="object 5">
            <a:extLst>
              <a:ext uri="{FF2B5EF4-FFF2-40B4-BE49-F238E27FC236}">
                <a16:creationId xmlns:a16="http://schemas.microsoft.com/office/drawing/2014/main" id="{8FCBDC04-4999-F168-2FF6-34CDA35A3B74}"/>
              </a:ext>
            </a:extLst>
          </p:cNvPr>
          <p:cNvSpPr/>
          <p:nvPr/>
        </p:nvSpPr>
        <p:spPr>
          <a:xfrm>
            <a:off x="763146" y="3927553"/>
            <a:ext cx="422275" cy="404495"/>
          </a:xfrm>
          <a:custGeom>
            <a:avLst/>
            <a:gdLst/>
            <a:ahLst/>
            <a:cxnLst/>
            <a:rect l="l" t="t" r="r" b="b"/>
            <a:pathLst>
              <a:path w="422275" h="404495">
                <a:moveTo>
                  <a:pt x="32816" y="312546"/>
                </a:moveTo>
                <a:lnTo>
                  <a:pt x="0" y="403987"/>
                </a:lnTo>
                <a:lnTo>
                  <a:pt x="92811" y="375412"/>
                </a:lnTo>
                <a:lnTo>
                  <a:pt x="82267" y="364363"/>
                </a:lnTo>
                <a:lnTo>
                  <a:pt x="62344" y="364363"/>
                </a:lnTo>
                <a:lnTo>
                  <a:pt x="42341" y="343534"/>
                </a:lnTo>
                <a:lnTo>
                  <a:pt x="52829" y="333516"/>
                </a:lnTo>
                <a:lnTo>
                  <a:pt x="32816" y="312546"/>
                </a:lnTo>
                <a:close/>
              </a:path>
              <a:path w="422275" h="404495">
                <a:moveTo>
                  <a:pt x="52829" y="333516"/>
                </a:moveTo>
                <a:lnTo>
                  <a:pt x="42341" y="343534"/>
                </a:lnTo>
                <a:lnTo>
                  <a:pt x="62344" y="364363"/>
                </a:lnTo>
                <a:lnTo>
                  <a:pt x="72766" y="354407"/>
                </a:lnTo>
                <a:lnTo>
                  <a:pt x="52829" y="333516"/>
                </a:lnTo>
                <a:close/>
              </a:path>
              <a:path w="422275" h="404495">
                <a:moveTo>
                  <a:pt x="72766" y="354407"/>
                </a:moveTo>
                <a:lnTo>
                  <a:pt x="62344" y="364363"/>
                </a:lnTo>
                <a:lnTo>
                  <a:pt x="82267" y="364363"/>
                </a:lnTo>
                <a:lnTo>
                  <a:pt x="72766" y="354407"/>
                </a:lnTo>
                <a:close/>
              </a:path>
              <a:path w="422275" h="404495">
                <a:moveTo>
                  <a:pt x="401967" y="0"/>
                </a:moveTo>
                <a:lnTo>
                  <a:pt x="52829" y="333516"/>
                </a:lnTo>
                <a:lnTo>
                  <a:pt x="72766" y="354407"/>
                </a:lnTo>
                <a:lnTo>
                  <a:pt x="421970" y="20827"/>
                </a:lnTo>
                <a:lnTo>
                  <a:pt x="401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6">
            <a:extLst>
              <a:ext uri="{FF2B5EF4-FFF2-40B4-BE49-F238E27FC236}">
                <a16:creationId xmlns:a16="http://schemas.microsoft.com/office/drawing/2014/main" id="{D08A6B25-7F33-5F24-2D20-3C1F31E6B1DA}"/>
              </a:ext>
            </a:extLst>
          </p:cNvPr>
          <p:cNvSpPr/>
          <p:nvPr/>
        </p:nvSpPr>
        <p:spPr>
          <a:xfrm>
            <a:off x="1138050" y="3712415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59" h="264160">
                <a:moveTo>
                  <a:pt x="125729" y="0"/>
                </a:moveTo>
                <a:lnTo>
                  <a:pt x="76788" y="10364"/>
                </a:lnTo>
                <a:lnTo>
                  <a:pt x="36823" y="38623"/>
                </a:lnTo>
                <a:lnTo>
                  <a:pt x="9879" y="80527"/>
                </a:lnTo>
                <a:lnTo>
                  <a:pt x="0" y="131825"/>
                </a:lnTo>
                <a:lnTo>
                  <a:pt x="9879" y="183124"/>
                </a:lnTo>
                <a:lnTo>
                  <a:pt x="36823" y="225028"/>
                </a:lnTo>
                <a:lnTo>
                  <a:pt x="76788" y="253287"/>
                </a:lnTo>
                <a:lnTo>
                  <a:pt x="125729" y="263651"/>
                </a:lnTo>
                <a:lnTo>
                  <a:pt x="174671" y="253287"/>
                </a:lnTo>
                <a:lnTo>
                  <a:pt x="214636" y="225028"/>
                </a:lnTo>
                <a:lnTo>
                  <a:pt x="241580" y="183124"/>
                </a:lnTo>
                <a:lnTo>
                  <a:pt x="251459" y="131825"/>
                </a:lnTo>
                <a:lnTo>
                  <a:pt x="241580" y="80527"/>
                </a:lnTo>
                <a:lnTo>
                  <a:pt x="214636" y="38623"/>
                </a:lnTo>
                <a:lnTo>
                  <a:pt x="174671" y="10364"/>
                </a:lnTo>
                <a:lnTo>
                  <a:pt x="125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">
            <a:extLst>
              <a:ext uri="{FF2B5EF4-FFF2-40B4-BE49-F238E27FC236}">
                <a16:creationId xmlns:a16="http://schemas.microsoft.com/office/drawing/2014/main" id="{3D14E372-DEC8-5027-E127-8700B92875EF}"/>
              </a:ext>
            </a:extLst>
          </p:cNvPr>
          <p:cNvSpPr/>
          <p:nvPr/>
        </p:nvSpPr>
        <p:spPr>
          <a:xfrm>
            <a:off x="1138050" y="3712415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59" h="264160">
                <a:moveTo>
                  <a:pt x="0" y="131825"/>
                </a:moveTo>
                <a:lnTo>
                  <a:pt x="9879" y="80527"/>
                </a:lnTo>
                <a:lnTo>
                  <a:pt x="36823" y="38623"/>
                </a:lnTo>
                <a:lnTo>
                  <a:pt x="76788" y="10364"/>
                </a:lnTo>
                <a:lnTo>
                  <a:pt x="125729" y="0"/>
                </a:lnTo>
                <a:lnTo>
                  <a:pt x="174671" y="10364"/>
                </a:lnTo>
                <a:lnTo>
                  <a:pt x="214636" y="38623"/>
                </a:lnTo>
                <a:lnTo>
                  <a:pt x="241580" y="80527"/>
                </a:lnTo>
                <a:lnTo>
                  <a:pt x="251459" y="131825"/>
                </a:lnTo>
                <a:lnTo>
                  <a:pt x="241580" y="183124"/>
                </a:lnTo>
                <a:lnTo>
                  <a:pt x="214636" y="225028"/>
                </a:lnTo>
                <a:lnTo>
                  <a:pt x="174671" y="253287"/>
                </a:lnTo>
                <a:lnTo>
                  <a:pt x="125729" y="263651"/>
                </a:lnTo>
                <a:lnTo>
                  <a:pt x="76788" y="253287"/>
                </a:lnTo>
                <a:lnTo>
                  <a:pt x="36823" y="225028"/>
                </a:lnTo>
                <a:lnTo>
                  <a:pt x="9879" y="183124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F7E9D7BC-2E1F-2482-7770-3FEC9F0C2F0C}"/>
              </a:ext>
            </a:extLst>
          </p:cNvPr>
          <p:cNvSpPr txBox="1"/>
          <p:nvPr/>
        </p:nvSpPr>
        <p:spPr>
          <a:xfrm>
            <a:off x="1160554" y="368828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9" name="object 9">
            <a:extLst>
              <a:ext uri="{FF2B5EF4-FFF2-40B4-BE49-F238E27FC236}">
                <a16:creationId xmlns:a16="http://schemas.microsoft.com/office/drawing/2014/main" id="{63A83574-B763-5406-DC0D-B0406A51CEC9}"/>
              </a:ext>
            </a:extLst>
          </p:cNvPr>
          <p:cNvSpPr/>
          <p:nvPr/>
        </p:nvSpPr>
        <p:spPr>
          <a:xfrm>
            <a:off x="3797430" y="3258263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60" h="265430">
                <a:moveTo>
                  <a:pt x="0" y="132588"/>
                </a:moveTo>
                <a:lnTo>
                  <a:pt x="9876" y="80956"/>
                </a:lnTo>
                <a:lnTo>
                  <a:pt x="36814" y="38814"/>
                </a:lnTo>
                <a:lnTo>
                  <a:pt x="76777" y="10412"/>
                </a:lnTo>
                <a:lnTo>
                  <a:pt x="125729" y="0"/>
                </a:lnTo>
                <a:lnTo>
                  <a:pt x="174682" y="10412"/>
                </a:lnTo>
                <a:lnTo>
                  <a:pt x="214645" y="38814"/>
                </a:lnTo>
                <a:lnTo>
                  <a:pt x="241583" y="80956"/>
                </a:lnTo>
                <a:lnTo>
                  <a:pt x="251460" y="132588"/>
                </a:lnTo>
                <a:lnTo>
                  <a:pt x="241583" y="184219"/>
                </a:lnTo>
                <a:lnTo>
                  <a:pt x="214645" y="226361"/>
                </a:lnTo>
                <a:lnTo>
                  <a:pt x="174682" y="254763"/>
                </a:lnTo>
                <a:lnTo>
                  <a:pt x="125729" y="265176"/>
                </a:lnTo>
                <a:lnTo>
                  <a:pt x="76777" y="254763"/>
                </a:lnTo>
                <a:lnTo>
                  <a:pt x="36814" y="226361"/>
                </a:lnTo>
                <a:lnTo>
                  <a:pt x="9876" y="184219"/>
                </a:lnTo>
                <a:lnTo>
                  <a:pt x="0" y="1325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0">
            <a:extLst>
              <a:ext uri="{FF2B5EF4-FFF2-40B4-BE49-F238E27FC236}">
                <a16:creationId xmlns:a16="http://schemas.microsoft.com/office/drawing/2014/main" id="{543C36D9-3201-C464-A703-0F1CFD340A05}"/>
              </a:ext>
            </a:extLst>
          </p:cNvPr>
          <p:cNvSpPr txBox="1"/>
          <p:nvPr/>
        </p:nvSpPr>
        <p:spPr>
          <a:xfrm>
            <a:off x="3819274" y="3234387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𝑘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1" name="object 11">
            <a:extLst>
              <a:ext uri="{FF2B5EF4-FFF2-40B4-BE49-F238E27FC236}">
                <a16:creationId xmlns:a16="http://schemas.microsoft.com/office/drawing/2014/main" id="{8CDCB7D6-44E6-6FF0-1D90-712FE08D498A}"/>
              </a:ext>
            </a:extLst>
          </p:cNvPr>
          <p:cNvSpPr/>
          <p:nvPr/>
        </p:nvSpPr>
        <p:spPr>
          <a:xfrm>
            <a:off x="548262" y="4293060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59" h="264160">
                <a:moveTo>
                  <a:pt x="125729" y="0"/>
                </a:moveTo>
                <a:lnTo>
                  <a:pt x="76788" y="10364"/>
                </a:lnTo>
                <a:lnTo>
                  <a:pt x="36823" y="38623"/>
                </a:lnTo>
                <a:lnTo>
                  <a:pt x="9879" y="80527"/>
                </a:lnTo>
                <a:lnTo>
                  <a:pt x="0" y="131825"/>
                </a:lnTo>
                <a:lnTo>
                  <a:pt x="9879" y="183124"/>
                </a:lnTo>
                <a:lnTo>
                  <a:pt x="36823" y="225028"/>
                </a:lnTo>
                <a:lnTo>
                  <a:pt x="76788" y="253287"/>
                </a:lnTo>
                <a:lnTo>
                  <a:pt x="125729" y="263651"/>
                </a:lnTo>
                <a:lnTo>
                  <a:pt x="174671" y="253287"/>
                </a:lnTo>
                <a:lnTo>
                  <a:pt x="214636" y="225028"/>
                </a:lnTo>
                <a:lnTo>
                  <a:pt x="241580" y="183124"/>
                </a:lnTo>
                <a:lnTo>
                  <a:pt x="251459" y="131825"/>
                </a:lnTo>
                <a:lnTo>
                  <a:pt x="241580" y="80527"/>
                </a:lnTo>
                <a:lnTo>
                  <a:pt x="214636" y="38623"/>
                </a:lnTo>
                <a:lnTo>
                  <a:pt x="174671" y="10364"/>
                </a:lnTo>
                <a:lnTo>
                  <a:pt x="125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2">
            <a:extLst>
              <a:ext uri="{FF2B5EF4-FFF2-40B4-BE49-F238E27FC236}">
                <a16:creationId xmlns:a16="http://schemas.microsoft.com/office/drawing/2014/main" id="{B7C9B43C-F665-EB21-6094-5340D02A0F1A}"/>
              </a:ext>
            </a:extLst>
          </p:cNvPr>
          <p:cNvSpPr/>
          <p:nvPr/>
        </p:nvSpPr>
        <p:spPr>
          <a:xfrm>
            <a:off x="548262" y="4293060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59" h="264160">
                <a:moveTo>
                  <a:pt x="0" y="131825"/>
                </a:moveTo>
                <a:lnTo>
                  <a:pt x="9879" y="80527"/>
                </a:lnTo>
                <a:lnTo>
                  <a:pt x="36823" y="38623"/>
                </a:lnTo>
                <a:lnTo>
                  <a:pt x="76788" y="10364"/>
                </a:lnTo>
                <a:lnTo>
                  <a:pt x="125729" y="0"/>
                </a:lnTo>
                <a:lnTo>
                  <a:pt x="174671" y="10364"/>
                </a:lnTo>
                <a:lnTo>
                  <a:pt x="214636" y="38623"/>
                </a:lnTo>
                <a:lnTo>
                  <a:pt x="241580" y="80527"/>
                </a:lnTo>
                <a:lnTo>
                  <a:pt x="251459" y="131825"/>
                </a:lnTo>
                <a:lnTo>
                  <a:pt x="241580" y="183124"/>
                </a:lnTo>
                <a:lnTo>
                  <a:pt x="214636" y="225028"/>
                </a:lnTo>
                <a:lnTo>
                  <a:pt x="174671" y="253287"/>
                </a:lnTo>
                <a:lnTo>
                  <a:pt x="125729" y="263651"/>
                </a:lnTo>
                <a:lnTo>
                  <a:pt x="76788" y="253287"/>
                </a:lnTo>
                <a:lnTo>
                  <a:pt x="36823" y="225028"/>
                </a:lnTo>
                <a:lnTo>
                  <a:pt x="9879" y="183124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3">
            <a:extLst>
              <a:ext uri="{FF2B5EF4-FFF2-40B4-BE49-F238E27FC236}">
                <a16:creationId xmlns:a16="http://schemas.microsoft.com/office/drawing/2014/main" id="{4DAD65AC-AB41-A005-BF2F-D753DDE2669A}"/>
              </a:ext>
            </a:extLst>
          </p:cNvPr>
          <p:cNvSpPr txBox="1"/>
          <p:nvPr/>
        </p:nvSpPr>
        <p:spPr>
          <a:xfrm>
            <a:off x="568937" y="4268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4" name="object 14">
            <a:extLst>
              <a:ext uri="{FF2B5EF4-FFF2-40B4-BE49-F238E27FC236}">
                <a16:creationId xmlns:a16="http://schemas.microsoft.com/office/drawing/2014/main" id="{0D42FEE9-9042-64C2-EFD3-4A6160793B4F}"/>
              </a:ext>
            </a:extLst>
          </p:cNvPr>
          <p:cNvSpPr/>
          <p:nvPr/>
        </p:nvSpPr>
        <p:spPr>
          <a:xfrm>
            <a:off x="1200533" y="4637484"/>
            <a:ext cx="250190" cy="265430"/>
          </a:xfrm>
          <a:custGeom>
            <a:avLst/>
            <a:gdLst/>
            <a:ahLst/>
            <a:cxnLst/>
            <a:rect l="l" t="t" r="r" b="b"/>
            <a:pathLst>
              <a:path w="250190" h="265429">
                <a:moveTo>
                  <a:pt x="0" y="132587"/>
                </a:moveTo>
                <a:lnTo>
                  <a:pt x="9821" y="80956"/>
                </a:lnTo>
                <a:lnTo>
                  <a:pt x="36604" y="38814"/>
                </a:lnTo>
                <a:lnTo>
                  <a:pt x="76327" y="10412"/>
                </a:lnTo>
                <a:lnTo>
                  <a:pt x="124968" y="0"/>
                </a:lnTo>
                <a:lnTo>
                  <a:pt x="173608" y="10412"/>
                </a:lnTo>
                <a:lnTo>
                  <a:pt x="213331" y="38814"/>
                </a:lnTo>
                <a:lnTo>
                  <a:pt x="240114" y="80956"/>
                </a:lnTo>
                <a:lnTo>
                  <a:pt x="249936" y="132587"/>
                </a:lnTo>
                <a:lnTo>
                  <a:pt x="240114" y="184219"/>
                </a:lnTo>
                <a:lnTo>
                  <a:pt x="213331" y="226361"/>
                </a:lnTo>
                <a:lnTo>
                  <a:pt x="173608" y="254763"/>
                </a:lnTo>
                <a:lnTo>
                  <a:pt x="124968" y="265175"/>
                </a:lnTo>
                <a:lnTo>
                  <a:pt x="76327" y="254763"/>
                </a:lnTo>
                <a:lnTo>
                  <a:pt x="36604" y="226361"/>
                </a:lnTo>
                <a:lnTo>
                  <a:pt x="9821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5">
            <a:extLst>
              <a:ext uri="{FF2B5EF4-FFF2-40B4-BE49-F238E27FC236}">
                <a16:creationId xmlns:a16="http://schemas.microsoft.com/office/drawing/2014/main" id="{7AA5EB5A-059C-63ED-BFB6-FF3EF52C4D86}"/>
              </a:ext>
            </a:extLst>
          </p:cNvPr>
          <p:cNvSpPr txBox="1"/>
          <p:nvPr/>
        </p:nvSpPr>
        <p:spPr>
          <a:xfrm>
            <a:off x="1230658" y="4613988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6" name="object 16">
            <a:extLst>
              <a:ext uri="{FF2B5EF4-FFF2-40B4-BE49-F238E27FC236}">
                <a16:creationId xmlns:a16="http://schemas.microsoft.com/office/drawing/2014/main" id="{C7356A03-21B3-59CB-EDDE-7CBA83B5ED96}"/>
              </a:ext>
            </a:extLst>
          </p:cNvPr>
          <p:cNvSpPr/>
          <p:nvPr/>
        </p:nvSpPr>
        <p:spPr>
          <a:xfrm>
            <a:off x="2369442" y="3354275"/>
            <a:ext cx="250190" cy="264160"/>
          </a:xfrm>
          <a:custGeom>
            <a:avLst/>
            <a:gdLst/>
            <a:ahLst/>
            <a:cxnLst/>
            <a:rect l="l" t="t" r="r" b="b"/>
            <a:pathLst>
              <a:path w="250189" h="264160">
                <a:moveTo>
                  <a:pt x="0" y="131826"/>
                </a:moveTo>
                <a:lnTo>
                  <a:pt x="9828" y="80527"/>
                </a:lnTo>
                <a:lnTo>
                  <a:pt x="36623" y="38623"/>
                </a:lnTo>
                <a:lnTo>
                  <a:pt x="76348" y="10364"/>
                </a:lnTo>
                <a:lnTo>
                  <a:pt x="124968" y="0"/>
                </a:lnTo>
                <a:lnTo>
                  <a:pt x="173587" y="10364"/>
                </a:lnTo>
                <a:lnTo>
                  <a:pt x="213312" y="38623"/>
                </a:lnTo>
                <a:lnTo>
                  <a:pt x="240107" y="80527"/>
                </a:lnTo>
                <a:lnTo>
                  <a:pt x="249936" y="131826"/>
                </a:lnTo>
                <a:lnTo>
                  <a:pt x="240107" y="183124"/>
                </a:lnTo>
                <a:lnTo>
                  <a:pt x="213312" y="225028"/>
                </a:lnTo>
                <a:lnTo>
                  <a:pt x="173587" y="253287"/>
                </a:lnTo>
                <a:lnTo>
                  <a:pt x="124968" y="263652"/>
                </a:lnTo>
                <a:lnTo>
                  <a:pt x="76348" y="253287"/>
                </a:lnTo>
                <a:lnTo>
                  <a:pt x="36623" y="225028"/>
                </a:lnTo>
                <a:lnTo>
                  <a:pt x="9828" y="183124"/>
                </a:lnTo>
                <a:lnTo>
                  <a:pt x="0" y="1318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17">
            <a:extLst>
              <a:ext uri="{FF2B5EF4-FFF2-40B4-BE49-F238E27FC236}">
                <a16:creationId xmlns:a16="http://schemas.microsoft.com/office/drawing/2014/main" id="{D8FB7CA9-7AA0-A05E-F816-2C4995954093}"/>
              </a:ext>
            </a:extLst>
          </p:cNvPr>
          <p:cNvSpPr txBox="1"/>
          <p:nvPr/>
        </p:nvSpPr>
        <p:spPr>
          <a:xfrm>
            <a:off x="2386459" y="333014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8" name="object 18">
            <a:extLst>
              <a:ext uri="{FF2B5EF4-FFF2-40B4-BE49-F238E27FC236}">
                <a16:creationId xmlns:a16="http://schemas.microsoft.com/office/drawing/2014/main" id="{AA34F011-0329-F82E-594B-ED748997A507}"/>
              </a:ext>
            </a:extLst>
          </p:cNvPr>
          <p:cNvSpPr/>
          <p:nvPr/>
        </p:nvSpPr>
        <p:spPr>
          <a:xfrm>
            <a:off x="2200277" y="4366211"/>
            <a:ext cx="250190" cy="265430"/>
          </a:xfrm>
          <a:custGeom>
            <a:avLst/>
            <a:gdLst/>
            <a:ahLst/>
            <a:cxnLst/>
            <a:rect l="l" t="t" r="r" b="b"/>
            <a:pathLst>
              <a:path w="250189" h="265429">
                <a:moveTo>
                  <a:pt x="0" y="132587"/>
                </a:moveTo>
                <a:lnTo>
                  <a:pt x="9828" y="80956"/>
                </a:lnTo>
                <a:lnTo>
                  <a:pt x="36623" y="38814"/>
                </a:lnTo>
                <a:lnTo>
                  <a:pt x="76348" y="10412"/>
                </a:lnTo>
                <a:lnTo>
                  <a:pt x="124968" y="0"/>
                </a:lnTo>
                <a:lnTo>
                  <a:pt x="173587" y="10412"/>
                </a:lnTo>
                <a:lnTo>
                  <a:pt x="213312" y="38814"/>
                </a:lnTo>
                <a:lnTo>
                  <a:pt x="240107" y="80956"/>
                </a:lnTo>
                <a:lnTo>
                  <a:pt x="249936" y="132587"/>
                </a:lnTo>
                <a:lnTo>
                  <a:pt x="240107" y="184219"/>
                </a:lnTo>
                <a:lnTo>
                  <a:pt x="213312" y="226361"/>
                </a:lnTo>
                <a:lnTo>
                  <a:pt x="173587" y="254763"/>
                </a:lnTo>
                <a:lnTo>
                  <a:pt x="124968" y="265176"/>
                </a:lnTo>
                <a:lnTo>
                  <a:pt x="76348" y="254763"/>
                </a:lnTo>
                <a:lnTo>
                  <a:pt x="36623" y="226361"/>
                </a:lnTo>
                <a:lnTo>
                  <a:pt x="9828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9">
            <a:extLst>
              <a:ext uri="{FF2B5EF4-FFF2-40B4-BE49-F238E27FC236}">
                <a16:creationId xmlns:a16="http://schemas.microsoft.com/office/drawing/2014/main" id="{71C6D201-7AAD-517D-95AF-D8F21150849C}"/>
              </a:ext>
            </a:extLst>
          </p:cNvPr>
          <p:cNvSpPr txBox="1"/>
          <p:nvPr/>
        </p:nvSpPr>
        <p:spPr>
          <a:xfrm>
            <a:off x="2227964" y="4342971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7A90D2E1-2518-5545-95C7-37CD49F6494F}"/>
              </a:ext>
            </a:extLst>
          </p:cNvPr>
          <p:cNvSpPr/>
          <p:nvPr/>
        </p:nvSpPr>
        <p:spPr>
          <a:xfrm>
            <a:off x="4118994" y="3613356"/>
            <a:ext cx="250190" cy="264160"/>
          </a:xfrm>
          <a:custGeom>
            <a:avLst/>
            <a:gdLst/>
            <a:ahLst/>
            <a:cxnLst/>
            <a:rect l="l" t="t" r="r" b="b"/>
            <a:pathLst>
              <a:path w="250189" h="264160">
                <a:moveTo>
                  <a:pt x="0" y="131825"/>
                </a:moveTo>
                <a:lnTo>
                  <a:pt x="9828" y="80527"/>
                </a:lnTo>
                <a:lnTo>
                  <a:pt x="36623" y="38623"/>
                </a:lnTo>
                <a:lnTo>
                  <a:pt x="76348" y="10364"/>
                </a:lnTo>
                <a:lnTo>
                  <a:pt x="124968" y="0"/>
                </a:lnTo>
                <a:lnTo>
                  <a:pt x="173587" y="10364"/>
                </a:lnTo>
                <a:lnTo>
                  <a:pt x="213312" y="38623"/>
                </a:lnTo>
                <a:lnTo>
                  <a:pt x="240107" y="80527"/>
                </a:lnTo>
                <a:lnTo>
                  <a:pt x="249936" y="131825"/>
                </a:lnTo>
                <a:lnTo>
                  <a:pt x="240107" y="183124"/>
                </a:lnTo>
                <a:lnTo>
                  <a:pt x="213312" y="225028"/>
                </a:lnTo>
                <a:lnTo>
                  <a:pt x="173587" y="253287"/>
                </a:lnTo>
                <a:lnTo>
                  <a:pt x="124968" y="263651"/>
                </a:lnTo>
                <a:lnTo>
                  <a:pt x="76348" y="253287"/>
                </a:lnTo>
                <a:lnTo>
                  <a:pt x="36623" y="225028"/>
                </a:lnTo>
                <a:lnTo>
                  <a:pt x="9828" y="183124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1">
            <a:extLst>
              <a:ext uri="{FF2B5EF4-FFF2-40B4-BE49-F238E27FC236}">
                <a16:creationId xmlns:a16="http://schemas.microsoft.com/office/drawing/2014/main" id="{5EF2245F-66CD-F8C0-0322-1E57D3C444FC}"/>
              </a:ext>
            </a:extLst>
          </p:cNvPr>
          <p:cNvSpPr txBox="1"/>
          <p:nvPr/>
        </p:nvSpPr>
        <p:spPr>
          <a:xfrm>
            <a:off x="4166492" y="3589225"/>
            <a:ext cx="9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5" dirty="0">
                <a:latin typeface="DejaVu Sans"/>
                <a:cs typeface="DejaVu Sans"/>
              </a:rPr>
              <a:t>𝑙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2" name="object 22">
            <a:extLst>
              <a:ext uri="{FF2B5EF4-FFF2-40B4-BE49-F238E27FC236}">
                <a16:creationId xmlns:a16="http://schemas.microsoft.com/office/drawing/2014/main" id="{BE1059B4-5D5C-B200-A9EE-435E398A906A}"/>
              </a:ext>
            </a:extLst>
          </p:cNvPr>
          <p:cNvSpPr/>
          <p:nvPr/>
        </p:nvSpPr>
        <p:spPr>
          <a:xfrm>
            <a:off x="4010789" y="4850843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60" h="264160">
                <a:moveTo>
                  <a:pt x="0" y="131825"/>
                </a:moveTo>
                <a:lnTo>
                  <a:pt x="9876" y="80527"/>
                </a:lnTo>
                <a:lnTo>
                  <a:pt x="36814" y="38623"/>
                </a:lnTo>
                <a:lnTo>
                  <a:pt x="76777" y="10364"/>
                </a:lnTo>
                <a:lnTo>
                  <a:pt x="125729" y="0"/>
                </a:lnTo>
                <a:lnTo>
                  <a:pt x="174682" y="10364"/>
                </a:lnTo>
                <a:lnTo>
                  <a:pt x="214645" y="38623"/>
                </a:lnTo>
                <a:lnTo>
                  <a:pt x="241583" y="80527"/>
                </a:lnTo>
                <a:lnTo>
                  <a:pt x="251460" y="131825"/>
                </a:lnTo>
                <a:lnTo>
                  <a:pt x="241583" y="183124"/>
                </a:lnTo>
                <a:lnTo>
                  <a:pt x="214645" y="225028"/>
                </a:lnTo>
                <a:lnTo>
                  <a:pt x="174682" y="253287"/>
                </a:lnTo>
                <a:lnTo>
                  <a:pt x="125729" y="263651"/>
                </a:lnTo>
                <a:lnTo>
                  <a:pt x="76777" y="253287"/>
                </a:lnTo>
                <a:lnTo>
                  <a:pt x="36814" y="225028"/>
                </a:lnTo>
                <a:lnTo>
                  <a:pt x="9876" y="183124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3">
            <a:extLst>
              <a:ext uri="{FF2B5EF4-FFF2-40B4-BE49-F238E27FC236}">
                <a16:creationId xmlns:a16="http://schemas.microsoft.com/office/drawing/2014/main" id="{731D04C5-2DEE-1D4D-342B-CEF9F523145F}"/>
              </a:ext>
            </a:extLst>
          </p:cNvPr>
          <p:cNvSpPr txBox="1"/>
          <p:nvPr/>
        </p:nvSpPr>
        <p:spPr>
          <a:xfrm>
            <a:off x="4055239" y="4826967"/>
            <a:ext cx="10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25" dirty="0">
                <a:latin typeface="DejaVu Sans"/>
                <a:cs typeface="DejaVu Sans"/>
              </a:rPr>
              <a:t>𝑗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4" name="object 24">
            <a:extLst>
              <a:ext uri="{FF2B5EF4-FFF2-40B4-BE49-F238E27FC236}">
                <a16:creationId xmlns:a16="http://schemas.microsoft.com/office/drawing/2014/main" id="{0C0341AA-5D7D-864E-6059-4B4ACBDEE39E}"/>
              </a:ext>
            </a:extLst>
          </p:cNvPr>
          <p:cNvSpPr/>
          <p:nvPr/>
        </p:nvSpPr>
        <p:spPr>
          <a:xfrm>
            <a:off x="3273174" y="4018740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60" h="264160">
                <a:moveTo>
                  <a:pt x="0" y="131825"/>
                </a:moveTo>
                <a:lnTo>
                  <a:pt x="9876" y="80527"/>
                </a:lnTo>
                <a:lnTo>
                  <a:pt x="36814" y="38623"/>
                </a:lnTo>
                <a:lnTo>
                  <a:pt x="76777" y="10364"/>
                </a:lnTo>
                <a:lnTo>
                  <a:pt x="125730" y="0"/>
                </a:lnTo>
                <a:lnTo>
                  <a:pt x="174682" y="10364"/>
                </a:lnTo>
                <a:lnTo>
                  <a:pt x="214645" y="38623"/>
                </a:lnTo>
                <a:lnTo>
                  <a:pt x="241583" y="80527"/>
                </a:lnTo>
                <a:lnTo>
                  <a:pt x="251459" y="131825"/>
                </a:lnTo>
                <a:lnTo>
                  <a:pt x="241583" y="183124"/>
                </a:lnTo>
                <a:lnTo>
                  <a:pt x="214645" y="225028"/>
                </a:lnTo>
                <a:lnTo>
                  <a:pt x="174682" y="253287"/>
                </a:lnTo>
                <a:lnTo>
                  <a:pt x="125730" y="263651"/>
                </a:lnTo>
                <a:lnTo>
                  <a:pt x="76777" y="253287"/>
                </a:lnTo>
                <a:lnTo>
                  <a:pt x="36814" y="225028"/>
                </a:lnTo>
                <a:lnTo>
                  <a:pt x="9876" y="183124"/>
                </a:lnTo>
                <a:lnTo>
                  <a:pt x="0" y="131825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5">
            <a:extLst>
              <a:ext uri="{FF2B5EF4-FFF2-40B4-BE49-F238E27FC236}">
                <a16:creationId xmlns:a16="http://schemas.microsoft.com/office/drawing/2014/main" id="{A3113DE5-8327-B1F4-CD81-00BF008D73A2}"/>
              </a:ext>
            </a:extLst>
          </p:cNvPr>
          <p:cNvSpPr txBox="1"/>
          <p:nvPr/>
        </p:nvSpPr>
        <p:spPr>
          <a:xfrm>
            <a:off x="3295018" y="3994051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6" name="object 26">
            <a:extLst>
              <a:ext uri="{FF2B5EF4-FFF2-40B4-BE49-F238E27FC236}">
                <a16:creationId xmlns:a16="http://schemas.microsoft.com/office/drawing/2014/main" id="{CBED6292-A178-DBBC-6701-E72733CC7DA7}"/>
              </a:ext>
            </a:extLst>
          </p:cNvPr>
          <p:cNvSpPr/>
          <p:nvPr/>
        </p:nvSpPr>
        <p:spPr>
          <a:xfrm>
            <a:off x="1352933" y="3472893"/>
            <a:ext cx="1020444" cy="299085"/>
          </a:xfrm>
          <a:custGeom>
            <a:avLst/>
            <a:gdLst/>
            <a:ahLst/>
            <a:cxnLst/>
            <a:rect l="l" t="t" r="r" b="b"/>
            <a:pathLst>
              <a:path w="1020444" h="299085">
                <a:moveTo>
                  <a:pt x="73139" y="214502"/>
                </a:moveTo>
                <a:lnTo>
                  <a:pt x="0" y="278384"/>
                </a:lnTo>
                <a:lnTo>
                  <a:pt x="95008" y="298576"/>
                </a:lnTo>
                <a:lnTo>
                  <a:pt x="88665" y="274192"/>
                </a:lnTo>
                <a:lnTo>
                  <a:pt x="73698" y="274192"/>
                </a:lnTo>
                <a:lnTo>
                  <a:pt x="66408" y="246125"/>
                </a:lnTo>
                <a:lnTo>
                  <a:pt x="80417" y="242482"/>
                </a:lnTo>
                <a:lnTo>
                  <a:pt x="73139" y="214502"/>
                </a:lnTo>
                <a:close/>
              </a:path>
              <a:path w="1020444" h="299085">
                <a:moveTo>
                  <a:pt x="80417" y="242482"/>
                </a:moveTo>
                <a:lnTo>
                  <a:pt x="66408" y="246125"/>
                </a:lnTo>
                <a:lnTo>
                  <a:pt x="73698" y="274192"/>
                </a:lnTo>
                <a:lnTo>
                  <a:pt x="87717" y="270545"/>
                </a:lnTo>
                <a:lnTo>
                  <a:pt x="80417" y="242482"/>
                </a:lnTo>
                <a:close/>
              </a:path>
              <a:path w="1020444" h="299085">
                <a:moveTo>
                  <a:pt x="87717" y="270545"/>
                </a:moveTo>
                <a:lnTo>
                  <a:pt x="73698" y="274192"/>
                </a:lnTo>
                <a:lnTo>
                  <a:pt x="88665" y="274192"/>
                </a:lnTo>
                <a:lnTo>
                  <a:pt x="87717" y="270545"/>
                </a:lnTo>
                <a:close/>
              </a:path>
              <a:path w="1020444" h="299085">
                <a:moveTo>
                  <a:pt x="1012697" y="0"/>
                </a:moveTo>
                <a:lnTo>
                  <a:pt x="80417" y="242482"/>
                </a:lnTo>
                <a:lnTo>
                  <a:pt x="87717" y="270545"/>
                </a:lnTo>
                <a:lnTo>
                  <a:pt x="1020064" y="27939"/>
                </a:lnTo>
                <a:lnTo>
                  <a:pt x="1012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7">
            <a:extLst>
              <a:ext uri="{FF2B5EF4-FFF2-40B4-BE49-F238E27FC236}">
                <a16:creationId xmlns:a16="http://schemas.microsoft.com/office/drawing/2014/main" id="{774FA83F-02B2-D6E3-8F79-E2122CF7A8C2}"/>
              </a:ext>
            </a:extLst>
          </p:cNvPr>
          <p:cNvSpPr/>
          <p:nvPr/>
        </p:nvSpPr>
        <p:spPr>
          <a:xfrm>
            <a:off x="669318" y="4543249"/>
            <a:ext cx="531495" cy="234315"/>
          </a:xfrm>
          <a:custGeom>
            <a:avLst/>
            <a:gdLst/>
            <a:ahLst/>
            <a:cxnLst/>
            <a:rect l="l" t="t" r="r" b="b"/>
            <a:pathLst>
              <a:path w="531494" h="234314">
                <a:moveTo>
                  <a:pt x="445292" y="207156"/>
                </a:moveTo>
                <a:lnTo>
                  <a:pt x="434454" y="233934"/>
                </a:lnTo>
                <a:lnTo>
                  <a:pt x="531279" y="226314"/>
                </a:lnTo>
                <a:lnTo>
                  <a:pt x="519192" y="212598"/>
                </a:lnTo>
                <a:lnTo>
                  <a:pt x="458736" y="212598"/>
                </a:lnTo>
                <a:lnTo>
                  <a:pt x="445292" y="207156"/>
                </a:lnTo>
                <a:close/>
              </a:path>
              <a:path w="531494" h="234314">
                <a:moveTo>
                  <a:pt x="456185" y="180241"/>
                </a:moveTo>
                <a:lnTo>
                  <a:pt x="445292" y="207156"/>
                </a:lnTo>
                <a:lnTo>
                  <a:pt x="458736" y="212598"/>
                </a:lnTo>
                <a:lnTo>
                  <a:pt x="469607" y="185674"/>
                </a:lnTo>
                <a:lnTo>
                  <a:pt x="456185" y="180241"/>
                </a:lnTo>
                <a:close/>
              </a:path>
              <a:path w="531494" h="234314">
                <a:moveTo>
                  <a:pt x="467042" y="153416"/>
                </a:moveTo>
                <a:lnTo>
                  <a:pt x="456185" y="180241"/>
                </a:lnTo>
                <a:lnTo>
                  <a:pt x="469607" y="185674"/>
                </a:lnTo>
                <a:lnTo>
                  <a:pt x="458736" y="212598"/>
                </a:lnTo>
                <a:lnTo>
                  <a:pt x="519192" y="212598"/>
                </a:lnTo>
                <a:lnTo>
                  <a:pt x="467042" y="153416"/>
                </a:lnTo>
                <a:close/>
              </a:path>
              <a:path w="531494" h="234314">
                <a:moveTo>
                  <a:pt x="10871" y="0"/>
                </a:moveTo>
                <a:lnTo>
                  <a:pt x="0" y="26924"/>
                </a:lnTo>
                <a:lnTo>
                  <a:pt x="445292" y="207156"/>
                </a:lnTo>
                <a:lnTo>
                  <a:pt x="456185" y="180241"/>
                </a:lnTo>
                <a:lnTo>
                  <a:pt x="10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8">
            <a:extLst>
              <a:ext uri="{FF2B5EF4-FFF2-40B4-BE49-F238E27FC236}">
                <a16:creationId xmlns:a16="http://schemas.microsoft.com/office/drawing/2014/main" id="{2A8191FF-72BA-8361-5FEB-404D3B75E0ED}"/>
              </a:ext>
            </a:extLst>
          </p:cNvPr>
          <p:cNvSpPr/>
          <p:nvPr/>
        </p:nvSpPr>
        <p:spPr>
          <a:xfrm>
            <a:off x="1238837" y="3976068"/>
            <a:ext cx="189230" cy="702945"/>
          </a:xfrm>
          <a:custGeom>
            <a:avLst/>
            <a:gdLst/>
            <a:ahLst/>
            <a:cxnLst/>
            <a:rect l="l" t="t" r="r" b="b"/>
            <a:pathLst>
              <a:path w="189230" h="702945">
                <a:moveTo>
                  <a:pt x="56629" y="81912"/>
                </a:moveTo>
                <a:lnTo>
                  <a:pt x="28321" y="88008"/>
                </a:lnTo>
                <a:lnTo>
                  <a:pt x="160667" y="702944"/>
                </a:lnTo>
                <a:lnTo>
                  <a:pt x="188975" y="696848"/>
                </a:lnTo>
                <a:lnTo>
                  <a:pt x="56629" y="81912"/>
                </a:lnTo>
                <a:close/>
              </a:path>
              <a:path w="189230" h="702945">
                <a:moveTo>
                  <a:pt x="24180" y="0"/>
                </a:moveTo>
                <a:lnTo>
                  <a:pt x="0" y="94106"/>
                </a:lnTo>
                <a:lnTo>
                  <a:pt x="28321" y="88008"/>
                </a:lnTo>
                <a:lnTo>
                  <a:pt x="25260" y="73787"/>
                </a:lnTo>
                <a:lnTo>
                  <a:pt x="53568" y="67690"/>
                </a:lnTo>
                <a:lnTo>
                  <a:pt x="78412" y="67690"/>
                </a:lnTo>
                <a:lnTo>
                  <a:pt x="24180" y="0"/>
                </a:lnTo>
                <a:close/>
              </a:path>
              <a:path w="189230" h="702945">
                <a:moveTo>
                  <a:pt x="53568" y="67690"/>
                </a:moveTo>
                <a:lnTo>
                  <a:pt x="25260" y="73787"/>
                </a:lnTo>
                <a:lnTo>
                  <a:pt x="28321" y="88008"/>
                </a:lnTo>
                <a:lnTo>
                  <a:pt x="56629" y="81912"/>
                </a:lnTo>
                <a:lnTo>
                  <a:pt x="53568" y="67690"/>
                </a:lnTo>
                <a:close/>
              </a:path>
              <a:path w="189230" h="702945">
                <a:moveTo>
                  <a:pt x="78412" y="67690"/>
                </a:moveTo>
                <a:lnTo>
                  <a:pt x="53568" y="67690"/>
                </a:lnTo>
                <a:lnTo>
                  <a:pt x="56629" y="81912"/>
                </a:lnTo>
                <a:lnTo>
                  <a:pt x="84924" y="75818"/>
                </a:lnTo>
                <a:lnTo>
                  <a:pt x="78412" y="67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29">
            <a:extLst>
              <a:ext uri="{FF2B5EF4-FFF2-40B4-BE49-F238E27FC236}">
                <a16:creationId xmlns:a16="http://schemas.microsoft.com/office/drawing/2014/main" id="{68BE960C-7DF9-3706-67B7-6F91BC894843}"/>
              </a:ext>
            </a:extLst>
          </p:cNvPr>
          <p:cNvSpPr/>
          <p:nvPr/>
        </p:nvSpPr>
        <p:spPr>
          <a:xfrm>
            <a:off x="4216276" y="4312872"/>
            <a:ext cx="679450" cy="586740"/>
          </a:xfrm>
          <a:custGeom>
            <a:avLst/>
            <a:gdLst/>
            <a:ahLst/>
            <a:cxnLst/>
            <a:rect l="l" t="t" r="r" b="b"/>
            <a:pathLst>
              <a:path w="679450" h="586739">
                <a:moveTo>
                  <a:pt x="603982" y="45608"/>
                </a:moveTo>
                <a:lnTo>
                  <a:pt x="0" y="564769"/>
                </a:lnTo>
                <a:lnTo>
                  <a:pt x="18795" y="586740"/>
                </a:lnTo>
                <a:lnTo>
                  <a:pt x="622880" y="67599"/>
                </a:lnTo>
                <a:lnTo>
                  <a:pt x="603982" y="45608"/>
                </a:lnTo>
                <a:close/>
              </a:path>
              <a:path w="679450" h="586739">
                <a:moveTo>
                  <a:pt x="664126" y="36195"/>
                </a:moveTo>
                <a:lnTo>
                  <a:pt x="614933" y="36195"/>
                </a:lnTo>
                <a:lnTo>
                  <a:pt x="633856" y="58165"/>
                </a:lnTo>
                <a:lnTo>
                  <a:pt x="622880" y="67599"/>
                </a:lnTo>
                <a:lnTo>
                  <a:pt x="641730" y="89535"/>
                </a:lnTo>
                <a:lnTo>
                  <a:pt x="664126" y="36195"/>
                </a:lnTo>
                <a:close/>
              </a:path>
              <a:path w="679450" h="586739">
                <a:moveTo>
                  <a:pt x="614933" y="36195"/>
                </a:moveTo>
                <a:lnTo>
                  <a:pt x="603982" y="45608"/>
                </a:lnTo>
                <a:lnTo>
                  <a:pt x="622880" y="67599"/>
                </a:lnTo>
                <a:lnTo>
                  <a:pt x="633856" y="58165"/>
                </a:lnTo>
                <a:lnTo>
                  <a:pt x="614933" y="36195"/>
                </a:lnTo>
                <a:close/>
              </a:path>
              <a:path w="679450" h="586739">
                <a:moveTo>
                  <a:pt x="679323" y="0"/>
                </a:moveTo>
                <a:lnTo>
                  <a:pt x="585088" y="23622"/>
                </a:lnTo>
                <a:lnTo>
                  <a:pt x="603982" y="45608"/>
                </a:lnTo>
                <a:lnTo>
                  <a:pt x="614933" y="36195"/>
                </a:lnTo>
                <a:lnTo>
                  <a:pt x="664126" y="36195"/>
                </a:lnTo>
                <a:lnTo>
                  <a:pt x="679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0">
            <a:extLst>
              <a:ext uri="{FF2B5EF4-FFF2-40B4-BE49-F238E27FC236}">
                <a16:creationId xmlns:a16="http://schemas.microsoft.com/office/drawing/2014/main" id="{27018044-EE48-D3DD-F150-06B686CC8B1C}"/>
              </a:ext>
            </a:extLst>
          </p:cNvPr>
          <p:cNvSpPr/>
          <p:nvPr/>
        </p:nvSpPr>
        <p:spPr>
          <a:xfrm>
            <a:off x="2302005" y="3614753"/>
            <a:ext cx="206375" cy="751840"/>
          </a:xfrm>
          <a:custGeom>
            <a:avLst/>
            <a:gdLst/>
            <a:ahLst/>
            <a:cxnLst/>
            <a:rect l="l" t="t" r="r" b="b"/>
            <a:pathLst>
              <a:path w="206375" h="751839">
                <a:moveTo>
                  <a:pt x="0" y="656970"/>
                </a:moveTo>
                <a:lnTo>
                  <a:pt x="23241" y="751331"/>
                </a:lnTo>
                <a:lnTo>
                  <a:pt x="78375" y="683894"/>
                </a:lnTo>
                <a:lnTo>
                  <a:pt x="53339" y="683894"/>
                </a:lnTo>
                <a:lnTo>
                  <a:pt x="25018" y="677544"/>
                </a:lnTo>
                <a:lnTo>
                  <a:pt x="28225" y="663360"/>
                </a:lnTo>
                <a:lnTo>
                  <a:pt x="0" y="656970"/>
                </a:lnTo>
                <a:close/>
              </a:path>
              <a:path w="206375" h="751839">
                <a:moveTo>
                  <a:pt x="28225" y="663360"/>
                </a:moveTo>
                <a:lnTo>
                  <a:pt x="25018" y="677544"/>
                </a:lnTo>
                <a:lnTo>
                  <a:pt x="53339" y="683894"/>
                </a:lnTo>
                <a:lnTo>
                  <a:pt x="56530" y="669768"/>
                </a:lnTo>
                <a:lnTo>
                  <a:pt x="28225" y="663360"/>
                </a:lnTo>
                <a:close/>
              </a:path>
              <a:path w="206375" h="751839">
                <a:moveTo>
                  <a:pt x="56530" y="669768"/>
                </a:moveTo>
                <a:lnTo>
                  <a:pt x="53339" y="683894"/>
                </a:lnTo>
                <a:lnTo>
                  <a:pt x="78375" y="683894"/>
                </a:lnTo>
                <a:lnTo>
                  <a:pt x="84709" y="676147"/>
                </a:lnTo>
                <a:lnTo>
                  <a:pt x="56530" y="669768"/>
                </a:lnTo>
                <a:close/>
              </a:path>
              <a:path w="206375" h="751839">
                <a:moveTo>
                  <a:pt x="178181" y="0"/>
                </a:moveTo>
                <a:lnTo>
                  <a:pt x="28225" y="663360"/>
                </a:lnTo>
                <a:lnTo>
                  <a:pt x="56530" y="669768"/>
                </a:lnTo>
                <a:lnTo>
                  <a:pt x="206375" y="6350"/>
                </a:lnTo>
                <a:lnTo>
                  <a:pt x="178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1">
            <a:extLst>
              <a:ext uri="{FF2B5EF4-FFF2-40B4-BE49-F238E27FC236}">
                <a16:creationId xmlns:a16="http://schemas.microsoft.com/office/drawing/2014/main" id="{88990A0E-C791-205A-00C7-DEBAA375F0E2}"/>
              </a:ext>
            </a:extLst>
          </p:cNvPr>
          <p:cNvSpPr/>
          <p:nvPr/>
        </p:nvSpPr>
        <p:spPr>
          <a:xfrm>
            <a:off x="2411478" y="4190062"/>
            <a:ext cx="2447290" cy="416559"/>
          </a:xfrm>
          <a:custGeom>
            <a:avLst/>
            <a:gdLst/>
            <a:ahLst/>
            <a:cxnLst/>
            <a:rect l="l" t="t" r="r" b="b"/>
            <a:pathLst>
              <a:path w="2447290" h="416560">
                <a:moveTo>
                  <a:pt x="2358683" y="28596"/>
                </a:moveTo>
                <a:lnTo>
                  <a:pt x="0" y="387985"/>
                </a:lnTo>
                <a:lnTo>
                  <a:pt x="4318" y="416560"/>
                </a:lnTo>
                <a:lnTo>
                  <a:pt x="2363055" y="57289"/>
                </a:lnTo>
                <a:lnTo>
                  <a:pt x="2358683" y="28596"/>
                </a:lnTo>
                <a:close/>
              </a:path>
              <a:path w="2447290" h="416560">
                <a:moveTo>
                  <a:pt x="2436159" y="26416"/>
                </a:moveTo>
                <a:lnTo>
                  <a:pt x="2372995" y="26416"/>
                </a:lnTo>
                <a:lnTo>
                  <a:pt x="2377313" y="55118"/>
                </a:lnTo>
                <a:lnTo>
                  <a:pt x="2363055" y="57289"/>
                </a:lnTo>
                <a:lnTo>
                  <a:pt x="2367407" y="85852"/>
                </a:lnTo>
                <a:lnTo>
                  <a:pt x="2446782" y="29845"/>
                </a:lnTo>
                <a:lnTo>
                  <a:pt x="2436159" y="26416"/>
                </a:lnTo>
                <a:close/>
              </a:path>
              <a:path w="2447290" h="416560">
                <a:moveTo>
                  <a:pt x="2372995" y="26416"/>
                </a:moveTo>
                <a:lnTo>
                  <a:pt x="2358683" y="28596"/>
                </a:lnTo>
                <a:lnTo>
                  <a:pt x="2363055" y="57289"/>
                </a:lnTo>
                <a:lnTo>
                  <a:pt x="2377313" y="55118"/>
                </a:lnTo>
                <a:lnTo>
                  <a:pt x="2372995" y="26416"/>
                </a:lnTo>
                <a:close/>
              </a:path>
              <a:path w="2447290" h="416560">
                <a:moveTo>
                  <a:pt x="2354326" y="0"/>
                </a:moveTo>
                <a:lnTo>
                  <a:pt x="2358683" y="28596"/>
                </a:lnTo>
                <a:lnTo>
                  <a:pt x="2372995" y="26416"/>
                </a:lnTo>
                <a:lnTo>
                  <a:pt x="2436159" y="26416"/>
                </a:lnTo>
                <a:lnTo>
                  <a:pt x="2354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32">
            <a:extLst>
              <a:ext uri="{FF2B5EF4-FFF2-40B4-BE49-F238E27FC236}">
                <a16:creationId xmlns:a16="http://schemas.microsoft.com/office/drawing/2014/main" id="{692252C6-A552-A526-78C7-FEC8F618084D}"/>
              </a:ext>
            </a:extLst>
          </p:cNvPr>
          <p:cNvSpPr/>
          <p:nvPr/>
        </p:nvSpPr>
        <p:spPr>
          <a:xfrm>
            <a:off x="2325246" y="4601288"/>
            <a:ext cx="1725295" cy="302895"/>
          </a:xfrm>
          <a:custGeom>
            <a:avLst/>
            <a:gdLst/>
            <a:ahLst/>
            <a:cxnLst/>
            <a:rect l="l" t="t" r="r" b="b"/>
            <a:pathLst>
              <a:path w="1725295" h="302895">
                <a:moveTo>
                  <a:pt x="88050" y="28679"/>
                </a:moveTo>
                <a:lnTo>
                  <a:pt x="83786" y="57263"/>
                </a:lnTo>
                <a:lnTo>
                  <a:pt x="1720469" y="302514"/>
                </a:lnTo>
                <a:lnTo>
                  <a:pt x="1724786" y="273812"/>
                </a:lnTo>
                <a:lnTo>
                  <a:pt x="88050" y="28679"/>
                </a:lnTo>
                <a:close/>
              </a:path>
              <a:path w="1725295" h="302895">
                <a:moveTo>
                  <a:pt x="92328" y="0"/>
                </a:moveTo>
                <a:lnTo>
                  <a:pt x="0" y="30099"/>
                </a:lnTo>
                <a:lnTo>
                  <a:pt x="79501" y="85979"/>
                </a:lnTo>
                <a:lnTo>
                  <a:pt x="83786" y="57263"/>
                </a:lnTo>
                <a:lnTo>
                  <a:pt x="69468" y="55118"/>
                </a:lnTo>
                <a:lnTo>
                  <a:pt x="73787" y="26543"/>
                </a:lnTo>
                <a:lnTo>
                  <a:pt x="88369" y="26543"/>
                </a:lnTo>
                <a:lnTo>
                  <a:pt x="92328" y="0"/>
                </a:lnTo>
                <a:close/>
              </a:path>
              <a:path w="1725295" h="302895">
                <a:moveTo>
                  <a:pt x="73787" y="26543"/>
                </a:moveTo>
                <a:lnTo>
                  <a:pt x="69468" y="55118"/>
                </a:lnTo>
                <a:lnTo>
                  <a:pt x="83786" y="57263"/>
                </a:lnTo>
                <a:lnTo>
                  <a:pt x="88050" y="28679"/>
                </a:lnTo>
                <a:lnTo>
                  <a:pt x="73787" y="26543"/>
                </a:lnTo>
                <a:close/>
              </a:path>
              <a:path w="1725295" h="302895">
                <a:moveTo>
                  <a:pt x="88369" y="26543"/>
                </a:moveTo>
                <a:lnTo>
                  <a:pt x="73787" y="26543"/>
                </a:lnTo>
                <a:lnTo>
                  <a:pt x="88050" y="28679"/>
                </a:lnTo>
                <a:lnTo>
                  <a:pt x="88369" y="26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33">
            <a:extLst>
              <a:ext uri="{FF2B5EF4-FFF2-40B4-BE49-F238E27FC236}">
                <a16:creationId xmlns:a16="http://schemas.microsoft.com/office/drawing/2014/main" id="{C19B72CA-0457-1E3D-5C8A-B379DF4E1041}"/>
              </a:ext>
            </a:extLst>
          </p:cNvPr>
          <p:cNvSpPr/>
          <p:nvPr/>
        </p:nvSpPr>
        <p:spPr>
          <a:xfrm>
            <a:off x="2582674" y="3164918"/>
            <a:ext cx="3259201" cy="2134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4">
            <a:extLst>
              <a:ext uri="{FF2B5EF4-FFF2-40B4-BE49-F238E27FC236}">
                <a16:creationId xmlns:a16="http://schemas.microsoft.com/office/drawing/2014/main" id="{67952894-3EE4-358A-5ABF-07B2D4CE05AD}"/>
              </a:ext>
            </a:extLst>
          </p:cNvPr>
          <p:cNvSpPr/>
          <p:nvPr/>
        </p:nvSpPr>
        <p:spPr>
          <a:xfrm>
            <a:off x="2446149" y="4227400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5" h="286385">
                <a:moveTo>
                  <a:pt x="776478" y="27728"/>
                </a:moveTo>
                <a:lnTo>
                  <a:pt x="0" y="258064"/>
                </a:lnTo>
                <a:lnTo>
                  <a:pt x="8128" y="285877"/>
                </a:lnTo>
                <a:lnTo>
                  <a:pt x="784721" y="55419"/>
                </a:lnTo>
                <a:lnTo>
                  <a:pt x="776478" y="27728"/>
                </a:lnTo>
                <a:close/>
              </a:path>
              <a:path w="864235" h="286385">
                <a:moveTo>
                  <a:pt x="856658" y="23622"/>
                </a:moveTo>
                <a:lnTo>
                  <a:pt x="790321" y="23622"/>
                </a:lnTo>
                <a:lnTo>
                  <a:pt x="798576" y="51308"/>
                </a:lnTo>
                <a:lnTo>
                  <a:pt x="784721" y="55419"/>
                </a:lnTo>
                <a:lnTo>
                  <a:pt x="792988" y="83185"/>
                </a:lnTo>
                <a:lnTo>
                  <a:pt x="856658" y="23622"/>
                </a:lnTo>
                <a:close/>
              </a:path>
              <a:path w="864235" h="286385">
                <a:moveTo>
                  <a:pt x="790321" y="23622"/>
                </a:moveTo>
                <a:lnTo>
                  <a:pt x="776478" y="27728"/>
                </a:lnTo>
                <a:lnTo>
                  <a:pt x="784721" y="55419"/>
                </a:lnTo>
                <a:lnTo>
                  <a:pt x="798576" y="51308"/>
                </a:lnTo>
                <a:lnTo>
                  <a:pt x="790321" y="23622"/>
                </a:lnTo>
                <a:close/>
              </a:path>
              <a:path w="864235" h="286385">
                <a:moveTo>
                  <a:pt x="768223" y="0"/>
                </a:moveTo>
                <a:lnTo>
                  <a:pt x="776478" y="27728"/>
                </a:lnTo>
                <a:lnTo>
                  <a:pt x="790321" y="23622"/>
                </a:lnTo>
                <a:lnTo>
                  <a:pt x="856658" y="23622"/>
                </a:lnTo>
                <a:lnTo>
                  <a:pt x="863854" y="16891"/>
                </a:lnTo>
                <a:lnTo>
                  <a:pt x="768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35">
            <a:extLst>
              <a:ext uri="{FF2B5EF4-FFF2-40B4-BE49-F238E27FC236}">
                <a16:creationId xmlns:a16="http://schemas.microsoft.com/office/drawing/2014/main" id="{B867E906-5C41-133F-BA94-3D11695BDA81}"/>
              </a:ext>
            </a:extLst>
          </p:cNvPr>
          <p:cNvSpPr txBox="1"/>
          <p:nvPr/>
        </p:nvSpPr>
        <p:spPr>
          <a:xfrm>
            <a:off x="4874263" y="4064079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6" name="object 36">
            <a:extLst>
              <a:ext uri="{FF2B5EF4-FFF2-40B4-BE49-F238E27FC236}">
                <a16:creationId xmlns:a16="http://schemas.microsoft.com/office/drawing/2014/main" id="{51BC784D-9AB7-2F1B-0C24-5A94C7F8A8B6}"/>
              </a:ext>
            </a:extLst>
          </p:cNvPr>
          <p:cNvSpPr txBox="1"/>
          <p:nvPr/>
        </p:nvSpPr>
        <p:spPr>
          <a:xfrm>
            <a:off x="4899789" y="479953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7" name="object 37">
            <a:extLst>
              <a:ext uri="{FF2B5EF4-FFF2-40B4-BE49-F238E27FC236}">
                <a16:creationId xmlns:a16="http://schemas.microsoft.com/office/drawing/2014/main" id="{0FAA86C5-A02E-A8C2-65C3-EFFA5099A75F}"/>
              </a:ext>
            </a:extLst>
          </p:cNvPr>
          <p:cNvSpPr txBox="1"/>
          <p:nvPr/>
        </p:nvSpPr>
        <p:spPr>
          <a:xfrm>
            <a:off x="5626230" y="451150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8" name="object 38">
            <a:extLst>
              <a:ext uri="{FF2B5EF4-FFF2-40B4-BE49-F238E27FC236}">
                <a16:creationId xmlns:a16="http://schemas.microsoft.com/office/drawing/2014/main" id="{5E62D37F-35AC-564D-B15C-8F5360CB0BA0}"/>
              </a:ext>
            </a:extLst>
          </p:cNvPr>
          <p:cNvSpPr/>
          <p:nvPr/>
        </p:nvSpPr>
        <p:spPr>
          <a:xfrm>
            <a:off x="799722" y="4385388"/>
            <a:ext cx="1400810" cy="127635"/>
          </a:xfrm>
          <a:custGeom>
            <a:avLst/>
            <a:gdLst/>
            <a:ahLst/>
            <a:cxnLst/>
            <a:rect l="l" t="t" r="r" b="b"/>
            <a:pathLst>
              <a:path w="1400810" h="127635">
                <a:moveTo>
                  <a:pt x="87515" y="28833"/>
                </a:moveTo>
                <a:lnTo>
                  <a:pt x="85985" y="57789"/>
                </a:lnTo>
                <a:lnTo>
                  <a:pt x="1399286" y="127381"/>
                </a:lnTo>
                <a:lnTo>
                  <a:pt x="1400809" y="98425"/>
                </a:lnTo>
                <a:lnTo>
                  <a:pt x="87515" y="28833"/>
                </a:lnTo>
                <a:close/>
              </a:path>
              <a:path w="1400810" h="127635">
                <a:moveTo>
                  <a:pt x="89039" y="0"/>
                </a:moveTo>
                <a:lnTo>
                  <a:pt x="0" y="38735"/>
                </a:lnTo>
                <a:lnTo>
                  <a:pt x="84454" y="86741"/>
                </a:lnTo>
                <a:lnTo>
                  <a:pt x="85985" y="57789"/>
                </a:lnTo>
                <a:lnTo>
                  <a:pt x="71526" y="57023"/>
                </a:lnTo>
                <a:lnTo>
                  <a:pt x="73050" y="28067"/>
                </a:lnTo>
                <a:lnTo>
                  <a:pt x="87556" y="28067"/>
                </a:lnTo>
                <a:lnTo>
                  <a:pt x="89039" y="0"/>
                </a:lnTo>
                <a:close/>
              </a:path>
              <a:path w="1400810" h="127635">
                <a:moveTo>
                  <a:pt x="73050" y="28067"/>
                </a:moveTo>
                <a:lnTo>
                  <a:pt x="71526" y="57023"/>
                </a:lnTo>
                <a:lnTo>
                  <a:pt x="85985" y="57789"/>
                </a:lnTo>
                <a:lnTo>
                  <a:pt x="87515" y="28833"/>
                </a:lnTo>
                <a:lnTo>
                  <a:pt x="73050" y="28067"/>
                </a:lnTo>
                <a:close/>
              </a:path>
              <a:path w="1400810" h="127635">
                <a:moveTo>
                  <a:pt x="87556" y="28067"/>
                </a:moveTo>
                <a:lnTo>
                  <a:pt x="73050" y="28067"/>
                </a:lnTo>
                <a:lnTo>
                  <a:pt x="87515" y="28833"/>
                </a:lnTo>
                <a:lnTo>
                  <a:pt x="87556" y="28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9">
            <a:extLst>
              <a:ext uri="{FF2B5EF4-FFF2-40B4-BE49-F238E27FC236}">
                <a16:creationId xmlns:a16="http://schemas.microsoft.com/office/drawing/2014/main" id="{F54F6778-957D-EEDD-13C0-573A87E094BD}"/>
              </a:ext>
            </a:extLst>
          </p:cNvPr>
          <p:cNvSpPr/>
          <p:nvPr/>
        </p:nvSpPr>
        <p:spPr>
          <a:xfrm>
            <a:off x="6508371" y="3899918"/>
            <a:ext cx="422275" cy="404495"/>
          </a:xfrm>
          <a:custGeom>
            <a:avLst/>
            <a:gdLst/>
            <a:ahLst/>
            <a:cxnLst/>
            <a:rect l="l" t="t" r="r" b="b"/>
            <a:pathLst>
              <a:path w="422275" h="404495">
                <a:moveTo>
                  <a:pt x="349184" y="49506"/>
                </a:moveTo>
                <a:lnTo>
                  <a:pt x="0" y="383031"/>
                </a:lnTo>
                <a:lnTo>
                  <a:pt x="20065" y="403987"/>
                </a:lnTo>
                <a:lnTo>
                  <a:pt x="369169" y="70420"/>
                </a:lnTo>
                <a:lnTo>
                  <a:pt x="349184" y="49506"/>
                </a:lnTo>
                <a:close/>
              </a:path>
              <a:path w="422275" h="404495">
                <a:moveTo>
                  <a:pt x="407867" y="39497"/>
                </a:moveTo>
                <a:lnTo>
                  <a:pt x="359663" y="39497"/>
                </a:lnTo>
                <a:lnTo>
                  <a:pt x="379602" y="60451"/>
                </a:lnTo>
                <a:lnTo>
                  <a:pt x="369169" y="70420"/>
                </a:lnTo>
                <a:lnTo>
                  <a:pt x="389254" y="91439"/>
                </a:lnTo>
                <a:lnTo>
                  <a:pt x="407867" y="39497"/>
                </a:lnTo>
                <a:close/>
              </a:path>
              <a:path w="422275" h="404495">
                <a:moveTo>
                  <a:pt x="359663" y="39497"/>
                </a:moveTo>
                <a:lnTo>
                  <a:pt x="349184" y="49506"/>
                </a:lnTo>
                <a:lnTo>
                  <a:pt x="369169" y="70420"/>
                </a:lnTo>
                <a:lnTo>
                  <a:pt x="379602" y="60451"/>
                </a:lnTo>
                <a:lnTo>
                  <a:pt x="359663" y="39497"/>
                </a:lnTo>
                <a:close/>
              </a:path>
              <a:path w="422275" h="404495">
                <a:moveTo>
                  <a:pt x="422021" y="0"/>
                </a:moveTo>
                <a:lnTo>
                  <a:pt x="329184" y="28575"/>
                </a:lnTo>
                <a:lnTo>
                  <a:pt x="349184" y="49506"/>
                </a:lnTo>
                <a:lnTo>
                  <a:pt x="359663" y="39497"/>
                </a:lnTo>
                <a:lnTo>
                  <a:pt x="407867" y="39497"/>
                </a:lnTo>
                <a:lnTo>
                  <a:pt x="4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0">
            <a:extLst>
              <a:ext uri="{FF2B5EF4-FFF2-40B4-BE49-F238E27FC236}">
                <a16:creationId xmlns:a16="http://schemas.microsoft.com/office/drawing/2014/main" id="{B2A1B958-4A7A-B19B-17A9-A8F0676BD784}"/>
              </a:ext>
            </a:extLst>
          </p:cNvPr>
          <p:cNvSpPr/>
          <p:nvPr/>
        </p:nvSpPr>
        <p:spPr>
          <a:xfrm>
            <a:off x="6894831" y="3674365"/>
            <a:ext cx="250190" cy="265430"/>
          </a:xfrm>
          <a:custGeom>
            <a:avLst/>
            <a:gdLst/>
            <a:ahLst/>
            <a:cxnLst/>
            <a:rect l="l" t="t" r="r" b="b"/>
            <a:pathLst>
              <a:path w="250189" h="265429">
                <a:moveTo>
                  <a:pt x="124967" y="0"/>
                </a:moveTo>
                <a:lnTo>
                  <a:pt x="76348" y="10412"/>
                </a:lnTo>
                <a:lnTo>
                  <a:pt x="36623" y="38814"/>
                </a:lnTo>
                <a:lnTo>
                  <a:pt x="9828" y="80956"/>
                </a:lnTo>
                <a:lnTo>
                  <a:pt x="0" y="132587"/>
                </a:lnTo>
                <a:lnTo>
                  <a:pt x="9828" y="184219"/>
                </a:lnTo>
                <a:lnTo>
                  <a:pt x="36623" y="226361"/>
                </a:lnTo>
                <a:lnTo>
                  <a:pt x="76348" y="254763"/>
                </a:lnTo>
                <a:lnTo>
                  <a:pt x="124967" y="265175"/>
                </a:lnTo>
                <a:lnTo>
                  <a:pt x="173587" y="254763"/>
                </a:lnTo>
                <a:lnTo>
                  <a:pt x="213312" y="226361"/>
                </a:lnTo>
                <a:lnTo>
                  <a:pt x="240107" y="184219"/>
                </a:lnTo>
                <a:lnTo>
                  <a:pt x="249936" y="132587"/>
                </a:lnTo>
                <a:lnTo>
                  <a:pt x="240107" y="80956"/>
                </a:lnTo>
                <a:lnTo>
                  <a:pt x="213312" y="38814"/>
                </a:lnTo>
                <a:lnTo>
                  <a:pt x="173587" y="10412"/>
                </a:lnTo>
                <a:lnTo>
                  <a:pt x="1249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1">
            <a:extLst>
              <a:ext uri="{FF2B5EF4-FFF2-40B4-BE49-F238E27FC236}">
                <a16:creationId xmlns:a16="http://schemas.microsoft.com/office/drawing/2014/main" id="{DB2183BC-9F08-4B61-AD18-16988F7ED117}"/>
              </a:ext>
            </a:extLst>
          </p:cNvPr>
          <p:cNvSpPr/>
          <p:nvPr/>
        </p:nvSpPr>
        <p:spPr>
          <a:xfrm>
            <a:off x="6894831" y="3674365"/>
            <a:ext cx="250190" cy="265430"/>
          </a:xfrm>
          <a:custGeom>
            <a:avLst/>
            <a:gdLst/>
            <a:ahLst/>
            <a:cxnLst/>
            <a:rect l="l" t="t" r="r" b="b"/>
            <a:pathLst>
              <a:path w="250189" h="265429">
                <a:moveTo>
                  <a:pt x="0" y="132587"/>
                </a:moveTo>
                <a:lnTo>
                  <a:pt x="9828" y="80956"/>
                </a:lnTo>
                <a:lnTo>
                  <a:pt x="36623" y="38814"/>
                </a:lnTo>
                <a:lnTo>
                  <a:pt x="76348" y="10412"/>
                </a:lnTo>
                <a:lnTo>
                  <a:pt x="124967" y="0"/>
                </a:lnTo>
                <a:lnTo>
                  <a:pt x="173587" y="10412"/>
                </a:lnTo>
                <a:lnTo>
                  <a:pt x="213312" y="38814"/>
                </a:lnTo>
                <a:lnTo>
                  <a:pt x="240107" y="80956"/>
                </a:lnTo>
                <a:lnTo>
                  <a:pt x="249936" y="132587"/>
                </a:lnTo>
                <a:lnTo>
                  <a:pt x="240107" y="184219"/>
                </a:lnTo>
                <a:lnTo>
                  <a:pt x="213312" y="226361"/>
                </a:lnTo>
                <a:lnTo>
                  <a:pt x="173587" y="254763"/>
                </a:lnTo>
                <a:lnTo>
                  <a:pt x="124967" y="265175"/>
                </a:lnTo>
                <a:lnTo>
                  <a:pt x="76348" y="254763"/>
                </a:lnTo>
                <a:lnTo>
                  <a:pt x="36623" y="226361"/>
                </a:lnTo>
                <a:lnTo>
                  <a:pt x="9828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42">
            <a:extLst>
              <a:ext uri="{FF2B5EF4-FFF2-40B4-BE49-F238E27FC236}">
                <a16:creationId xmlns:a16="http://schemas.microsoft.com/office/drawing/2014/main" id="{90878E22-B57F-20E2-2B39-DC587EB3B7FB}"/>
              </a:ext>
            </a:extLst>
          </p:cNvPr>
          <p:cNvSpPr txBox="1"/>
          <p:nvPr/>
        </p:nvSpPr>
        <p:spPr>
          <a:xfrm>
            <a:off x="6917310" y="365150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3" name="object 43">
            <a:extLst>
              <a:ext uri="{FF2B5EF4-FFF2-40B4-BE49-F238E27FC236}">
                <a16:creationId xmlns:a16="http://schemas.microsoft.com/office/drawing/2014/main" id="{2180B0FB-598D-AF52-0331-17F320E5E7EE}"/>
              </a:ext>
            </a:extLst>
          </p:cNvPr>
          <p:cNvSpPr/>
          <p:nvPr/>
        </p:nvSpPr>
        <p:spPr>
          <a:xfrm>
            <a:off x="9554211" y="3221738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59" h="264160">
                <a:moveTo>
                  <a:pt x="0" y="131826"/>
                </a:moveTo>
                <a:lnTo>
                  <a:pt x="9876" y="80527"/>
                </a:lnTo>
                <a:lnTo>
                  <a:pt x="36814" y="38623"/>
                </a:lnTo>
                <a:lnTo>
                  <a:pt x="76777" y="10364"/>
                </a:lnTo>
                <a:lnTo>
                  <a:pt x="125730" y="0"/>
                </a:lnTo>
                <a:lnTo>
                  <a:pt x="174682" y="10364"/>
                </a:lnTo>
                <a:lnTo>
                  <a:pt x="214645" y="38623"/>
                </a:lnTo>
                <a:lnTo>
                  <a:pt x="241583" y="80527"/>
                </a:lnTo>
                <a:lnTo>
                  <a:pt x="251460" y="131826"/>
                </a:lnTo>
                <a:lnTo>
                  <a:pt x="241583" y="183124"/>
                </a:lnTo>
                <a:lnTo>
                  <a:pt x="214645" y="225028"/>
                </a:lnTo>
                <a:lnTo>
                  <a:pt x="174682" y="253287"/>
                </a:lnTo>
                <a:lnTo>
                  <a:pt x="125730" y="263652"/>
                </a:lnTo>
                <a:lnTo>
                  <a:pt x="76777" y="253287"/>
                </a:lnTo>
                <a:lnTo>
                  <a:pt x="36814" y="225028"/>
                </a:lnTo>
                <a:lnTo>
                  <a:pt x="9876" y="183124"/>
                </a:lnTo>
                <a:lnTo>
                  <a:pt x="0" y="1318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44">
            <a:extLst>
              <a:ext uri="{FF2B5EF4-FFF2-40B4-BE49-F238E27FC236}">
                <a16:creationId xmlns:a16="http://schemas.microsoft.com/office/drawing/2014/main" id="{88E001D4-130A-AE8A-DF89-25E3F3804F2B}"/>
              </a:ext>
            </a:extLst>
          </p:cNvPr>
          <p:cNvSpPr txBox="1"/>
          <p:nvPr/>
        </p:nvSpPr>
        <p:spPr>
          <a:xfrm>
            <a:off x="9576055" y="3197608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𝑘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5" name="object 45">
            <a:extLst>
              <a:ext uri="{FF2B5EF4-FFF2-40B4-BE49-F238E27FC236}">
                <a16:creationId xmlns:a16="http://schemas.microsoft.com/office/drawing/2014/main" id="{F5244C3F-4909-0DF7-3B4A-171605F2C1C0}"/>
              </a:ext>
            </a:extLst>
          </p:cNvPr>
          <p:cNvSpPr/>
          <p:nvPr/>
        </p:nvSpPr>
        <p:spPr>
          <a:xfrm>
            <a:off x="6305043" y="4255009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60" h="265429">
                <a:moveTo>
                  <a:pt x="125729" y="0"/>
                </a:moveTo>
                <a:lnTo>
                  <a:pt x="76777" y="10412"/>
                </a:lnTo>
                <a:lnTo>
                  <a:pt x="36814" y="38814"/>
                </a:lnTo>
                <a:lnTo>
                  <a:pt x="9876" y="80956"/>
                </a:lnTo>
                <a:lnTo>
                  <a:pt x="0" y="132588"/>
                </a:lnTo>
                <a:lnTo>
                  <a:pt x="9876" y="184198"/>
                </a:lnTo>
                <a:lnTo>
                  <a:pt x="36814" y="226342"/>
                </a:lnTo>
                <a:lnTo>
                  <a:pt x="76777" y="254756"/>
                </a:lnTo>
                <a:lnTo>
                  <a:pt x="125729" y="265176"/>
                </a:lnTo>
                <a:lnTo>
                  <a:pt x="174682" y="254756"/>
                </a:lnTo>
                <a:lnTo>
                  <a:pt x="214645" y="226342"/>
                </a:lnTo>
                <a:lnTo>
                  <a:pt x="241583" y="184198"/>
                </a:lnTo>
                <a:lnTo>
                  <a:pt x="251460" y="132588"/>
                </a:lnTo>
                <a:lnTo>
                  <a:pt x="241583" y="80956"/>
                </a:lnTo>
                <a:lnTo>
                  <a:pt x="214645" y="38814"/>
                </a:lnTo>
                <a:lnTo>
                  <a:pt x="174682" y="10412"/>
                </a:lnTo>
                <a:lnTo>
                  <a:pt x="1257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46">
            <a:extLst>
              <a:ext uri="{FF2B5EF4-FFF2-40B4-BE49-F238E27FC236}">
                <a16:creationId xmlns:a16="http://schemas.microsoft.com/office/drawing/2014/main" id="{3E15CEB5-B62C-0F46-545E-F60CB0C5B378}"/>
              </a:ext>
            </a:extLst>
          </p:cNvPr>
          <p:cNvSpPr/>
          <p:nvPr/>
        </p:nvSpPr>
        <p:spPr>
          <a:xfrm>
            <a:off x="6305043" y="4255009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60" h="265429">
                <a:moveTo>
                  <a:pt x="0" y="132588"/>
                </a:moveTo>
                <a:lnTo>
                  <a:pt x="9876" y="80956"/>
                </a:lnTo>
                <a:lnTo>
                  <a:pt x="36814" y="38814"/>
                </a:lnTo>
                <a:lnTo>
                  <a:pt x="76777" y="10412"/>
                </a:lnTo>
                <a:lnTo>
                  <a:pt x="125729" y="0"/>
                </a:lnTo>
                <a:lnTo>
                  <a:pt x="174682" y="10412"/>
                </a:lnTo>
                <a:lnTo>
                  <a:pt x="214645" y="38814"/>
                </a:lnTo>
                <a:lnTo>
                  <a:pt x="241583" y="80956"/>
                </a:lnTo>
                <a:lnTo>
                  <a:pt x="251460" y="132588"/>
                </a:lnTo>
                <a:lnTo>
                  <a:pt x="241583" y="184198"/>
                </a:lnTo>
                <a:lnTo>
                  <a:pt x="214645" y="226342"/>
                </a:lnTo>
                <a:lnTo>
                  <a:pt x="174682" y="254756"/>
                </a:lnTo>
                <a:lnTo>
                  <a:pt x="125729" y="265176"/>
                </a:lnTo>
                <a:lnTo>
                  <a:pt x="76777" y="254756"/>
                </a:lnTo>
                <a:lnTo>
                  <a:pt x="36814" y="226342"/>
                </a:lnTo>
                <a:lnTo>
                  <a:pt x="9876" y="184198"/>
                </a:lnTo>
                <a:lnTo>
                  <a:pt x="0" y="1325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47">
            <a:extLst>
              <a:ext uri="{FF2B5EF4-FFF2-40B4-BE49-F238E27FC236}">
                <a16:creationId xmlns:a16="http://schemas.microsoft.com/office/drawing/2014/main" id="{2676F12C-9888-12F1-4211-B86C97BAACEE}"/>
              </a:ext>
            </a:extLst>
          </p:cNvPr>
          <p:cNvSpPr txBox="1"/>
          <p:nvPr/>
        </p:nvSpPr>
        <p:spPr>
          <a:xfrm>
            <a:off x="6325745" y="42320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8" name="object 48">
            <a:extLst>
              <a:ext uri="{FF2B5EF4-FFF2-40B4-BE49-F238E27FC236}">
                <a16:creationId xmlns:a16="http://schemas.microsoft.com/office/drawing/2014/main" id="{66B5E388-1C0C-9797-8181-490631B39AF4}"/>
              </a:ext>
            </a:extLst>
          </p:cNvPr>
          <p:cNvSpPr/>
          <p:nvPr/>
        </p:nvSpPr>
        <p:spPr>
          <a:xfrm>
            <a:off x="6955791" y="4600958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60" h="264160">
                <a:moveTo>
                  <a:pt x="0" y="131826"/>
                </a:moveTo>
                <a:lnTo>
                  <a:pt x="9876" y="80511"/>
                </a:lnTo>
                <a:lnTo>
                  <a:pt x="36814" y="38609"/>
                </a:lnTo>
                <a:lnTo>
                  <a:pt x="76777" y="10359"/>
                </a:lnTo>
                <a:lnTo>
                  <a:pt x="125729" y="0"/>
                </a:lnTo>
                <a:lnTo>
                  <a:pt x="174682" y="10359"/>
                </a:lnTo>
                <a:lnTo>
                  <a:pt x="214645" y="38609"/>
                </a:lnTo>
                <a:lnTo>
                  <a:pt x="241583" y="80511"/>
                </a:lnTo>
                <a:lnTo>
                  <a:pt x="251460" y="131826"/>
                </a:lnTo>
                <a:lnTo>
                  <a:pt x="241583" y="183140"/>
                </a:lnTo>
                <a:lnTo>
                  <a:pt x="214645" y="225042"/>
                </a:lnTo>
                <a:lnTo>
                  <a:pt x="174682" y="253292"/>
                </a:lnTo>
                <a:lnTo>
                  <a:pt x="125729" y="263652"/>
                </a:lnTo>
                <a:lnTo>
                  <a:pt x="76777" y="253292"/>
                </a:lnTo>
                <a:lnTo>
                  <a:pt x="36814" y="225042"/>
                </a:lnTo>
                <a:lnTo>
                  <a:pt x="9876" y="183140"/>
                </a:lnTo>
                <a:lnTo>
                  <a:pt x="0" y="1318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9">
            <a:extLst>
              <a:ext uri="{FF2B5EF4-FFF2-40B4-BE49-F238E27FC236}">
                <a16:creationId xmlns:a16="http://schemas.microsoft.com/office/drawing/2014/main" id="{D4E5D185-13AA-C433-F8DB-AE63A2EF3652}"/>
              </a:ext>
            </a:extLst>
          </p:cNvPr>
          <p:cNvSpPr txBox="1"/>
          <p:nvPr/>
        </p:nvSpPr>
        <p:spPr>
          <a:xfrm>
            <a:off x="6987796" y="4577132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0" name="object 50">
            <a:extLst>
              <a:ext uri="{FF2B5EF4-FFF2-40B4-BE49-F238E27FC236}">
                <a16:creationId xmlns:a16="http://schemas.microsoft.com/office/drawing/2014/main" id="{4255BA00-64B1-D8C1-1F35-46F7317403AB}"/>
              </a:ext>
            </a:extLst>
          </p:cNvPr>
          <p:cNvSpPr/>
          <p:nvPr/>
        </p:nvSpPr>
        <p:spPr>
          <a:xfrm>
            <a:off x="8124699" y="3316226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60" h="265429">
                <a:moveTo>
                  <a:pt x="0" y="132587"/>
                </a:moveTo>
                <a:lnTo>
                  <a:pt x="9876" y="80956"/>
                </a:lnTo>
                <a:lnTo>
                  <a:pt x="36814" y="38814"/>
                </a:lnTo>
                <a:lnTo>
                  <a:pt x="76777" y="10412"/>
                </a:lnTo>
                <a:lnTo>
                  <a:pt x="125730" y="0"/>
                </a:lnTo>
                <a:lnTo>
                  <a:pt x="174682" y="10412"/>
                </a:lnTo>
                <a:lnTo>
                  <a:pt x="214645" y="38814"/>
                </a:lnTo>
                <a:lnTo>
                  <a:pt x="241583" y="80956"/>
                </a:lnTo>
                <a:lnTo>
                  <a:pt x="251460" y="132587"/>
                </a:lnTo>
                <a:lnTo>
                  <a:pt x="241583" y="184219"/>
                </a:lnTo>
                <a:lnTo>
                  <a:pt x="214645" y="226361"/>
                </a:lnTo>
                <a:lnTo>
                  <a:pt x="174682" y="254763"/>
                </a:lnTo>
                <a:lnTo>
                  <a:pt x="125730" y="265175"/>
                </a:lnTo>
                <a:lnTo>
                  <a:pt x="76777" y="254763"/>
                </a:lnTo>
                <a:lnTo>
                  <a:pt x="36814" y="226361"/>
                </a:lnTo>
                <a:lnTo>
                  <a:pt x="9876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51">
            <a:extLst>
              <a:ext uri="{FF2B5EF4-FFF2-40B4-BE49-F238E27FC236}">
                <a16:creationId xmlns:a16="http://schemas.microsoft.com/office/drawing/2014/main" id="{27F292ED-4C59-6BD3-0424-E1D1DC6F3A0B}"/>
              </a:ext>
            </a:extLst>
          </p:cNvPr>
          <p:cNvSpPr txBox="1"/>
          <p:nvPr/>
        </p:nvSpPr>
        <p:spPr>
          <a:xfrm>
            <a:off x="8143241" y="329336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2" name="object 52">
            <a:extLst>
              <a:ext uri="{FF2B5EF4-FFF2-40B4-BE49-F238E27FC236}">
                <a16:creationId xmlns:a16="http://schemas.microsoft.com/office/drawing/2014/main" id="{FA24E8D0-94B4-4944-46E9-3E6A6E53CD19}"/>
              </a:ext>
            </a:extLst>
          </p:cNvPr>
          <p:cNvSpPr/>
          <p:nvPr/>
        </p:nvSpPr>
        <p:spPr>
          <a:xfrm>
            <a:off x="7955535" y="4329685"/>
            <a:ext cx="251460" cy="264160"/>
          </a:xfrm>
          <a:custGeom>
            <a:avLst/>
            <a:gdLst/>
            <a:ahLst/>
            <a:cxnLst/>
            <a:rect l="l" t="t" r="r" b="b"/>
            <a:pathLst>
              <a:path w="251460" h="264160">
                <a:moveTo>
                  <a:pt x="0" y="131826"/>
                </a:moveTo>
                <a:lnTo>
                  <a:pt x="9876" y="80511"/>
                </a:lnTo>
                <a:lnTo>
                  <a:pt x="36814" y="38609"/>
                </a:lnTo>
                <a:lnTo>
                  <a:pt x="76777" y="10359"/>
                </a:lnTo>
                <a:lnTo>
                  <a:pt x="125730" y="0"/>
                </a:lnTo>
                <a:lnTo>
                  <a:pt x="174682" y="10359"/>
                </a:lnTo>
                <a:lnTo>
                  <a:pt x="214645" y="38609"/>
                </a:lnTo>
                <a:lnTo>
                  <a:pt x="241583" y="80511"/>
                </a:lnTo>
                <a:lnTo>
                  <a:pt x="251460" y="131826"/>
                </a:lnTo>
                <a:lnTo>
                  <a:pt x="241583" y="183140"/>
                </a:lnTo>
                <a:lnTo>
                  <a:pt x="214645" y="225042"/>
                </a:lnTo>
                <a:lnTo>
                  <a:pt x="174682" y="253292"/>
                </a:lnTo>
                <a:lnTo>
                  <a:pt x="125730" y="263652"/>
                </a:lnTo>
                <a:lnTo>
                  <a:pt x="76777" y="253292"/>
                </a:lnTo>
                <a:lnTo>
                  <a:pt x="36814" y="225042"/>
                </a:lnTo>
                <a:lnTo>
                  <a:pt x="9876" y="183140"/>
                </a:lnTo>
                <a:lnTo>
                  <a:pt x="0" y="13182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53">
            <a:extLst>
              <a:ext uri="{FF2B5EF4-FFF2-40B4-BE49-F238E27FC236}">
                <a16:creationId xmlns:a16="http://schemas.microsoft.com/office/drawing/2014/main" id="{6ADDA394-0A76-3706-B5BE-35B8EC26AA32}"/>
              </a:ext>
            </a:extLst>
          </p:cNvPr>
          <p:cNvSpPr txBox="1"/>
          <p:nvPr/>
        </p:nvSpPr>
        <p:spPr>
          <a:xfrm>
            <a:off x="7984746" y="430616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4" name="object 54">
            <a:extLst>
              <a:ext uri="{FF2B5EF4-FFF2-40B4-BE49-F238E27FC236}">
                <a16:creationId xmlns:a16="http://schemas.microsoft.com/office/drawing/2014/main" id="{B1419456-BF69-FEB8-2171-BE1661FA8B03}"/>
              </a:ext>
            </a:extLst>
          </p:cNvPr>
          <p:cNvSpPr/>
          <p:nvPr/>
        </p:nvSpPr>
        <p:spPr>
          <a:xfrm>
            <a:off x="9874251" y="3575306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59" h="265429">
                <a:moveTo>
                  <a:pt x="0" y="132587"/>
                </a:moveTo>
                <a:lnTo>
                  <a:pt x="9876" y="80956"/>
                </a:lnTo>
                <a:lnTo>
                  <a:pt x="36814" y="38814"/>
                </a:lnTo>
                <a:lnTo>
                  <a:pt x="76777" y="10412"/>
                </a:lnTo>
                <a:lnTo>
                  <a:pt x="125729" y="0"/>
                </a:lnTo>
                <a:lnTo>
                  <a:pt x="174682" y="10412"/>
                </a:lnTo>
                <a:lnTo>
                  <a:pt x="214645" y="38814"/>
                </a:lnTo>
                <a:lnTo>
                  <a:pt x="241583" y="80956"/>
                </a:lnTo>
                <a:lnTo>
                  <a:pt x="251460" y="132587"/>
                </a:lnTo>
                <a:lnTo>
                  <a:pt x="241583" y="184219"/>
                </a:lnTo>
                <a:lnTo>
                  <a:pt x="214645" y="226361"/>
                </a:lnTo>
                <a:lnTo>
                  <a:pt x="174682" y="254763"/>
                </a:lnTo>
                <a:lnTo>
                  <a:pt x="125729" y="265175"/>
                </a:lnTo>
                <a:lnTo>
                  <a:pt x="76777" y="254763"/>
                </a:lnTo>
                <a:lnTo>
                  <a:pt x="36814" y="226361"/>
                </a:lnTo>
                <a:lnTo>
                  <a:pt x="9876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55">
            <a:extLst>
              <a:ext uri="{FF2B5EF4-FFF2-40B4-BE49-F238E27FC236}">
                <a16:creationId xmlns:a16="http://schemas.microsoft.com/office/drawing/2014/main" id="{3DD52B1E-24F6-F927-F9DB-C8A4E43474E3}"/>
              </a:ext>
            </a:extLst>
          </p:cNvPr>
          <p:cNvSpPr txBox="1"/>
          <p:nvPr/>
        </p:nvSpPr>
        <p:spPr>
          <a:xfrm>
            <a:off x="9923274" y="3552446"/>
            <a:ext cx="9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5" dirty="0">
                <a:latin typeface="DejaVu Sans"/>
                <a:cs typeface="DejaVu Sans"/>
              </a:rPr>
              <a:t>𝑙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6" name="object 56">
            <a:extLst>
              <a:ext uri="{FF2B5EF4-FFF2-40B4-BE49-F238E27FC236}">
                <a16:creationId xmlns:a16="http://schemas.microsoft.com/office/drawing/2014/main" id="{D0CF0EF9-F745-74E7-6619-189B70BAD2B0}"/>
              </a:ext>
            </a:extLst>
          </p:cNvPr>
          <p:cNvSpPr/>
          <p:nvPr/>
        </p:nvSpPr>
        <p:spPr>
          <a:xfrm>
            <a:off x="9767572" y="4812794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59" h="265429">
                <a:moveTo>
                  <a:pt x="0" y="132588"/>
                </a:moveTo>
                <a:lnTo>
                  <a:pt x="9876" y="80977"/>
                </a:lnTo>
                <a:lnTo>
                  <a:pt x="36814" y="38833"/>
                </a:lnTo>
                <a:lnTo>
                  <a:pt x="76777" y="10419"/>
                </a:lnTo>
                <a:lnTo>
                  <a:pt x="125729" y="0"/>
                </a:lnTo>
                <a:lnTo>
                  <a:pt x="174682" y="10419"/>
                </a:lnTo>
                <a:lnTo>
                  <a:pt x="214645" y="38833"/>
                </a:lnTo>
                <a:lnTo>
                  <a:pt x="241583" y="80977"/>
                </a:lnTo>
                <a:lnTo>
                  <a:pt x="251459" y="132588"/>
                </a:lnTo>
                <a:lnTo>
                  <a:pt x="241583" y="184198"/>
                </a:lnTo>
                <a:lnTo>
                  <a:pt x="214645" y="226342"/>
                </a:lnTo>
                <a:lnTo>
                  <a:pt x="174682" y="254756"/>
                </a:lnTo>
                <a:lnTo>
                  <a:pt x="125729" y="265176"/>
                </a:lnTo>
                <a:lnTo>
                  <a:pt x="76777" y="254756"/>
                </a:lnTo>
                <a:lnTo>
                  <a:pt x="36814" y="226342"/>
                </a:lnTo>
                <a:lnTo>
                  <a:pt x="9876" y="184198"/>
                </a:lnTo>
                <a:lnTo>
                  <a:pt x="0" y="1325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57">
            <a:extLst>
              <a:ext uri="{FF2B5EF4-FFF2-40B4-BE49-F238E27FC236}">
                <a16:creationId xmlns:a16="http://schemas.microsoft.com/office/drawing/2014/main" id="{484950BA-B10B-CCFC-6785-75499D6B223E}"/>
              </a:ext>
            </a:extLst>
          </p:cNvPr>
          <p:cNvSpPr txBox="1"/>
          <p:nvPr/>
        </p:nvSpPr>
        <p:spPr>
          <a:xfrm>
            <a:off x="9812022" y="4790188"/>
            <a:ext cx="10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25" dirty="0">
                <a:latin typeface="DejaVu Sans"/>
                <a:cs typeface="DejaVu Sans"/>
              </a:rPr>
              <a:t>𝑗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8" name="object 58">
            <a:extLst>
              <a:ext uri="{FF2B5EF4-FFF2-40B4-BE49-F238E27FC236}">
                <a16:creationId xmlns:a16="http://schemas.microsoft.com/office/drawing/2014/main" id="{0B6E626C-7153-7E44-6713-B8FDACA66A58}"/>
              </a:ext>
            </a:extLst>
          </p:cNvPr>
          <p:cNvSpPr/>
          <p:nvPr/>
        </p:nvSpPr>
        <p:spPr>
          <a:xfrm>
            <a:off x="9029955" y="3980689"/>
            <a:ext cx="251460" cy="265430"/>
          </a:xfrm>
          <a:custGeom>
            <a:avLst/>
            <a:gdLst/>
            <a:ahLst/>
            <a:cxnLst/>
            <a:rect l="l" t="t" r="r" b="b"/>
            <a:pathLst>
              <a:path w="251460" h="265429">
                <a:moveTo>
                  <a:pt x="0" y="132587"/>
                </a:moveTo>
                <a:lnTo>
                  <a:pt x="9876" y="80956"/>
                </a:lnTo>
                <a:lnTo>
                  <a:pt x="36814" y="38814"/>
                </a:lnTo>
                <a:lnTo>
                  <a:pt x="76777" y="10412"/>
                </a:lnTo>
                <a:lnTo>
                  <a:pt x="125729" y="0"/>
                </a:lnTo>
                <a:lnTo>
                  <a:pt x="174682" y="10412"/>
                </a:lnTo>
                <a:lnTo>
                  <a:pt x="214645" y="38814"/>
                </a:lnTo>
                <a:lnTo>
                  <a:pt x="241583" y="80956"/>
                </a:lnTo>
                <a:lnTo>
                  <a:pt x="251460" y="132587"/>
                </a:lnTo>
                <a:lnTo>
                  <a:pt x="241583" y="184219"/>
                </a:lnTo>
                <a:lnTo>
                  <a:pt x="214645" y="226361"/>
                </a:lnTo>
                <a:lnTo>
                  <a:pt x="174682" y="254763"/>
                </a:lnTo>
                <a:lnTo>
                  <a:pt x="125729" y="265175"/>
                </a:lnTo>
                <a:lnTo>
                  <a:pt x="76777" y="254763"/>
                </a:lnTo>
                <a:lnTo>
                  <a:pt x="36814" y="226361"/>
                </a:lnTo>
                <a:lnTo>
                  <a:pt x="9876" y="18421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59">
            <a:extLst>
              <a:ext uri="{FF2B5EF4-FFF2-40B4-BE49-F238E27FC236}">
                <a16:creationId xmlns:a16="http://schemas.microsoft.com/office/drawing/2014/main" id="{939C3741-663C-13A1-18CD-598E7AB332C6}"/>
              </a:ext>
            </a:extLst>
          </p:cNvPr>
          <p:cNvSpPr txBox="1"/>
          <p:nvPr/>
        </p:nvSpPr>
        <p:spPr>
          <a:xfrm>
            <a:off x="9051799" y="3957144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0" name="object 60">
            <a:extLst>
              <a:ext uri="{FF2B5EF4-FFF2-40B4-BE49-F238E27FC236}">
                <a16:creationId xmlns:a16="http://schemas.microsoft.com/office/drawing/2014/main" id="{B80B7EFC-0CBD-E8B2-6C29-6532C26D151B}"/>
              </a:ext>
            </a:extLst>
          </p:cNvPr>
          <p:cNvSpPr/>
          <p:nvPr/>
        </p:nvSpPr>
        <p:spPr>
          <a:xfrm>
            <a:off x="7104509" y="3428620"/>
            <a:ext cx="1020444" cy="299085"/>
          </a:xfrm>
          <a:custGeom>
            <a:avLst/>
            <a:gdLst/>
            <a:ahLst/>
            <a:cxnLst/>
            <a:rect l="l" t="t" r="r" b="b"/>
            <a:pathLst>
              <a:path w="1020445" h="299085">
                <a:moveTo>
                  <a:pt x="932352" y="28038"/>
                </a:moveTo>
                <a:lnTo>
                  <a:pt x="0" y="270509"/>
                </a:lnTo>
                <a:lnTo>
                  <a:pt x="7365" y="298576"/>
                </a:lnTo>
                <a:lnTo>
                  <a:pt x="939641" y="56092"/>
                </a:lnTo>
                <a:lnTo>
                  <a:pt x="932352" y="28038"/>
                </a:lnTo>
                <a:close/>
              </a:path>
              <a:path w="1020445" h="299085">
                <a:moveTo>
                  <a:pt x="1015264" y="24383"/>
                </a:moveTo>
                <a:lnTo>
                  <a:pt x="946403" y="24383"/>
                </a:lnTo>
                <a:lnTo>
                  <a:pt x="953643" y="52450"/>
                </a:lnTo>
                <a:lnTo>
                  <a:pt x="939641" y="56092"/>
                </a:lnTo>
                <a:lnTo>
                  <a:pt x="946912" y="84073"/>
                </a:lnTo>
                <a:lnTo>
                  <a:pt x="1015264" y="24383"/>
                </a:lnTo>
                <a:close/>
              </a:path>
              <a:path w="1020445" h="299085">
                <a:moveTo>
                  <a:pt x="946403" y="24383"/>
                </a:moveTo>
                <a:lnTo>
                  <a:pt x="932352" y="28038"/>
                </a:lnTo>
                <a:lnTo>
                  <a:pt x="939641" y="56092"/>
                </a:lnTo>
                <a:lnTo>
                  <a:pt x="953643" y="52450"/>
                </a:lnTo>
                <a:lnTo>
                  <a:pt x="946403" y="24383"/>
                </a:lnTo>
                <a:close/>
              </a:path>
              <a:path w="1020445" h="299085">
                <a:moveTo>
                  <a:pt x="925068" y="0"/>
                </a:moveTo>
                <a:lnTo>
                  <a:pt x="932352" y="28038"/>
                </a:lnTo>
                <a:lnTo>
                  <a:pt x="946403" y="24383"/>
                </a:lnTo>
                <a:lnTo>
                  <a:pt x="1015264" y="24383"/>
                </a:lnTo>
                <a:lnTo>
                  <a:pt x="1020063" y="20192"/>
                </a:lnTo>
                <a:lnTo>
                  <a:pt x="92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61">
            <a:extLst>
              <a:ext uri="{FF2B5EF4-FFF2-40B4-BE49-F238E27FC236}">
                <a16:creationId xmlns:a16="http://schemas.microsoft.com/office/drawing/2014/main" id="{AC46E1BE-6BE6-B93B-FA9B-CFE0B37E2A66}"/>
              </a:ext>
            </a:extLst>
          </p:cNvPr>
          <p:cNvSpPr/>
          <p:nvPr/>
        </p:nvSpPr>
        <p:spPr>
          <a:xfrm>
            <a:off x="6430011" y="4512515"/>
            <a:ext cx="531495" cy="234315"/>
          </a:xfrm>
          <a:custGeom>
            <a:avLst/>
            <a:gdLst/>
            <a:ahLst/>
            <a:cxnLst/>
            <a:rect l="l" t="t" r="r" b="b"/>
            <a:pathLst>
              <a:path w="531495" h="234314">
                <a:moveTo>
                  <a:pt x="85935" y="26842"/>
                </a:moveTo>
                <a:lnTo>
                  <a:pt x="75105" y="53663"/>
                </a:lnTo>
                <a:lnTo>
                  <a:pt x="520446" y="233908"/>
                </a:lnTo>
                <a:lnTo>
                  <a:pt x="531241" y="207060"/>
                </a:lnTo>
                <a:lnTo>
                  <a:pt x="85935" y="26842"/>
                </a:lnTo>
                <a:close/>
              </a:path>
              <a:path w="531495" h="234314">
                <a:moveTo>
                  <a:pt x="96774" y="0"/>
                </a:moveTo>
                <a:lnTo>
                  <a:pt x="0" y="7670"/>
                </a:lnTo>
                <a:lnTo>
                  <a:pt x="64262" y="80518"/>
                </a:lnTo>
                <a:lnTo>
                  <a:pt x="75105" y="53663"/>
                </a:lnTo>
                <a:lnTo>
                  <a:pt x="61722" y="48247"/>
                </a:lnTo>
                <a:lnTo>
                  <a:pt x="72517" y="21412"/>
                </a:lnTo>
                <a:lnTo>
                  <a:pt x="88128" y="21412"/>
                </a:lnTo>
                <a:lnTo>
                  <a:pt x="96774" y="0"/>
                </a:lnTo>
                <a:close/>
              </a:path>
              <a:path w="531495" h="234314">
                <a:moveTo>
                  <a:pt x="72517" y="21412"/>
                </a:moveTo>
                <a:lnTo>
                  <a:pt x="61722" y="48247"/>
                </a:lnTo>
                <a:lnTo>
                  <a:pt x="75105" y="53663"/>
                </a:lnTo>
                <a:lnTo>
                  <a:pt x="85935" y="26842"/>
                </a:lnTo>
                <a:lnTo>
                  <a:pt x="72517" y="21412"/>
                </a:lnTo>
                <a:close/>
              </a:path>
              <a:path w="531495" h="234314">
                <a:moveTo>
                  <a:pt x="88128" y="21412"/>
                </a:moveTo>
                <a:lnTo>
                  <a:pt x="72517" y="21412"/>
                </a:lnTo>
                <a:lnTo>
                  <a:pt x="85935" y="26842"/>
                </a:lnTo>
                <a:lnTo>
                  <a:pt x="88128" y="21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62">
            <a:extLst>
              <a:ext uri="{FF2B5EF4-FFF2-40B4-BE49-F238E27FC236}">
                <a16:creationId xmlns:a16="http://schemas.microsoft.com/office/drawing/2014/main" id="{2B15C0BE-FBFC-65E0-E20F-747BEC7CBED3}"/>
              </a:ext>
            </a:extLst>
          </p:cNvPr>
          <p:cNvSpPr/>
          <p:nvPr/>
        </p:nvSpPr>
        <p:spPr>
          <a:xfrm>
            <a:off x="7005703" y="3936494"/>
            <a:ext cx="189230" cy="702945"/>
          </a:xfrm>
          <a:custGeom>
            <a:avLst/>
            <a:gdLst/>
            <a:ahLst/>
            <a:cxnLst/>
            <a:rect l="l" t="t" r="r" b="b"/>
            <a:pathLst>
              <a:path w="189229" h="702945">
                <a:moveTo>
                  <a:pt x="132335" y="621033"/>
                </a:moveTo>
                <a:lnTo>
                  <a:pt x="104012" y="627126"/>
                </a:lnTo>
                <a:lnTo>
                  <a:pt x="164718" y="702906"/>
                </a:lnTo>
                <a:lnTo>
                  <a:pt x="182182" y="635190"/>
                </a:lnTo>
                <a:lnTo>
                  <a:pt x="135381" y="635190"/>
                </a:lnTo>
                <a:lnTo>
                  <a:pt x="132335" y="621033"/>
                </a:lnTo>
                <a:close/>
              </a:path>
              <a:path w="189229" h="702945">
                <a:moveTo>
                  <a:pt x="160654" y="614942"/>
                </a:moveTo>
                <a:lnTo>
                  <a:pt x="132335" y="621033"/>
                </a:lnTo>
                <a:lnTo>
                  <a:pt x="135381" y="635190"/>
                </a:lnTo>
                <a:lnTo>
                  <a:pt x="163702" y="629094"/>
                </a:lnTo>
                <a:lnTo>
                  <a:pt x="160654" y="614942"/>
                </a:lnTo>
                <a:close/>
              </a:path>
              <a:path w="189229" h="702945">
                <a:moveTo>
                  <a:pt x="188975" y="608850"/>
                </a:moveTo>
                <a:lnTo>
                  <a:pt x="160654" y="614942"/>
                </a:lnTo>
                <a:lnTo>
                  <a:pt x="163702" y="629094"/>
                </a:lnTo>
                <a:lnTo>
                  <a:pt x="135381" y="635190"/>
                </a:lnTo>
                <a:lnTo>
                  <a:pt x="182182" y="635190"/>
                </a:lnTo>
                <a:lnTo>
                  <a:pt x="188975" y="608850"/>
                </a:lnTo>
                <a:close/>
              </a:path>
              <a:path w="189229" h="702945">
                <a:moveTo>
                  <a:pt x="28193" y="0"/>
                </a:moveTo>
                <a:lnTo>
                  <a:pt x="0" y="6096"/>
                </a:lnTo>
                <a:lnTo>
                  <a:pt x="132335" y="621033"/>
                </a:lnTo>
                <a:lnTo>
                  <a:pt x="160654" y="614942"/>
                </a:lnTo>
                <a:lnTo>
                  <a:pt x="28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63">
            <a:extLst>
              <a:ext uri="{FF2B5EF4-FFF2-40B4-BE49-F238E27FC236}">
                <a16:creationId xmlns:a16="http://schemas.microsoft.com/office/drawing/2014/main" id="{6A14BB48-FFFA-69B9-F8BA-C5D917C596A7}"/>
              </a:ext>
            </a:extLst>
          </p:cNvPr>
          <p:cNvSpPr/>
          <p:nvPr/>
        </p:nvSpPr>
        <p:spPr>
          <a:xfrm>
            <a:off x="9982455" y="4265424"/>
            <a:ext cx="679450" cy="586740"/>
          </a:xfrm>
          <a:custGeom>
            <a:avLst/>
            <a:gdLst/>
            <a:ahLst/>
            <a:cxnLst/>
            <a:rect l="l" t="t" r="r" b="b"/>
            <a:pathLst>
              <a:path w="679450" h="586739">
                <a:moveTo>
                  <a:pt x="37592" y="497077"/>
                </a:moveTo>
                <a:lnTo>
                  <a:pt x="0" y="586638"/>
                </a:lnTo>
                <a:lnTo>
                  <a:pt x="94234" y="562965"/>
                </a:lnTo>
                <a:lnTo>
                  <a:pt x="83468" y="550443"/>
                </a:lnTo>
                <a:lnTo>
                  <a:pt x="64389" y="550443"/>
                </a:lnTo>
                <a:lnTo>
                  <a:pt x="45466" y="528485"/>
                </a:lnTo>
                <a:lnTo>
                  <a:pt x="56466" y="519033"/>
                </a:lnTo>
                <a:lnTo>
                  <a:pt x="37592" y="497077"/>
                </a:lnTo>
                <a:close/>
              </a:path>
              <a:path w="679450" h="586739">
                <a:moveTo>
                  <a:pt x="56466" y="519033"/>
                </a:moveTo>
                <a:lnTo>
                  <a:pt x="45466" y="528485"/>
                </a:lnTo>
                <a:lnTo>
                  <a:pt x="64389" y="550443"/>
                </a:lnTo>
                <a:lnTo>
                  <a:pt x="75360" y="541011"/>
                </a:lnTo>
                <a:lnTo>
                  <a:pt x="56466" y="519033"/>
                </a:lnTo>
                <a:close/>
              </a:path>
              <a:path w="679450" h="586739">
                <a:moveTo>
                  <a:pt x="75360" y="541011"/>
                </a:moveTo>
                <a:lnTo>
                  <a:pt x="64389" y="550443"/>
                </a:lnTo>
                <a:lnTo>
                  <a:pt x="83468" y="550443"/>
                </a:lnTo>
                <a:lnTo>
                  <a:pt x="75360" y="541011"/>
                </a:lnTo>
                <a:close/>
              </a:path>
              <a:path w="679450" h="586739">
                <a:moveTo>
                  <a:pt x="660527" y="0"/>
                </a:moveTo>
                <a:lnTo>
                  <a:pt x="56466" y="519033"/>
                </a:lnTo>
                <a:lnTo>
                  <a:pt x="75360" y="541011"/>
                </a:lnTo>
                <a:lnTo>
                  <a:pt x="679323" y="21843"/>
                </a:lnTo>
                <a:lnTo>
                  <a:pt x="660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64">
            <a:extLst>
              <a:ext uri="{FF2B5EF4-FFF2-40B4-BE49-F238E27FC236}">
                <a16:creationId xmlns:a16="http://schemas.microsoft.com/office/drawing/2014/main" id="{5F8B05E7-2B8F-0E51-9B0E-9A1B5A083E5C}"/>
              </a:ext>
            </a:extLst>
          </p:cNvPr>
          <p:cNvSpPr/>
          <p:nvPr/>
        </p:nvSpPr>
        <p:spPr>
          <a:xfrm>
            <a:off x="8067930" y="3581401"/>
            <a:ext cx="206375" cy="751840"/>
          </a:xfrm>
          <a:custGeom>
            <a:avLst/>
            <a:gdLst/>
            <a:ahLst/>
            <a:cxnLst/>
            <a:rect l="l" t="t" r="r" b="b"/>
            <a:pathLst>
              <a:path w="206375" h="751839">
                <a:moveTo>
                  <a:pt x="149844" y="81563"/>
                </a:moveTo>
                <a:lnTo>
                  <a:pt x="0" y="744981"/>
                </a:lnTo>
                <a:lnTo>
                  <a:pt x="28193" y="751331"/>
                </a:lnTo>
                <a:lnTo>
                  <a:pt x="178149" y="87971"/>
                </a:lnTo>
                <a:lnTo>
                  <a:pt x="149844" y="81563"/>
                </a:lnTo>
                <a:close/>
              </a:path>
              <a:path w="206375" h="751839">
                <a:moveTo>
                  <a:pt x="199743" y="67436"/>
                </a:moveTo>
                <a:lnTo>
                  <a:pt x="153035" y="67436"/>
                </a:lnTo>
                <a:lnTo>
                  <a:pt x="181355" y="73786"/>
                </a:lnTo>
                <a:lnTo>
                  <a:pt x="178149" y="87971"/>
                </a:lnTo>
                <a:lnTo>
                  <a:pt x="206375" y="94360"/>
                </a:lnTo>
                <a:lnTo>
                  <a:pt x="199743" y="67436"/>
                </a:lnTo>
                <a:close/>
              </a:path>
              <a:path w="206375" h="751839">
                <a:moveTo>
                  <a:pt x="153035" y="67436"/>
                </a:moveTo>
                <a:lnTo>
                  <a:pt x="149844" y="81563"/>
                </a:lnTo>
                <a:lnTo>
                  <a:pt x="178149" y="87971"/>
                </a:lnTo>
                <a:lnTo>
                  <a:pt x="181355" y="73786"/>
                </a:lnTo>
                <a:lnTo>
                  <a:pt x="153035" y="67436"/>
                </a:lnTo>
                <a:close/>
              </a:path>
              <a:path w="206375" h="751839">
                <a:moveTo>
                  <a:pt x="183134" y="0"/>
                </a:moveTo>
                <a:lnTo>
                  <a:pt x="121665" y="75183"/>
                </a:lnTo>
                <a:lnTo>
                  <a:pt x="149844" y="81563"/>
                </a:lnTo>
                <a:lnTo>
                  <a:pt x="153035" y="67436"/>
                </a:lnTo>
                <a:lnTo>
                  <a:pt x="199743" y="67436"/>
                </a:lnTo>
                <a:lnTo>
                  <a:pt x="1831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65">
            <a:extLst>
              <a:ext uri="{FF2B5EF4-FFF2-40B4-BE49-F238E27FC236}">
                <a16:creationId xmlns:a16="http://schemas.microsoft.com/office/drawing/2014/main" id="{CCF18DD2-6604-24B5-8AA6-8D4ED80D0EB7}"/>
              </a:ext>
            </a:extLst>
          </p:cNvPr>
          <p:cNvSpPr/>
          <p:nvPr/>
        </p:nvSpPr>
        <p:spPr>
          <a:xfrm>
            <a:off x="8170420" y="4169031"/>
            <a:ext cx="2447290" cy="417195"/>
          </a:xfrm>
          <a:custGeom>
            <a:avLst/>
            <a:gdLst/>
            <a:ahLst/>
            <a:cxnLst/>
            <a:rect l="l" t="t" r="r" b="b"/>
            <a:pathLst>
              <a:path w="2447290" h="417195">
                <a:moveTo>
                  <a:pt x="79375" y="330784"/>
                </a:moveTo>
                <a:lnTo>
                  <a:pt x="0" y="386816"/>
                </a:lnTo>
                <a:lnTo>
                  <a:pt x="92455" y="416661"/>
                </a:lnTo>
                <a:lnTo>
                  <a:pt x="88428" y="390220"/>
                </a:lnTo>
                <a:lnTo>
                  <a:pt x="73787" y="390220"/>
                </a:lnTo>
                <a:lnTo>
                  <a:pt x="69341" y="361594"/>
                </a:lnTo>
                <a:lnTo>
                  <a:pt x="83734" y="359401"/>
                </a:lnTo>
                <a:lnTo>
                  <a:pt x="79375" y="330784"/>
                </a:lnTo>
                <a:close/>
              </a:path>
              <a:path w="2447290" h="417195">
                <a:moveTo>
                  <a:pt x="83734" y="359401"/>
                </a:moveTo>
                <a:lnTo>
                  <a:pt x="69341" y="361594"/>
                </a:lnTo>
                <a:lnTo>
                  <a:pt x="73787" y="390220"/>
                </a:lnTo>
                <a:lnTo>
                  <a:pt x="88096" y="388040"/>
                </a:lnTo>
                <a:lnTo>
                  <a:pt x="83734" y="359401"/>
                </a:lnTo>
                <a:close/>
              </a:path>
              <a:path w="2447290" h="417195">
                <a:moveTo>
                  <a:pt x="88096" y="388040"/>
                </a:moveTo>
                <a:lnTo>
                  <a:pt x="73787" y="390220"/>
                </a:lnTo>
                <a:lnTo>
                  <a:pt x="88428" y="390220"/>
                </a:lnTo>
                <a:lnTo>
                  <a:pt x="88096" y="388040"/>
                </a:lnTo>
                <a:close/>
              </a:path>
              <a:path w="2447290" h="417195">
                <a:moveTo>
                  <a:pt x="2442464" y="0"/>
                </a:moveTo>
                <a:lnTo>
                  <a:pt x="83734" y="359401"/>
                </a:lnTo>
                <a:lnTo>
                  <a:pt x="88096" y="388040"/>
                </a:lnTo>
                <a:lnTo>
                  <a:pt x="2446781" y="28702"/>
                </a:lnTo>
                <a:lnTo>
                  <a:pt x="2442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66">
            <a:extLst>
              <a:ext uri="{FF2B5EF4-FFF2-40B4-BE49-F238E27FC236}">
                <a16:creationId xmlns:a16="http://schemas.microsoft.com/office/drawing/2014/main" id="{F88522A3-645E-B2D5-8C68-BAE00EEF1E7B}"/>
              </a:ext>
            </a:extLst>
          </p:cNvPr>
          <p:cNvSpPr/>
          <p:nvPr/>
        </p:nvSpPr>
        <p:spPr>
          <a:xfrm>
            <a:off x="8079868" y="4579012"/>
            <a:ext cx="1725295" cy="302895"/>
          </a:xfrm>
          <a:custGeom>
            <a:avLst/>
            <a:gdLst/>
            <a:ahLst/>
            <a:cxnLst/>
            <a:rect l="l" t="t" r="r" b="b"/>
            <a:pathLst>
              <a:path w="1725295" h="302895">
                <a:moveTo>
                  <a:pt x="1636735" y="273802"/>
                </a:moveTo>
                <a:lnTo>
                  <a:pt x="1632457" y="302450"/>
                </a:lnTo>
                <a:lnTo>
                  <a:pt x="1713757" y="275958"/>
                </a:lnTo>
                <a:lnTo>
                  <a:pt x="1651127" y="275958"/>
                </a:lnTo>
                <a:lnTo>
                  <a:pt x="1636735" y="273802"/>
                </a:lnTo>
                <a:close/>
              </a:path>
              <a:path w="1725295" h="302895">
                <a:moveTo>
                  <a:pt x="1641008" y="245176"/>
                </a:moveTo>
                <a:lnTo>
                  <a:pt x="1636735" y="273802"/>
                </a:lnTo>
                <a:lnTo>
                  <a:pt x="1651127" y="275958"/>
                </a:lnTo>
                <a:lnTo>
                  <a:pt x="1655318" y="247319"/>
                </a:lnTo>
                <a:lnTo>
                  <a:pt x="1641008" y="245176"/>
                </a:lnTo>
                <a:close/>
              </a:path>
              <a:path w="1725295" h="302895">
                <a:moveTo>
                  <a:pt x="1645284" y="216534"/>
                </a:moveTo>
                <a:lnTo>
                  <a:pt x="1641008" y="245176"/>
                </a:lnTo>
                <a:lnTo>
                  <a:pt x="1655318" y="247319"/>
                </a:lnTo>
                <a:lnTo>
                  <a:pt x="1651127" y="275958"/>
                </a:lnTo>
                <a:lnTo>
                  <a:pt x="1713757" y="275958"/>
                </a:lnTo>
                <a:lnTo>
                  <a:pt x="1724786" y="272364"/>
                </a:lnTo>
                <a:lnTo>
                  <a:pt x="1645284" y="216534"/>
                </a:lnTo>
                <a:close/>
              </a:path>
              <a:path w="1725295" h="302895">
                <a:moveTo>
                  <a:pt x="4317" y="0"/>
                </a:moveTo>
                <a:lnTo>
                  <a:pt x="0" y="28638"/>
                </a:lnTo>
                <a:lnTo>
                  <a:pt x="1636735" y="273802"/>
                </a:lnTo>
                <a:lnTo>
                  <a:pt x="1641008" y="245176"/>
                </a:lnTo>
                <a:lnTo>
                  <a:pt x="4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67">
            <a:extLst>
              <a:ext uri="{FF2B5EF4-FFF2-40B4-BE49-F238E27FC236}">
                <a16:creationId xmlns:a16="http://schemas.microsoft.com/office/drawing/2014/main" id="{9C5A2F72-D555-E3E4-5501-BB1C70DD4E40}"/>
              </a:ext>
            </a:extLst>
          </p:cNvPr>
          <p:cNvSpPr/>
          <p:nvPr/>
        </p:nvSpPr>
        <p:spPr>
          <a:xfrm>
            <a:off x="8326629" y="3128393"/>
            <a:ext cx="3272027" cy="213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68">
            <a:extLst>
              <a:ext uri="{FF2B5EF4-FFF2-40B4-BE49-F238E27FC236}">
                <a16:creationId xmlns:a16="http://schemas.microsoft.com/office/drawing/2014/main" id="{2D93EBD1-71F3-0494-4BB2-F33C1126ED83}"/>
              </a:ext>
            </a:extLst>
          </p:cNvPr>
          <p:cNvSpPr/>
          <p:nvPr/>
        </p:nvSpPr>
        <p:spPr>
          <a:xfrm>
            <a:off x="8206996" y="4192399"/>
            <a:ext cx="864235" cy="286385"/>
          </a:xfrm>
          <a:custGeom>
            <a:avLst/>
            <a:gdLst/>
            <a:ahLst/>
            <a:cxnLst/>
            <a:rect l="l" t="t" r="r" b="b"/>
            <a:pathLst>
              <a:path w="864235" h="286385">
                <a:moveTo>
                  <a:pt x="70865" y="202552"/>
                </a:moveTo>
                <a:lnTo>
                  <a:pt x="0" y="268897"/>
                </a:lnTo>
                <a:lnTo>
                  <a:pt x="95631" y="285826"/>
                </a:lnTo>
                <a:lnTo>
                  <a:pt x="88598" y="262178"/>
                </a:lnTo>
                <a:lnTo>
                  <a:pt x="73533" y="262178"/>
                </a:lnTo>
                <a:lnTo>
                  <a:pt x="65277" y="234429"/>
                </a:lnTo>
                <a:lnTo>
                  <a:pt x="79124" y="230322"/>
                </a:lnTo>
                <a:lnTo>
                  <a:pt x="70865" y="202552"/>
                </a:lnTo>
                <a:close/>
              </a:path>
              <a:path w="864235" h="286385">
                <a:moveTo>
                  <a:pt x="79124" y="230322"/>
                </a:moveTo>
                <a:lnTo>
                  <a:pt x="65277" y="234429"/>
                </a:lnTo>
                <a:lnTo>
                  <a:pt x="73533" y="262178"/>
                </a:lnTo>
                <a:lnTo>
                  <a:pt x="87377" y="258071"/>
                </a:lnTo>
                <a:lnTo>
                  <a:pt x="79124" y="230322"/>
                </a:lnTo>
                <a:close/>
              </a:path>
              <a:path w="864235" h="286385">
                <a:moveTo>
                  <a:pt x="87377" y="258071"/>
                </a:moveTo>
                <a:lnTo>
                  <a:pt x="73533" y="262178"/>
                </a:lnTo>
                <a:lnTo>
                  <a:pt x="88598" y="262178"/>
                </a:lnTo>
                <a:lnTo>
                  <a:pt x="87377" y="258071"/>
                </a:lnTo>
                <a:close/>
              </a:path>
              <a:path w="864235" h="286385">
                <a:moveTo>
                  <a:pt x="855726" y="0"/>
                </a:moveTo>
                <a:lnTo>
                  <a:pt x="79124" y="230322"/>
                </a:lnTo>
                <a:lnTo>
                  <a:pt x="87377" y="258071"/>
                </a:lnTo>
                <a:lnTo>
                  <a:pt x="863981" y="27685"/>
                </a:lnTo>
                <a:lnTo>
                  <a:pt x="855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69">
            <a:extLst>
              <a:ext uri="{FF2B5EF4-FFF2-40B4-BE49-F238E27FC236}">
                <a16:creationId xmlns:a16="http://schemas.microsoft.com/office/drawing/2014/main" id="{3A0B3789-20A7-161B-D116-3B76DC9319E1}"/>
              </a:ext>
            </a:extLst>
          </p:cNvPr>
          <p:cNvSpPr txBox="1"/>
          <p:nvPr/>
        </p:nvSpPr>
        <p:spPr>
          <a:xfrm>
            <a:off x="10631299" y="4027299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0" name="object 70">
            <a:extLst>
              <a:ext uri="{FF2B5EF4-FFF2-40B4-BE49-F238E27FC236}">
                <a16:creationId xmlns:a16="http://schemas.microsoft.com/office/drawing/2014/main" id="{B5A099A1-7C7E-2421-8C02-8C9CF2079531}"/>
              </a:ext>
            </a:extLst>
          </p:cNvPr>
          <p:cNvSpPr txBox="1"/>
          <p:nvPr/>
        </p:nvSpPr>
        <p:spPr>
          <a:xfrm>
            <a:off x="10656572" y="476275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1" name="object 71">
            <a:extLst>
              <a:ext uri="{FF2B5EF4-FFF2-40B4-BE49-F238E27FC236}">
                <a16:creationId xmlns:a16="http://schemas.microsoft.com/office/drawing/2014/main" id="{7F9B507F-A751-A9E1-CFBE-0E0F99FBCE3F}"/>
              </a:ext>
            </a:extLst>
          </p:cNvPr>
          <p:cNvSpPr txBox="1"/>
          <p:nvPr/>
        </p:nvSpPr>
        <p:spPr>
          <a:xfrm>
            <a:off x="11383012" y="447472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2" name="object 72">
            <a:extLst>
              <a:ext uri="{FF2B5EF4-FFF2-40B4-BE49-F238E27FC236}">
                <a16:creationId xmlns:a16="http://schemas.microsoft.com/office/drawing/2014/main" id="{EA580043-F25C-89EA-A4C6-533EBE235FA5}"/>
              </a:ext>
            </a:extLst>
          </p:cNvPr>
          <p:cNvSpPr/>
          <p:nvPr/>
        </p:nvSpPr>
        <p:spPr>
          <a:xfrm>
            <a:off x="6555741" y="4373120"/>
            <a:ext cx="1400810" cy="127635"/>
          </a:xfrm>
          <a:custGeom>
            <a:avLst/>
            <a:gdLst/>
            <a:ahLst/>
            <a:cxnLst/>
            <a:rect l="l" t="t" r="r" b="b"/>
            <a:pathLst>
              <a:path w="1400810" h="127635">
                <a:moveTo>
                  <a:pt x="1316354" y="40652"/>
                </a:moveTo>
                <a:lnTo>
                  <a:pt x="1314831" y="69565"/>
                </a:lnTo>
                <a:lnTo>
                  <a:pt x="1329308" y="70332"/>
                </a:lnTo>
                <a:lnTo>
                  <a:pt x="1327785" y="99250"/>
                </a:lnTo>
                <a:lnTo>
                  <a:pt x="1313266" y="99250"/>
                </a:lnTo>
                <a:lnTo>
                  <a:pt x="1311782" y="127406"/>
                </a:lnTo>
                <a:lnTo>
                  <a:pt x="1376410" y="99250"/>
                </a:lnTo>
                <a:lnTo>
                  <a:pt x="1327785" y="99250"/>
                </a:lnTo>
                <a:lnTo>
                  <a:pt x="1313307" y="98483"/>
                </a:lnTo>
                <a:lnTo>
                  <a:pt x="1378170" y="98483"/>
                </a:lnTo>
                <a:lnTo>
                  <a:pt x="1400810" y="88620"/>
                </a:lnTo>
                <a:lnTo>
                  <a:pt x="1316354" y="40652"/>
                </a:lnTo>
                <a:close/>
              </a:path>
              <a:path w="1400810" h="127635">
                <a:moveTo>
                  <a:pt x="1314831" y="69565"/>
                </a:moveTo>
                <a:lnTo>
                  <a:pt x="1313307" y="98483"/>
                </a:lnTo>
                <a:lnTo>
                  <a:pt x="1327785" y="99250"/>
                </a:lnTo>
                <a:lnTo>
                  <a:pt x="1329308" y="70332"/>
                </a:lnTo>
                <a:lnTo>
                  <a:pt x="1314831" y="69565"/>
                </a:lnTo>
                <a:close/>
              </a:path>
              <a:path w="1400810" h="127635">
                <a:moveTo>
                  <a:pt x="1524" y="0"/>
                </a:moveTo>
                <a:lnTo>
                  <a:pt x="0" y="28930"/>
                </a:lnTo>
                <a:lnTo>
                  <a:pt x="1313307" y="98483"/>
                </a:lnTo>
                <a:lnTo>
                  <a:pt x="1314831" y="69565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object 73">
                <a:extLst>
                  <a:ext uri="{FF2B5EF4-FFF2-40B4-BE49-F238E27FC236}">
                    <a16:creationId xmlns:a16="http://schemas.microsoft.com/office/drawing/2014/main" id="{AD6382EA-DFCD-180B-B185-C79156226404}"/>
                  </a:ext>
                </a:extLst>
              </p:cNvPr>
              <p:cNvSpPr txBox="1"/>
              <p:nvPr/>
            </p:nvSpPr>
            <p:spPr>
              <a:xfrm>
                <a:off x="7955535" y="5375689"/>
                <a:ext cx="2865120" cy="4826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000" spc="-50" dirty="0">
                    <a:cs typeface="Georgia"/>
                  </a:rPr>
                  <a:t>Reverse </a:t>
                </a:r>
                <a:r>
                  <a:rPr sz="3000" spc="-120" dirty="0">
                    <a:cs typeface="Georgia"/>
                  </a:rPr>
                  <a:t>Graph</a:t>
                </a:r>
                <a:r>
                  <a:rPr sz="3000" spc="-14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000" i="1" spc="-250" dirty="0" smtClean="0">
                        <a:latin typeface="Cambria Math" panose="02040503050406030204" pitchFamily="18" charset="0"/>
                        <a:cs typeface="Georgia"/>
                      </a:rPr>
                      <m:t>𝐺</m:t>
                    </m:r>
                    <m:r>
                      <a:rPr lang="zh-CN" altLang="en-US" sz="3000" i="1" spc="-375" baseline="25000" dirty="0">
                        <a:latin typeface="Cambria Math" panose="02040503050406030204" pitchFamily="18" charset="0"/>
                        <a:cs typeface="Georgia"/>
                      </a:rPr>
                      <m:t>𝑅</m:t>
                    </m:r>
                  </m:oMath>
                </a14:m>
                <a:endParaRPr sz="3000" baseline="25000" dirty="0">
                  <a:cs typeface="Georgia"/>
                </a:endParaRPr>
              </a:p>
            </p:txBody>
          </p:sp>
        </mc:Choice>
        <mc:Fallback xmlns="">
          <p:sp>
            <p:nvSpPr>
              <p:cNvPr id="143" name="object 73">
                <a:extLst>
                  <a:ext uri="{FF2B5EF4-FFF2-40B4-BE49-F238E27FC236}">
                    <a16:creationId xmlns:a16="http://schemas.microsoft.com/office/drawing/2014/main" id="{AD6382EA-DFCD-180B-B185-C79156226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535" y="5375689"/>
                <a:ext cx="2865120" cy="482600"/>
              </a:xfrm>
              <a:prstGeom prst="rect">
                <a:avLst/>
              </a:prstGeom>
              <a:blipFill>
                <a:blip r:embed="rId6"/>
                <a:stretch>
                  <a:fillRect l="-7660" t="-22785" b="-4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74">
                <a:extLst>
                  <a:ext uri="{FF2B5EF4-FFF2-40B4-BE49-F238E27FC236}">
                    <a16:creationId xmlns:a16="http://schemas.microsoft.com/office/drawing/2014/main" id="{50E04B1D-B95D-DD8F-5EDE-E54F3FE39849}"/>
                  </a:ext>
                </a:extLst>
              </p:cNvPr>
              <p:cNvSpPr txBox="1"/>
              <p:nvPr/>
            </p:nvSpPr>
            <p:spPr>
              <a:xfrm>
                <a:off x="1833263" y="5417898"/>
                <a:ext cx="2304415" cy="48260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000" spc="-90" dirty="0">
                    <a:cs typeface="Georgia"/>
                  </a:rPr>
                  <a:t>Input </a:t>
                </a:r>
                <a:r>
                  <a:rPr sz="3000" spc="-120" dirty="0">
                    <a:cs typeface="Georgia"/>
                  </a:rPr>
                  <a:t>Graph </a:t>
                </a:r>
                <a14:m>
                  <m:oMath xmlns:m="http://schemas.openxmlformats.org/officeDocument/2006/math">
                    <m:r>
                      <a:rPr lang="zh-CN" altLang="en-US" sz="3000" i="1" spc="-345" dirty="0" smtClean="0">
                        <a:latin typeface="Cambria Math" panose="02040503050406030204" pitchFamily="18" charset="0"/>
                        <a:cs typeface="Georgia"/>
                      </a:rPr>
                      <m:t>𝐺</m:t>
                    </m:r>
                  </m:oMath>
                </a14:m>
                <a:endParaRPr sz="3000" dirty="0">
                  <a:cs typeface="Georgia"/>
                </a:endParaRPr>
              </a:p>
            </p:txBody>
          </p:sp>
        </mc:Choice>
        <mc:Fallback xmlns="">
          <p:sp>
            <p:nvSpPr>
              <p:cNvPr id="144" name="object 74">
                <a:extLst>
                  <a:ext uri="{FF2B5EF4-FFF2-40B4-BE49-F238E27FC236}">
                    <a16:creationId xmlns:a16="http://schemas.microsoft.com/office/drawing/2014/main" id="{50E04B1D-B95D-DD8F-5EDE-E54F3FE3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263" y="5417898"/>
                <a:ext cx="2304415" cy="482600"/>
              </a:xfrm>
              <a:prstGeom prst="rect">
                <a:avLst/>
              </a:prstGeom>
              <a:blipFill>
                <a:blip r:embed="rId7"/>
                <a:stretch>
                  <a:fillRect l="-9788" t="-22785" b="-4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1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638CCEF-1018-5D68-5DB5-666E9F1A3D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Adjacency List: Directed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638CCEF-1018-5D68-5DB5-666E9F1A3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168148-8FE0-8B35-3B2A-CEE427AD2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12466"/>
              </a:xfrm>
            </p:spPr>
            <p:txBody>
              <a:bodyPr/>
              <a:lstStyle/>
              <a:p>
                <a:r>
                  <a:rPr lang="en-US" altLang="zh-CN" dirty="0"/>
                  <a:t>Each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associated with a linked list that  enumerates all the vertices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that there is an edge 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168148-8FE0-8B35-3B2A-CEE427AD2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12466"/>
              </a:xfrm>
              <a:blipFill>
                <a:blip r:embed="rId3"/>
                <a:stretch>
                  <a:fillRect l="-1043" t="-10180" r="-58" b="-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621AFD-F20C-096F-EF5A-69C9AC76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06C460E-3FD7-A63A-DD93-C203009494DB}"/>
                  </a:ext>
                </a:extLst>
              </p:cNvPr>
              <p:cNvSpPr txBox="1"/>
              <p:nvPr/>
            </p:nvSpPr>
            <p:spPr>
              <a:xfrm>
                <a:off x="2192376" y="5914973"/>
                <a:ext cx="332232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65" dirty="0" smtClean="0">
                          <a:latin typeface="Cambria Math" panose="02040503050406030204" pitchFamily="18" charset="0"/>
                          <a:cs typeface="Georgia"/>
                        </a:rPr>
                        <m:t>𝑆𝑝𝑎𝑐𝑒</m:t>
                      </m:r>
                      <m:r>
                        <a:rPr lang="zh-CN" altLang="en-US" sz="2800" i="1" spc="-65" dirty="0" smtClean="0">
                          <a:latin typeface="Cambria Math" panose="02040503050406030204" pitchFamily="18" charset="0"/>
                          <a:cs typeface="Georgia"/>
                        </a:rPr>
                        <m:t> = </m:t>
                      </m:r>
                      <m:r>
                        <a:rPr lang="zh-CN" altLang="en-US" sz="2800" i="1" spc="-155" dirty="0">
                          <a:latin typeface="Cambria Math" panose="02040503050406030204" pitchFamily="18" charset="0"/>
                          <a:cs typeface="Georgia"/>
                        </a:rPr>
                        <m:t>𝑂</m:t>
                      </m:r>
                      <m:r>
                        <a:rPr lang="en-US" altLang="zh-CN" sz="2800" i="1" spc="-155" dirty="0">
                          <a:latin typeface="Cambria Math" panose="02040503050406030204" pitchFamily="18" charset="0"/>
                          <a:cs typeface="Georgia"/>
                        </a:rPr>
                        <m:t>(|</m:t>
                      </m:r>
                      <m:r>
                        <a:rPr lang="zh-CN" altLang="en-US" sz="2800" i="1" spc="-155" dirty="0">
                          <a:latin typeface="Cambria Math" panose="02040503050406030204" pitchFamily="18" charset="0"/>
                          <a:cs typeface="Georgia"/>
                        </a:rPr>
                        <m:t>𝑉</m:t>
                      </m:r>
                      <m:r>
                        <a:rPr lang="en-US" altLang="zh-CN" sz="2800" i="1" spc="-155" dirty="0">
                          <a:latin typeface="Cambria Math" panose="02040503050406030204" pitchFamily="18" charset="0"/>
                          <a:cs typeface="Georgia"/>
                        </a:rPr>
                        <m:t>| </m:t>
                      </m:r>
                      <m:r>
                        <a:rPr lang="en-US" altLang="zh-CN" sz="2800" i="1" spc="-254" dirty="0">
                          <a:latin typeface="Cambria Math" panose="02040503050406030204" pitchFamily="18" charset="0"/>
                          <a:cs typeface="Georgia"/>
                        </a:rPr>
                        <m:t>+</m:t>
                      </m:r>
                      <m:r>
                        <a:rPr lang="zh-CN" altLang="en-US" sz="2800" i="1" spc="-26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|</m:t>
                      </m:r>
                      <m:r>
                        <a:rPr lang="zh-CN" altLang="en-US" sz="2800" i="1" spc="-140" dirty="0">
                          <a:latin typeface="Cambria Math" panose="02040503050406030204" pitchFamily="18" charset="0"/>
                          <a:cs typeface="Georgia"/>
                        </a:rPr>
                        <m:t>𝐸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|)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A06C460E-3FD7-A63A-DD93-C20300949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376" y="5914973"/>
                <a:ext cx="3322320" cy="452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5">
            <a:extLst>
              <a:ext uri="{FF2B5EF4-FFF2-40B4-BE49-F238E27FC236}">
                <a16:creationId xmlns:a16="http://schemas.microsoft.com/office/drawing/2014/main" id="{3860ECBD-D9A1-22A0-10B7-32903CBFD4DE}"/>
              </a:ext>
            </a:extLst>
          </p:cNvPr>
          <p:cNvSpPr/>
          <p:nvPr/>
        </p:nvSpPr>
        <p:spPr>
          <a:xfrm>
            <a:off x="2743201" y="422490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1D15953-D04F-D905-6DAE-519C82B138BB}"/>
              </a:ext>
            </a:extLst>
          </p:cNvPr>
          <p:cNvSpPr txBox="1"/>
          <p:nvPr/>
        </p:nvSpPr>
        <p:spPr>
          <a:xfrm>
            <a:off x="2761438" y="4240401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3CD77A3-868B-9FB8-2A10-E80D3A8AE86E}"/>
              </a:ext>
            </a:extLst>
          </p:cNvPr>
          <p:cNvSpPr/>
          <p:nvPr/>
        </p:nvSpPr>
        <p:spPr>
          <a:xfrm>
            <a:off x="4032505" y="379666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6A4B1F0-BE27-A518-0219-E7F003041660}"/>
              </a:ext>
            </a:extLst>
          </p:cNvPr>
          <p:cNvSpPr txBox="1"/>
          <p:nvPr/>
        </p:nvSpPr>
        <p:spPr>
          <a:xfrm>
            <a:off x="4046728" y="3813427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909ECB1-9CEF-27B7-4094-BE9634058693}"/>
              </a:ext>
            </a:extLst>
          </p:cNvPr>
          <p:cNvSpPr/>
          <p:nvPr/>
        </p:nvSpPr>
        <p:spPr>
          <a:xfrm>
            <a:off x="3665221" y="308343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A8DAEE3-166E-294A-9B5A-DCC76A7D697C}"/>
              </a:ext>
            </a:extLst>
          </p:cNvPr>
          <p:cNvSpPr txBox="1"/>
          <p:nvPr/>
        </p:nvSpPr>
        <p:spPr>
          <a:xfrm>
            <a:off x="3680461" y="3099814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C1C17DE-5DDC-0E0D-E287-195D692C4DDB}"/>
              </a:ext>
            </a:extLst>
          </p:cNvPr>
          <p:cNvSpPr/>
          <p:nvPr/>
        </p:nvSpPr>
        <p:spPr>
          <a:xfrm>
            <a:off x="2871216" y="547916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0A2E3F36-F776-2BFE-F384-F140EE756632}"/>
              </a:ext>
            </a:extLst>
          </p:cNvPr>
          <p:cNvSpPr txBox="1"/>
          <p:nvPr/>
        </p:nvSpPr>
        <p:spPr>
          <a:xfrm>
            <a:off x="2886101" y="5494603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2C501C6-5CFF-DD9D-BB96-CFC1D8509F8D}"/>
              </a:ext>
            </a:extLst>
          </p:cNvPr>
          <p:cNvSpPr txBox="1"/>
          <p:nvPr/>
        </p:nvSpPr>
        <p:spPr>
          <a:xfrm>
            <a:off x="3009545" y="5602807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BD5D65E-A9E1-6519-A8D1-8B37714539DF}"/>
              </a:ext>
            </a:extLst>
          </p:cNvPr>
          <p:cNvSpPr/>
          <p:nvPr/>
        </p:nvSpPr>
        <p:spPr>
          <a:xfrm>
            <a:off x="4337305" y="5311519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684FE63-AD40-478A-84E2-949229CB9459}"/>
              </a:ext>
            </a:extLst>
          </p:cNvPr>
          <p:cNvSpPr txBox="1"/>
          <p:nvPr/>
        </p:nvSpPr>
        <p:spPr>
          <a:xfrm>
            <a:off x="4356481" y="5327648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FED4B90-BF29-6FA4-8076-083CD95268FA}"/>
              </a:ext>
            </a:extLst>
          </p:cNvPr>
          <p:cNvSpPr/>
          <p:nvPr/>
        </p:nvSpPr>
        <p:spPr>
          <a:xfrm>
            <a:off x="3025496" y="3952619"/>
            <a:ext cx="1006475" cy="335915"/>
          </a:xfrm>
          <a:custGeom>
            <a:avLst/>
            <a:gdLst/>
            <a:ahLst/>
            <a:cxnLst/>
            <a:rect l="l" t="t" r="r" b="b"/>
            <a:pathLst>
              <a:path w="1006475" h="335914">
                <a:moveTo>
                  <a:pt x="918905" y="27704"/>
                </a:moveTo>
                <a:lnTo>
                  <a:pt x="0" y="307848"/>
                </a:lnTo>
                <a:lnTo>
                  <a:pt x="8432" y="335534"/>
                </a:lnTo>
                <a:lnTo>
                  <a:pt x="927325" y="55417"/>
                </a:lnTo>
                <a:lnTo>
                  <a:pt x="918905" y="27704"/>
                </a:lnTo>
                <a:close/>
              </a:path>
              <a:path w="1006475" h="335914">
                <a:moveTo>
                  <a:pt x="998622" y="23495"/>
                </a:moveTo>
                <a:lnTo>
                  <a:pt x="932713" y="23495"/>
                </a:lnTo>
                <a:lnTo>
                  <a:pt x="941222" y="51181"/>
                </a:lnTo>
                <a:lnTo>
                  <a:pt x="927325" y="55417"/>
                </a:lnTo>
                <a:lnTo>
                  <a:pt x="935761" y="83185"/>
                </a:lnTo>
                <a:lnTo>
                  <a:pt x="998622" y="23495"/>
                </a:lnTo>
                <a:close/>
              </a:path>
              <a:path w="1006475" h="335914">
                <a:moveTo>
                  <a:pt x="932713" y="23495"/>
                </a:moveTo>
                <a:lnTo>
                  <a:pt x="918905" y="27704"/>
                </a:lnTo>
                <a:lnTo>
                  <a:pt x="927325" y="55417"/>
                </a:lnTo>
                <a:lnTo>
                  <a:pt x="941222" y="51181"/>
                </a:lnTo>
                <a:lnTo>
                  <a:pt x="932713" y="23495"/>
                </a:lnTo>
                <a:close/>
              </a:path>
              <a:path w="1006475" h="335914">
                <a:moveTo>
                  <a:pt x="910488" y="0"/>
                </a:moveTo>
                <a:lnTo>
                  <a:pt x="918905" y="27704"/>
                </a:lnTo>
                <a:lnTo>
                  <a:pt x="932713" y="23495"/>
                </a:lnTo>
                <a:lnTo>
                  <a:pt x="998622" y="23495"/>
                </a:lnTo>
                <a:lnTo>
                  <a:pt x="1006246" y="16256"/>
                </a:lnTo>
                <a:lnTo>
                  <a:pt x="910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3C583014-A07C-BECB-2D9A-8C751F2B59CF}"/>
              </a:ext>
            </a:extLst>
          </p:cNvPr>
          <p:cNvSpPr/>
          <p:nvPr/>
        </p:nvSpPr>
        <p:spPr>
          <a:xfrm>
            <a:off x="3029713" y="4517516"/>
            <a:ext cx="1315720" cy="977265"/>
          </a:xfrm>
          <a:custGeom>
            <a:avLst/>
            <a:gdLst/>
            <a:ahLst/>
            <a:cxnLst/>
            <a:rect l="l" t="t" r="r" b="b"/>
            <a:pathLst>
              <a:path w="1315720" h="977264">
                <a:moveTo>
                  <a:pt x="78451" y="39955"/>
                </a:moveTo>
                <a:lnTo>
                  <a:pt x="61265" y="63214"/>
                </a:lnTo>
                <a:lnTo>
                  <a:pt x="1298194" y="977011"/>
                </a:lnTo>
                <a:lnTo>
                  <a:pt x="1315339" y="953643"/>
                </a:lnTo>
                <a:lnTo>
                  <a:pt x="78451" y="39955"/>
                </a:lnTo>
                <a:close/>
              </a:path>
              <a:path w="1315720" h="977264">
                <a:moveTo>
                  <a:pt x="0" y="0"/>
                </a:moveTo>
                <a:lnTo>
                  <a:pt x="44068" y="86487"/>
                </a:lnTo>
                <a:lnTo>
                  <a:pt x="61265" y="63214"/>
                </a:lnTo>
                <a:lnTo>
                  <a:pt x="49618" y="54610"/>
                </a:lnTo>
                <a:lnTo>
                  <a:pt x="66827" y="31368"/>
                </a:lnTo>
                <a:lnTo>
                  <a:pt x="84796" y="31368"/>
                </a:lnTo>
                <a:lnTo>
                  <a:pt x="95681" y="16637"/>
                </a:lnTo>
                <a:lnTo>
                  <a:pt x="0" y="0"/>
                </a:lnTo>
                <a:close/>
              </a:path>
              <a:path w="1315720" h="977264">
                <a:moveTo>
                  <a:pt x="66827" y="31368"/>
                </a:moveTo>
                <a:lnTo>
                  <a:pt x="49618" y="54610"/>
                </a:lnTo>
                <a:lnTo>
                  <a:pt x="61265" y="63214"/>
                </a:lnTo>
                <a:lnTo>
                  <a:pt x="78451" y="39955"/>
                </a:lnTo>
                <a:lnTo>
                  <a:pt x="66827" y="31368"/>
                </a:lnTo>
                <a:close/>
              </a:path>
              <a:path w="1315720" h="977264">
                <a:moveTo>
                  <a:pt x="84796" y="31368"/>
                </a:moveTo>
                <a:lnTo>
                  <a:pt x="66827" y="31368"/>
                </a:lnTo>
                <a:lnTo>
                  <a:pt x="78451" y="39955"/>
                </a:lnTo>
                <a:lnTo>
                  <a:pt x="84796" y="31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A8E7D62-4C3A-61D6-C59D-711DFEB8EC70}"/>
              </a:ext>
            </a:extLst>
          </p:cNvPr>
          <p:cNvSpPr/>
          <p:nvPr/>
        </p:nvSpPr>
        <p:spPr>
          <a:xfrm>
            <a:off x="4303396" y="4087367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4" h="1274445">
                <a:moveTo>
                  <a:pt x="284529" y="1193046"/>
                </a:moveTo>
                <a:lnTo>
                  <a:pt x="256412" y="1199769"/>
                </a:lnTo>
                <a:lnTo>
                  <a:pt x="318897" y="1274191"/>
                </a:lnTo>
                <a:lnTo>
                  <a:pt x="334468" y="1207135"/>
                </a:lnTo>
                <a:lnTo>
                  <a:pt x="287909" y="1207135"/>
                </a:lnTo>
                <a:lnTo>
                  <a:pt x="284529" y="1193046"/>
                </a:lnTo>
                <a:close/>
              </a:path>
              <a:path w="340994" h="1274445">
                <a:moveTo>
                  <a:pt x="312721" y="1186305"/>
                </a:moveTo>
                <a:lnTo>
                  <a:pt x="284529" y="1193046"/>
                </a:lnTo>
                <a:lnTo>
                  <a:pt x="287909" y="1207135"/>
                </a:lnTo>
                <a:lnTo>
                  <a:pt x="316103" y="1200404"/>
                </a:lnTo>
                <a:lnTo>
                  <a:pt x="312721" y="1186305"/>
                </a:lnTo>
                <a:close/>
              </a:path>
              <a:path w="340994" h="1274445">
                <a:moveTo>
                  <a:pt x="340868" y="1179576"/>
                </a:moveTo>
                <a:lnTo>
                  <a:pt x="312721" y="1186305"/>
                </a:lnTo>
                <a:lnTo>
                  <a:pt x="316103" y="1200404"/>
                </a:lnTo>
                <a:lnTo>
                  <a:pt x="287909" y="1207135"/>
                </a:lnTo>
                <a:lnTo>
                  <a:pt x="334468" y="1207135"/>
                </a:lnTo>
                <a:lnTo>
                  <a:pt x="340868" y="1179576"/>
                </a:lnTo>
                <a:close/>
              </a:path>
              <a:path w="340994" h="1274445">
                <a:moveTo>
                  <a:pt x="28193" y="0"/>
                </a:moveTo>
                <a:lnTo>
                  <a:pt x="0" y="6858"/>
                </a:lnTo>
                <a:lnTo>
                  <a:pt x="284529" y="1193046"/>
                </a:lnTo>
                <a:lnTo>
                  <a:pt x="312721" y="1186305"/>
                </a:lnTo>
                <a:lnTo>
                  <a:pt x="28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97E7085F-662B-64D0-5D8D-7FD7DBD981A8}"/>
              </a:ext>
            </a:extLst>
          </p:cNvPr>
          <p:cNvSpPr/>
          <p:nvPr/>
        </p:nvSpPr>
        <p:spPr>
          <a:xfrm>
            <a:off x="2879878" y="4567807"/>
            <a:ext cx="173355" cy="912494"/>
          </a:xfrm>
          <a:custGeom>
            <a:avLst/>
            <a:gdLst/>
            <a:ahLst/>
            <a:cxnLst/>
            <a:rect l="l" t="t" r="r" b="b"/>
            <a:pathLst>
              <a:path w="173355" h="912495">
                <a:moveTo>
                  <a:pt x="57337" y="84032"/>
                </a:moveTo>
                <a:lnTo>
                  <a:pt x="28672" y="88053"/>
                </a:lnTo>
                <a:lnTo>
                  <a:pt x="144106" y="912367"/>
                </a:lnTo>
                <a:lnTo>
                  <a:pt x="172783" y="908430"/>
                </a:lnTo>
                <a:lnTo>
                  <a:pt x="57337" y="84032"/>
                </a:lnTo>
                <a:close/>
              </a:path>
              <a:path w="173355" h="912495">
                <a:moveTo>
                  <a:pt x="30962" y="0"/>
                </a:moveTo>
                <a:lnTo>
                  <a:pt x="0" y="92074"/>
                </a:lnTo>
                <a:lnTo>
                  <a:pt x="28672" y="88053"/>
                </a:lnTo>
                <a:lnTo>
                  <a:pt x="26657" y="73659"/>
                </a:lnTo>
                <a:lnTo>
                  <a:pt x="55333" y="69722"/>
                </a:lnTo>
                <a:lnTo>
                  <a:pt x="78938" y="69722"/>
                </a:lnTo>
                <a:lnTo>
                  <a:pt x="30962" y="0"/>
                </a:lnTo>
                <a:close/>
              </a:path>
              <a:path w="173355" h="912495">
                <a:moveTo>
                  <a:pt x="55333" y="69722"/>
                </a:moveTo>
                <a:lnTo>
                  <a:pt x="26657" y="73659"/>
                </a:lnTo>
                <a:lnTo>
                  <a:pt x="28672" y="88053"/>
                </a:lnTo>
                <a:lnTo>
                  <a:pt x="57337" y="84032"/>
                </a:lnTo>
                <a:lnTo>
                  <a:pt x="55333" y="69722"/>
                </a:lnTo>
                <a:close/>
              </a:path>
              <a:path w="173355" h="912495">
                <a:moveTo>
                  <a:pt x="78938" y="69722"/>
                </a:moveTo>
                <a:lnTo>
                  <a:pt x="55333" y="69722"/>
                </a:lnTo>
                <a:lnTo>
                  <a:pt x="57337" y="84032"/>
                </a:lnTo>
                <a:lnTo>
                  <a:pt x="86017" y="80009"/>
                </a:lnTo>
                <a:lnTo>
                  <a:pt x="78938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CDD05F7-60A5-62BA-B275-3C0B39930429}"/>
              </a:ext>
            </a:extLst>
          </p:cNvPr>
          <p:cNvSpPr/>
          <p:nvPr/>
        </p:nvSpPr>
        <p:spPr>
          <a:xfrm>
            <a:off x="2900338" y="3377564"/>
            <a:ext cx="814069" cy="857250"/>
          </a:xfrm>
          <a:custGeom>
            <a:avLst/>
            <a:gdLst/>
            <a:ahLst/>
            <a:cxnLst/>
            <a:rect l="l" t="t" r="r" b="b"/>
            <a:pathLst>
              <a:path w="814069" h="857250">
                <a:moveTo>
                  <a:pt x="743351" y="53061"/>
                </a:moveTo>
                <a:lnTo>
                  <a:pt x="0" y="836802"/>
                </a:lnTo>
                <a:lnTo>
                  <a:pt x="21005" y="856741"/>
                </a:lnTo>
                <a:lnTo>
                  <a:pt x="764412" y="73020"/>
                </a:lnTo>
                <a:lnTo>
                  <a:pt x="743351" y="53061"/>
                </a:lnTo>
                <a:close/>
              </a:path>
              <a:path w="814069" h="857250">
                <a:moveTo>
                  <a:pt x="800747" y="42544"/>
                </a:moveTo>
                <a:lnTo>
                  <a:pt x="753325" y="42544"/>
                </a:lnTo>
                <a:lnTo>
                  <a:pt x="774407" y="62484"/>
                </a:lnTo>
                <a:lnTo>
                  <a:pt x="764412" y="73020"/>
                </a:lnTo>
                <a:lnTo>
                  <a:pt x="785456" y="92963"/>
                </a:lnTo>
                <a:lnTo>
                  <a:pt x="800747" y="42544"/>
                </a:lnTo>
                <a:close/>
              </a:path>
              <a:path w="814069" h="857250">
                <a:moveTo>
                  <a:pt x="753325" y="42544"/>
                </a:moveTo>
                <a:lnTo>
                  <a:pt x="743351" y="53061"/>
                </a:lnTo>
                <a:lnTo>
                  <a:pt x="764412" y="73020"/>
                </a:lnTo>
                <a:lnTo>
                  <a:pt x="774407" y="62484"/>
                </a:lnTo>
                <a:lnTo>
                  <a:pt x="753325" y="42544"/>
                </a:lnTo>
                <a:close/>
              </a:path>
              <a:path w="814069" h="857250">
                <a:moveTo>
                  <a:pt x="813650" y="0"/>
                </a:moveTo>
                <a:lnTo>
                  <a:pt x="722337" y="33147"/>
                </a:lnTo>
                <a:lnTo>
                  <a:pt x="743351" y="53061"/>
                </a:lnTo>
                <a:lnTo>
                  <a:pt x="753325" y="42544"/>
                </a:lnTo>
                <a:lnTo>
                  <a:pt x="800747" y="42544"/>
                </a:lnTo>
                <a:lnTo>
                  <a:pt x="813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916F9F2F-F24E-5D49-B6A7-D4CBF3022E9D}"/>
              </a:ext>
            </a:extLst>
          </p:cNvPr>
          <p:cNvSpPr txBox="1"/>
          <p:nvPr/>
        </p:nvSpPr>
        <p:spPr>
          <a:xfrm>
            <a:off x="4560952" y="4358638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B79D619-3B77-21BA-B6E1-B95A46930902}"/>
              </a:ext>
            </a:extLst>
          </p:cNvPr>
          <p:cNvSpPr txBox="1"/>
          <p:nvPr/>
        </p:nvSpPr>
        <p:spPr>
          <a:xfrm>
            <a:off x="4667631" y="4466843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3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F3D8EA11-AF8D-CD34-4844-C2625941AD69}"/>
              </a:ext>
            </a:extLst>
          </p:cNvPr>
          <p:cNvSpPr txBox="1"/>
          <p:nvPr/>
        </p:nvSpPr>
        <p:spPr>
          <a:xfrm>
            <a:off x="3143047" y="3345813"/>
            <a:ext cx="704215" cy="16116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spc="-175" dirty="0">
                <a:latin typeface="DejaVu Sans"/>
                <a:cs typeface="DejaVu Sans"/>
              </a:rPr>
              <a:t>𝑒</a:t>
            </a:r>
            <a:r>
              <a:rPr sz="1950" spc="-262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  <a:p>
            <a:pPr marL="292100">
              <a:lnSpc>
                <a:spcPct val="100000"/>
              </a:lnSpc>
              <a:spcBef>
                <a:spcPts val="705"/>
              </a:spcBef>
            </a:pPr>
            <a:r>
              <a:rPr sz="1800" spc="-155" dirty="0">
                <a:latin typeface="DejaVu Sans"/>
                <a:cs typeface="DejaVu Sans"/>
              </a:rPr>
              <a:t>𝑒</a:t>
            </a:r>
            <a:r>
              <a:rPr sz="1950" spc="-232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845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D92870D-134C-2EB2-DE13-698F716BB49D}"/>
              </a:ext>
            </a:extLst>
          </p:cNvPr>
          <p:cNvSpPr txBox="1"/>
          <p:nvPr/>
        </p:nvSpPr>
        <p:spPr>
          <a:xfrm>
            <a:off x="2705355" y="4914594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AC74816B-FC60-8E11-872B-BF64F828139E}"/>
              </a:ext>
            </a:extLst>
          </p:cNvPr>
          <p:cNvSpPr txBox="1"/>
          <p:nvPr/>
        </p:nvSpPr>
        <p:spPr>
          <a:xfrm>
            <a:off x="2812035" y="5022797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07082F3-5F84-BBFB-5D8D-F870797170A4}"/>
              </a:ext>
            </a:extLst>
          </p:cNvPr>
          <p:cNvSpPr/>
          <p:nvPr/>
        </p:nvSpPr>
        <p:spPr>
          <a:xfrm>
            <a:off x="4059302" y="4090795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4" h="1274445">
                <a:moveTo>
                  <a:pt x="56319" y="81064"/>
                </a:moveTo>
                <a:lnTo>
                  <a:pt x="28137" y="87845"/>
                </a:lnTo>
                <a:lnTo>
                  <a:pt x="312674" y="1274064"/>
                </a:lnTo>
                <a:lnTo>
                  <a:pt x="340868" y="1267333"/>
                </a:lnTo>
                <a:lnTo>
                  <a:pt x="56319" y="81064"/>
                </a:lnTo>
                <a:close/>
              </a:path>
              <a:path w="340994" h="1274445">
                <a:moveTo>
                  <a:pt x="21970" y="0"/>
                </a:moveTo>
                <a:lnTo>
                  <a:pt x="0" y="94615"/>
                </a:lnTo>
                <a:lnTo>
                  <a:pt x="28137" y="87845"/>
                </a:lnTo>
                <a:lnTo>
                  <a:pt x="24764" y="73787"/>
                </a:lnTo>
                <a:lnTo>
                  <a:pt x="52959" y="67056"/>
                </a:lnTo>
                <a:lnTo>
                  <a:pt x="78366" y="67056"/>
                </a:lnTo>
                <a:lnTo>
                  <a:pt x="21970" y="0"/>
                </a:lnTo>
                <a:close/>
              </a:path>
              <a:path w="340994" h="1274445">
                <a:moveTo>
                  <a:pt x="52959" y="67056"/>
                </a:moveTo>
                <a:lnTo>
                  <a:pt x="24764" y="73787"/>
                </a:lnTo>
                <a:lnTo>
                  <a:pt x="28137" y="87845"/>
                </a:lnTo>
                <a:lnTo>
                  <a:pt x="56319" y="81064"/>
                </a:lnTo>
                <a:lnTo>
                  <a:pt x="52959" y="67056"/>
                </a:lnTo>
                <a:close/>
              </a:path>
              <a:path w="340994" h="1274445">
                <a:moveTo>
                  <a:pt x="78366" y="67056"/>
                </a:moveTo>
                <a:lnTo>
                  <a:pt x="52959" y="67056"/>
                </a:lnTo>
                <a:lnTo>
                  <a:pt x="56319" y="81064"/>
                </a:lnTo>
                <a:lnTo>
                  <a:pt x="84455" y="74295"/>
                </a:lnTo>
                <a:lnTo>
                  <a:pt x="7836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80C64629-289D-D626-15E1-17ADEB93C1FD}"/>
              </a:ext>
            </a:extLst>
          </p:cNvPr>
          <p:cNvSpPr txBox="1"/>
          <p:nvPr/>
        </p:nvSpPr>
        <p:spPr>
          <a:xfrm>
            <a:off x="3906902" y="4411039"/>
            <a:ext cx="229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6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6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76AB9374-B578-C4C9-C1B1-A33E281CE5A1}"/>
              </a:ext>
            </a:extLst>
          </p:cNvPr>
          <p:cNvSpPr/>
          <p:nvPr/>
        </p:nvSpPr>
        <p:spPr>
          <a:xfrm>
            <a:off x="3205938" y="5564123"/>
            <a:ext cx="1180465" cy="100330"/>
          </a:xfrm>
          <a:custGeom>
            <a:avLst/>
            <a:gdLst/>
            <a:ahLst/>
            <a:cxnLst/>
            <a:rect l="l" t="t" r="r" b="b"/>
            <a:pathLst>
              <a:path w="1180464" h="100329">
                <a:moveTo>
                  <a:pt x="1092503" y="28884"/>
                </a:moveTo>
                <a:lnTo>
                  <a:pt x="0" y="71374"/>
                </a:lnTo>
                <a:lnTo>
                  <a:pt x="1117" y="100330"/>
                </a:lnTo>
                <a:lnTo>
                  <a:pt x="1093648" y="57840"/>
                </a:lnTo>
                <a:lnTo>
                  <a:pt x="1092503" y="28884"/>
                </a:lnTo>
                <a:close/>
              </a:path>
              <a:path w="1180464" h="100329">
                <a:moveTo>
                  <a:pt x="1154027" y="28321"/>
                </a:moveTo>
                <a:lnTo>
                  <a:pt x="1106982" y="28321"/>
                </a:lnTo>
                <a:lnTo>
                  <a:pt x="1108125" y="57277"/>
                </a:lnTo>
                <a:lnTo>
                  <a:pt x="1093648" y="57840"/>
                </a:lnTo>
                <a:lnTo>
                  <a:pt x="1094790" y="86741"/>
                </a:lnTo>
                <a:lnTo>
                  <a:pt x="1179880" y="40005"/>
                </a:lnTo>
                <a:lnTo>
                  <a:pt x="1154027" y="28321"/>
                </a:lnTo>
                <a:close/>
              </a:path>
              <a:path w="1180464" h="100329">
                <a:moveTo>
                  <a:pt x="1106982" y="28321"/>
                </a:moveTo>
                <a:lnTo>
                  <a:pt x="1092503" y="28884"/>
                </a:lnTo>
                <a:lnTo>
                  <a:pt x="1093648" y="57840"/>
                </a:lnTo>
                <a:lnTo>
                  <a:pt x="1108125" y="57277"/>
                </a:lnTo>
                <a:lnTo>
                  <a:pt x="1106982" y="28321"/>
                </a:lnTo>
                <a:close/>
              </a:path>
              <a:path w="1180464" h="100329">
                <a:moveTo>
                  <a:pt x="1091361" y="0"/>
                </a:moveTo>
                <a:lnTo>
                  <a:pt x="1092503" y="28884"/>
                </a:lnTo>
                <a:lnTo>
                  <a:pt x="1106982" y="28321"/>
                </a:lnTo>
                <a:lnTo>
                  <a:pt x="1154027" y="28321"/>
                </a:lnTo>
                <a:lnTo>
                  <a:pt x="10913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7C1FFE6-D022-752B-5997-9062E7B6D0E6}"/>
              </a:ext>
            </a:extLst>
          </p:cNvPr>
          <p:cNvSpPr txBox="1"/>
          <p:nvPr/>
        </p:nvSpPr>
        <p:spPr>
          <a:xfrm>
            <a:off x="3553969" y="5261482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7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168867D-81BB-0D5D-E021-383FE196AB3C}"/>
              </a:ext>
            </a:extLst>
          </p:cNvPr>
          <p:cNvSpPr/>
          <p:nvPr/>
        </p:nvSpPr>
        <p:spPr>
          <a:xfrm>
            <a:off x="6913754" y="284810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D5B05B52-D907-E11E-5FA8-12751147B9BA}"/>
              </a:ext>
            </a:extLst>
          </p:cNvPr>
          <p:cNvSpPr/>
          <p:nvPr/>
        </p:nvSpPr>
        <p:spPr>
          <a:xfrm>
            <a:off x="7180708" y="284810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506223A9-FE5E-4EC8-35B6-F1C395C49775}"/>
              </a:ext>
            </a:extLst>
          </p:cNvPr>
          <p:cNvSpPr/>
          <p:nvPr/>
        </p:nvSpPr>
        <p:spPr>
          <a:xfrm>
            <a:off x="6496940" y="285445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6EC12A5E-D2E0-1B88-B328-CEDE435C99A6}"/>
              </a:ext>
            </a:extLst>
          </p:cNvPr>
          <p:cNvSpPr/>
          <p:nvPr/>
        </p:nvSpPr>
        <p:spPr>
          <a:xfrm>
            <a:off x="6496940" y="331165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7DA84A2C-3A87-A54A-C92A-509D5CB62DB9}"/>
              </a:ext>
            </a:extLst>
          </p:cNvPr>
          <p:cNvSpPr txBox="1"/>
          <p:nvPr/>
        </p:nvSpPr>
        <p:spPr>
          <a:xfrm>
            <a:off x="6503290" y="2854451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2B6B7EDA-8CBB-71BF-4DD1-07F8DDF83DD6}"/>
              </a:ext>
            </a:extLst>
          </p:cNvPr>
          <p:cNvSpPr/>
          <p:nvPr/>
        </p:nvSpPr>
        <p:spPr>
          <a:xfrm>
            <a:off x="6978397" y="3009517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2ED50723-D370-305A-F5A8-9C7C807B4E3F}"/>
              </a:ext>
            </a:extLst>
          </p:cNvPr>
          <p:cNvSpPr/>
          <p:nvPr/>
        </p:nvSpPr>
        <p:spPr>
          <a:xfrm>
            <a:off x="6978397" y="3009517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5" y="25908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FEE12D41-976B-31C5-C5E4-97AA0D4F461A}"/>
              </a:ext>
            </a:extLst>
          </p:cNvPr>
          <p:cNvSpPr/>
          <p:nvPr/>
        </p:nvSpPr>
        <p:spPr>
          <a:xfrm>
            <a:off x="6096000" y="3027805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E7D5AC08-40FD-7F24-3847-DA3077580674}"/>
              </a:ext>
            </a:extLst>
          </p:cNvPr>
          <p:cNvSpPr/>
          <p:nvPr/>
        </p:nvSpPr>
        <p:spPr>
          <a:xfrm>
            <a:off x="6096000" y="3027805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8"/>
                </a:lnTo>
                <a:close/>
              </a:path>
              <a:path w="407670" h="78105">
                <a:moveTo>
                  <a:pt x="381508" y="25908"/>
                </a:moveTo>
                <a:lnTo>
                  <a:pt x="342646" y="25908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BC8AED8-2D8A-CB8C-1B37-6386C0D98734}"/>
              </a:ext>
            </a:extLst>
          </p:cNvPr>
          <p:cNvSpPr/>
          <p:nvPr/>
        </p:nvSpPr>
        <p:spPr>
          <a:xfrm>
            <a:off x="7816342" y="285699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DD0DAF42-EA8E-7010-9BDE-998E0F123D63}"/>
              </a:ext>
            </a:extLst>
          </p:cNvPr>
          <p:cNvSpPr/>
          <p:nvPr/>
        </p:nvSpPr>
        <p:spPr>
          <a:xfrm>
            <a:off x="8083297" y="2856991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082A4ABD-3DDC-11F7-D3F3-3F74CA6A31AF}"/>
              </a:ext>
            </a:extLst>
          </p:cNvPr>
          <p:cNvSpPr/>
          <p:nvPr/>
        </p:nvSpPr>
        <p:spPr>
          <a:xfrm>
            <a:off x="7399529" y="286334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6B9A0BCB-A7DC-FDF2-5147-6DCE4C9867C7}"/>
              </a:ext>
            </a:extLst>
          </p:cNvPr>
          <p:cNvSpPr/>
          <p:nvPr/>
        </p:nvSpPr>
        <p:spPr>
          <a:xfrm>
            <a:off x="7399529" y="3320541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46ED94FA-51E9-C1BA-85F9-8248CF07654A}"/>
              </a:ext>
            </a:extLst>
          </p:cNvPr>
          <p:cNvSpPr txBox="1"/>
          <p:nvPr/>
        </p:nvSpPr>
        <p:spPr>
          <a:xfrm>
            <a:off x="7405879" y="2863341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3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A754E08B-3677-1374-C934-C9702E71D7BA}"/>
              </a:ext>
            </a:extLst>
          </p:cNvPr>
          <p:cNvSpPr/>
          <p:nvPr/>
        </p:nvSpPr>
        <p:spPr>
          <a:xfrm>
            <a:off x="7880604" y="3018661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BA94265B-90FD-A034-1B74-3C4E98FDB5EC}"/>
              </a:ext>
            </a:extLst>
          </p:cNvPr>
          <p:cNvSpPr/>
          <p:nvPr/>
        </p:nvSpPr>
        <p:spPr>
          <a:xfrm>
            <a:off x="7880604" y="3018661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2" y="0"/>
                </a:moveTo>
                <a:lnTo>
                  <a:pt x="329692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2" y="0"/>
                </a:lnTo>
                <a:close/>
              </a:path>
              <a:path w="407670" h="78105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EB5D41D5-1DDC-39C7-D69B-FEA5BB7E5BFB}"/>
              </a:ext>
            </a:extLst>
          </p:cNvPr>
          <p:cNvSpPr txBox="1"/>
          <p:nvPr/>
        </p:nvSpPr>
        <p:spPr>
          <a:xfrm>
            <a:off x="8334756" y="2863341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15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640E01CC-8502-9918-2180-13B98F7A61C8}"/>
              </a:ext>
            </a:extLst>
          </p:cNvPr>
          <p:cNvSpPr/>
          <p:nvPr/>
        </p:nvSpPr>
        <p:spPr>
          <a:xfrm>
            <a:off x="6913754" y="350494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3AE35E6-BE23-5D7D-3280-F49901498138}"/>
              </a:ext>
            </a:extLst>
          </p:cNvPr>
          <p:cNvSpPr/>
          <p:nvPr/>
        </p:nvSpPr>
        <p:spPr>
          <a:xfrm>
            <a:off x="7180708" y="350494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3CD7A0E0-8083-C6DF-81EA-7779EFC64056}"/>
              </a:ext>
            </a:extLst>
          </p:cNvPr>
          <p:cNvSpPr/>
          <p:nvPr/>
        </p:nvSpPr>
        <p:spPr>
          <a:xfrm>
            <a:off x="6496940" y="3511295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2A816792-349E-5391-094E-3FCCDCEFFFF9}"/>
              </a:ext>
            </a:extLst>
          </p:cNvPr>
          <p:cNvSpPr/>
          <p:nvPr/>
        </p:nvSpPr>
        <p:spPr>
          <a:xfrm>
            <a:off x="6496940" y="3968494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664A2BCF-F3BB-84AE-9A94-E1F004EB3A1E}"/>
              </a:ext>
            </a:extLst>
          </p:cNvPr>
          <p:cNvSpPr txBox="1"/>
          <p:nvPr/>
        </p:nvSpPr>
        <p:spPr>
          <a:xfrm>
            <a:off x="6503290" y="3511295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85" dirty="0">
                <a:latin typeface="DejaVu Sans"/>
                <a:cs typeface="DejaVu Sans"/>
              </a:rPr>
              <a:t>𝑣</a:t>
            </a:r>
            <a:r>
              <a:rPr sz="2625" spc="-277" baseline="-15873" dirty="0">
                <a:latin typeface="DejaVu Sans"/>
                <a:cs typeface="DejaVu Sans"/>
              </a:rPr>
              <a:t>4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63C896D5-1C81-EA52-6F4E-2E902DE6AF3B}"/>
              </a:ext>
            </a:extLst>
          </p:cNvPr>
          <p:cNvSpPr/>
          <p:nvPr/>
        </p:nvSpPr>
        <p:spPr>
          <a:xfrm>
            <a:off x="6978397" y="3666361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BA1C6A34-54E8-6BC9-F0AB-3F467412E643}"/>
              </a:ext>
            </a:extLst>
          </p:cNvPr>
          <p:cNvSpPr/>
          <p:nvPr/>
        </p:nvSpPr>
        <p:spPr>
          <a:xfrm>
            <a:off x="6978397" y="3666361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5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5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5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0F53D8C5-8152-9261-1CB9-27E1D55C39EA}"/>
              </a:ext>
            </a:extLst>
          </p:cNvPr>
          <p:cNvSpPr/>
          <p:nvPr/>
        </p:nvSpPr>
        <p:spPr>
          <a:xfrm>
            <a:off x="6096000" y="368464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77E90F5B-7E77-FEAD-99DB-E42729B234FF}"/>
              </a:ext>
            </a:extLst>
          </p:cNvPr>
          <p:cNvSpPr/>
          <p:nvPr/>
        </p:nvSpPr>
        <p:spPr>
          <a:xfrm>
            <a:off x="6096000" y="3684649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5" y="38862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FFBBA5DC-EBE9-32E5-8157-650CB6EFA576}"/>
              </a:ext>
            </a:extLst>
          </p:cNvPr>
          <p:cNvSpPr txBox="1"/>
          <p:nvPr/>
        </p:nvSpPr>
        <p:spPr>
          <a:xfrm>
            <a:off x="5771642" y="2827349"/>
            <a:ext cx="317500" cy="104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864EF7F9-F959-55F1-8188-9CF108C9D0BE}"/>
              </a:ext>
            </a:extLst>
          </p:cNvPr>
          <p:cNvSpPr txBox="1"/>
          <p:nvPr/>
        </p:nvSpPr>
        <p:spPr>
          <a:xfrm>
            <a:off x="7398131" y="3507992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15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B4C5115C-84F5-7BF1-4FFD-38FAFE8D75E8}"/>
              </a:ext>
            </a:extLst>
          </p:cNvPr>
          <p:cNvSpPr/>
          <p:nvPr/>
        </p:nvSpPr>
        <p:spPr>
          <a:xfrm>
            <a:off x="6096000" y="433235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9388B8D3-AACE-FE8C-22ED-4A86860A85A2}"/>
              </a:ext>
            </a:extLst>
          </p:cNvPr>
          <p:cNvSpPr/>
          <p:nvPr/>
        </p:nvSpPr>
        <p:spPr>
          <a:xfrm>
            <a:off x="6096000" y="4332350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637406A0-DCDF-D79F-D420-18F407FAB46F}"/>
              </a:ext>
            </a:extLst>
          </p:cNvPr>
          <p:cNvSpPr txBox="1"/>
          <p:nvPr/>
        </p:nvSpPr>
        <p:spPr>
          <a:xfrm>
            <a:off x="5771642" y="4131562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3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022229D3-16D3-6531-4000-2A2B7DA40618}"/>
              </a:ext>
            </a:extLst>
          </p:cNvPr>
          <p:cNvSpPr txBox="1"/>
          <p:nvPr/>
        </p:nvSpPr>
        <p:spPr>
          <a:xfrm>
            <a:off x="6509259" y="4172583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20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B4FD7628-7F63-F8F0-52E2-F21686008D42}"/>
              </a:ext>
            </a:extLst>
          </p:cNvPr>
          <p:cNvSpPr/>
          <p:nvPr/>
        </p:nvSpPr>
        <p:spPr>
          <a:xfrm>
            <a:off x="6913754" y="480834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F9813525-BF79-B783-8D56-232A0275AEE0}"/>
              </a:ext>
            </a:extLst>
          </p:cNvPr>
          <p:cNvSpPr/>
          <p:nvPr/>
        </p:nvSpPr>
        <p:spPr>
          <a:xfrm>
            <a:off x="7180708" y="4808345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40CA1528-875F-4D1D-F191-5C2764410C2F}"/>
              </a:ext>
            </a:extLst>
          </p:cNvPr>
          <p:cNvSpPr/>
          <p:nvPr/>
        </p:nvSpPr>
        <p:spPr>
          <a:xfrm>
            <a:off x="6496940" y="4814695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1F1B2F58-FBCF-8193-3731-9F434ED84360}"/>
              </a:ext>
            </a:extLst>
          </p:cNvPr>
          <p:cNvSpPr/>
          <p:nvPr/>
        </p:nvSpPr>
        <p:spPr>
          <a:xfrm>
            <a:off x="6496940" y="5271895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62068EFF-774F-2EBE-8A4B-2D06942B2E50}"/>
              </a:ext>
            </a:extLst>
          </p:cNvPr>
          <p:cNvSpPr txBox="1"/>
          <p:nvPr/>
        </p:nvSpPr>
        <p:spPr>
          <a:xfrm>
            <a:off x="6503290" y="4814695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38ED191B-4019-8879-1231-56214AC9C05E}"/>
              </a:ext>
            </a:extLst>
          </p:cNvPr>
          <p:cNvSpPr/>
          <p:nvPr/>
        </p:nvSpPr>
        <p:spPr>
          <a:xfrm>
            <a:off x="6978397" y="497090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C1D15DFA-0C81-1BC0-921D-2A1DA0571776}"/>
              </a:ext>
            </a:extLst>
          </p:cNvPr>
          <p:cNvSpPr/>
          <p:nvPr/>
        </p:nvSpPr>
        <p:spPr>
          <a:xfrm>
            <a:off x="6978397" y="497090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5" y="51816"/>
                </a:lnTo>
                <a:lnTo>
                  <a:pt x="342645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5" y="25908"/>
                </a:lnTo>
                <a:lnTo>
                  <a:pt x="342645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D42E249E-A3AD-3C0D-DEB8-19D0FC40AAA7}"/>
              </a:ext>
            </a:extLst>
          </p:cNvPr>
          <p:cNvSpPr/>
          <p:nvPr/>
        </p:nvSpPr>
        <p:spPr>
          <a:xfrm>
            <a:off x="6096000" y="498919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4142F72E-B692-A7F8-9117-0344664A2B28}"/>
              </a:ext>
            </a:extLst>
          </p:cNvPr>
          <p:cNvSpPr/>
          <p:nvPr/>
        </p:nvSpPr>
        <p:spPr>
          <a:xfrm>
            <a:off x="6096000" y="498919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F742A93D-E13B-9ACE-DAC5-34487B1A1CF8}"/>
              </a:ext>
            </a:extLst>
          </p:cNvPr>
          <p:cNvSpPr txBox="1"/>
          <p:nvPr/>
        </p:nvSpPr>
        <p:spPr>
          <a:xfrm>
            <a:off x="5773167" y="4788407"/>
            <a:ext cx="19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latin typeface="DejaVu Sans"/>
                <a:cs typeface="DejaVu Sans"/>
              </a:rPr>
              <a:t>𝑣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3B018AC8-251C-563F-2F8B-2E805274CC6B}"/>
              </a:ext>
            </a:extLst>
          </p:cNvPr>
          <p:cNvSpPr txBox="1"/>
          <p:nvPr/>
        </p:nvSpPr>
        <p:spPr>
          <a:xfrm>
            <a:off x="5922518" y="4933187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0" dirty="0">
                <a:latin typeface="DejaVu Sans"/>
                <a:cs typeface="DejaVu Sans"/>
              </a:rPr>
              <a:t>4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14798807-F691-4515-A5F2-1330A73CF3BB}"/>
              </a:ext>
            </a:extLst>
          </p:cNvPr>
          <p:cNvSpPr/>
          <p:nvPr/>
        </p:nvSpPr>
        <p:spPr>
          <a:xfrm>
            <a:off x="7816342" y="4817236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8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AD3C6A71-B614-369E-214E-1C12A91386E9}"/>
              </a:ext>
            </a:extLst>
          </p:cNvPr>
          <p:cNvSpPr/>
          <p:nvPr/>
        </p:nvSpPr>
        <p:spPr>
          <a:xfrm>
            <a:off x="8083297" y="4817236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8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4073D699-9335-B8EC-36BA-24DB32F0A6D2}"/>
              </a:ext>
            </a:extLst>
          </p:cNvPr>
          <p:cNvSpPr/>
          <p:nvPr/>
        </p:nvSpPr>
        <p:spPr>
          <a:xfrm>
            <a:off x="7399529" y="4823586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7582C537-8012-D323-2399-E3C417328DE5}"/>
              </a:ext>
            </a:extLst>
          </p:cNvPr>
          <p:cNvSpPr/>
          <p:nvPr/>
        </p:nvSpPr>
        <p:spPr>
          <a:xfrm>
            <a:off x="7399529" y="5280786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939A6C6E-DBAB-9206-0888-BB1A1C80F43D}"/>
              </a:ext>
            </a:extLst>
          </p:cNvPr>
          <p:cNvSpPr txBox="1"/>
          <p:nvPr/>
        </p:nvSpPr>
        <p:spPr>
          <a:xfrm>
            <a:off x="7405879" y="4823586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5"/>
              </a:spcBef>
            </a:pPr>
            <a:r>
              <a:rPr sz="2400" spc="-130" dirty="0">
                <a:latin typeface="DejaVu Sans"/>
                <a:cs typeface="DejaVu Sans"/>
              </a:rPr>
              <a:t>𝑣</a:t>
            </a:r>
            <a:r>
              <a:rPr sz="2625" spc="-195" baseline="-15873" dirty="0">
                <a:latin typeface="DejaVu Sans"/>
                <a:cs typeface="DejaVu Sans"/>
              </a:rPr>
              <a:t>2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6A9F1C2C-852A-E161-3EB2-63B0F3934C3E}"/>
              </a:ext>
            </a:extLst>
          </p:cNvPr>
          <p:cNvSpPr/>
          <p:nvPr/>
        </p:nvSpPr>
        <p:spPr>
          <a:xfrm>
            <a:off x="7880604" y="4978525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8C9A6762-610E-0779-3093-15674C266345}"/>
              </a:ext>
            </a:extLst>
          </p:cNvPr>
          <p:cNvSpPr/>
          <p:nvPr/>
        </p:nvSpPr>
        <p:spPr>
          <a:xfrm>
            <a:off x="7880604" y="4978525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2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DF6E2614-E129-7FB5-A827-E06503B20F51}"/>
              </a:ext>
            </a:extLst>
          </p:cNvPr>
          <p:cNvSpPr txBox="1"/>
          <p:nvPr/>
        </p:nvSpPr>
        <p:spPr>
          <a:xfrm>
            <a:off x="8334756" y="4821554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320"/>
              </a:spcBef>
            </a:pPr>
            <a:r>
              <a:rPr sz="1800" spc="-160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7FC8960B-885C-1D0D-C76B-8C8DDB249987}"/>
              </a:ext>
            </a:extLst>
          </p:cNvPr>
          <p:cNvSpPr/>
          <p:nvPr/>
        </p:nvSpPr>
        <p:spPr>
          <a:xfrm>
            <a:off x="6913754" y="548665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BF073DF7-991F-3DBE-AE84-825BF52F9E07}"/>
              </a:ext>
            </a:extLst>
          </p:cNvPr>
          <p:cNvSpPr/>
          <p:nvPr/>
        </p:nvSpPr>
        <p:spPr>
          <a:xfrm>
            <a:off x="7180708" y="5486652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9BC2E212-37E3-CF3D-02BC-5FD611DA7CE8}"/>
              </a:ext>
            </a:extLst>
          </p:cNvPr>
          <p:cNvSpPr/>
          <p:nvPr/>
        </p:nvSpPr>
        <p:spPr>
          <a:xfrm>
            <a:off x="6496940" y="549300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8743C4A1-96AF-E89B-E614-DE5EB8244ECA}"/>
              </a:ext>
            </a:extLst>
          </p:cNvPr>
          <p:cNvSpPr/>
          <p:nvPr/>
        </p:nvSpPr>
        <p:spPr>
          <a:xfrm>
            <a:off x="6496940" y="5950202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C3A4F93B-4647-B20F-3D09-6AD445A73E93}"/>
              </a:ext>
            </a:extLst>
          </p:cNvPr>
          <p:cNvSpPr txBox="1"/>
          <p:nvPr/>
        </p:nvSpPr>
        <p:spPr>
          <a:xfrm>
            <a:off x="6503290" y="5493002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400" spc="-160" dirty="0">
                <a:latin typeface="DejaVu Sans"/>
                <a:cs typeface="DejaVu Sans"/>
              </a:rPr>
              <a:t>𝑣</a:t>
            </a:r>
            <a:r>
              <a:rPr sz="2625" spc="-240" baseline="-15873" dirty="0">
                <a:latin typeface="DejaVu Sans"/>
                <a:cs typeface="DejaVu Sans"/>
              </a:rPr>
              <a:t>1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2EEE81D5-EC7A-F23E-D97B-B7F74DB312F1}"/>
              </a:ext>
            </a:extLst>
          </p:cNvPr>
          <p:cNvSpPr/>
          <p:nvPr/>
        </p:nvSpPr>
        <p:spPr>
          <a:xfrm>
            <a:off x="6978397" y="564908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7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7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CC6A6DA7-93E5-4D3B-C705-D538B271CBE0}"/>
              </a:ext>
            </a:extLst>
          </p:cNvPr>
          <p:cNvSpPr/>
          <p:nvPr/>
        </p:nvSpPr>
        <p:spPr>
          <a:xfrm>
            <a:off x="6978397" y="5649086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3"/>
                </a:lnTo>
                <a:lnTo>
                  <a:pt x="381507" y="51815"/>
                </a:lnTo>
                <a:lnTo>
                  <a:pt x="342645" y="51815"/>
                </a:lnTo>
                <a:lnTo>
                  <a:pt x="342645" y="25907"/>
                </a:lnTo>
                <a:lnTo>
                  <a:pt x="381507" y="25907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1" y="51815"/>
                </a:lnTo>
                <a:lnTo>
                  <a:pt x="329691" y="25907"/>
                </a:lnTo>
                <a:close/>
              </a:path>
              <a:path w="407670" h="78104">
                <a:moveTo>
                  <a:pt x="381507" y="25907"/>
                </a:moveTo>
                <a:lnTo>
                  <a:pt x="342645" y="25907"/>
                </a:lnTo>
                <a:lnTo>
                  <a:pt x="342645" y="51815"/>
                </a:lnTo>
                <a:lnTo>
                  <a:pt x="381507" y="51815"/>
                </a:lnTo>
                <a:lnTo>
                  <a:pt x="407415" y="38861"/>
                </a:lnTo>
                <a:lnTo>
                  <a:pt x="3815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86D2EAE4-0971-43A7-E33B-6B112236463C}"/>
              </a:ext>
            </a:extLst>
          </p:cNvPr>
          <p:cNvSpPr/>
          <p:nvPr/>
        </p:nvSpPr>
        <p:spPr>
          <a:xfrm>
            <a:off x="6096000" y="566737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3D58093F-D476-E51C-A9A8-A571F4765E5D}"/>
              </a:ext>
            </a:extLst>
          </p:cNvPr>
          <p:cNvSpPr/>
          <p:nvPr/>
        </p:nvSpPr>
        <p:spPr>
          <a:xfrm>
            <a:off x="6096000" y="5667374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1" y="0"/>
                </a:moveTo>
                <a:lnTo>
                  <a:pt x="329691" y="77724"/>
                </a:lnTo>
                <a:lnTo>
                  <a:pt x="381507" y="51816"/>
                </a:lnTo>
                <a:lnTo>
                  <a:pt x="342646" y="51816"/>
                </a:lnTo>
                <a:lnTo>
                  <a:pt x="342646" y="25908"/>
                </a:lnTo>
                <a:lnTo>
                  <a:pt x="381508" y="25908"/>
                </a:lnTo>
                <a:lnTo>
                  <a:pt x="329691" y="0"/>
                </a:lnTo>
                <a:close/>
              </a:path>
              <a:path w="407670" h="78104">
                <a:moveTo>
                  <a:pt x="3296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29691" y="51816"/>
                </a:lnTo>
                <a:lnTo>
                  <a:pt x="329691" y="25908"/>
                </a:lnTo>
                <a:close/>
              </a:path>
              <a:path w="407670" h="78104">
                <a:moveTo>
                  <a:pt x="381508" y="25908"/>
                </a:moveTo>
                <a:lnTo>
                  <a:pt x="342646" y="25908"/>
                </a:lnTo>
                <a:lnTo>
                  <a:pt x="342646" y="51816"/>
                </a:lnTo>
                <a:lnTo>
                  <a:pt x="381507" y="51816"/>
                </a:lnTo>
                <a:lnTo>
                  <a:pt x="407415" y="38862"/>
                </a:lnTo>
                <a:lnTo>
                  <a:pt x="3815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2333F892-16C0-A659-0A3C-D9ED2F0F14B0}"/>
              </a:ext>
            </a:extLst>
          </p:cNvPr>
          <p:cNvSpPr txBox="1"/>
          <p:nvPr/>
        </p:nvSpPr>
        <p:spPr>
          <a:xfrm>
            <a:off x="5771642" y="5466968"/>
            <a:ext cx="317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0" dirty="0">
                <a:latin typeface="DejaVu Sans"/>
                <a:cs typeface="DejaVu Sans"/>
              </a:rPr>
              <a:t>𝑣</a:t>
            </a:r>
            <a:r>
              <a:rPr sz="2625" spc="-150" baseline="-15873" dirty="0">
                <a:latin typeface="DejaVu Sans"/>
                <a:cs typeface="DejaVu Sans"/>
              </a:rPr>
              <a:t>5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9E010E59-3228-B54D-3362-A5AB2C5178BF}"/>
              </a:ext>
            </a:extLst>
          </p:cNvPr>
          <p:cNvSpPr txBox="1"/>
          <p:nvPr/>
        </p:nvSpPr>
        <p:spPr>
          <a:xfrm>
            <a:off x="8330692" y="5487287"/>
            <a:ext cx="29019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320"/>
              </a:spcBef>
            </a:pPr>
            <a:r>
              <a:rPr sz="1800" spc="-165" dirty="0">
                <a:latin typeface="Georgia"/>
                <a:cs typeface="Georgia"/>
              </a:rPr>
              <a:t>^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E74C425C-23D5-ED55-72A0-3A3A67F95D20}"/>
              </a:ext>
            </a:extLst>
          </p:cNvPr>
          <p:cNvSpPr/>
          <p:nvPr/>
        </p:nvSpPr>
        <p:spPr>
          <a:xfrm>
            <a:off x="7816342" y="548601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B0762461-EEB8-0A94-13ED-26EC7A45E0C1}"/>
              </a:ext>
            </a:extLst>
          </p:cNvPr>
          <p:cNvSpPr/>
          <p:nvPr/>
        </p:nvSpPr>
        <p:spPr>
          <a:xfrm>
            <a:off x="8083297" y="5486018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19ECB81A-A2CC-B237-F0BF-1A40BD9C2097}"/>
              </a:ext>
            </a:extLst>
          </p:cNvPr>
          <p:cNvSpPr/>
          <p:nvPr/>
        </p:nvSpPr>
        <p:spPr>
          <a:xfrm>
            <a:off x="7399529" y="549236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F378366D-CD85-CC89-4C18-C05D5FE38570}"/>
              </a:ext>
            </a:extLst>
          </p:cNvPr>
          <p:cNvSpPr/>
          <p:nvPr/>
        </p:nvSpPr>
        <p:spPr>
          <a:xfrm>
            <a:off x="7399529" y="594956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9011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51ACC03C-5339-54A4-EE85-3C504F824C86}"/>
              </a:ext>
            </a:extLst>
          </p:cNvPr>
          <p:cNvSpPr txBox="1"/>
          <p:nvPr/>
        </p:nvSpPr>
        <p:spPr>
          <a:xfrm>
            <a:off x="7405879" y="5492368"/>
            <a:ext cx="410845" cy="457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400" spc="-185" dirty="0">
                <a:latin typeface="DejaVu Sans"/>
                <a:cs typeface="DejaVu Sans"/>
              </a:rPr>
              <a:t>𝑣</a:t>
            </a:r>
            <a:r>
              <a:rPr sz="2625" spc="-277" baseline="-15873" dirty="0">
                <a:latin typeface="DejaVu Sans"/>
                <a:cs typeface="DejaVu Sans"/>
              </a:rPr>
              <a:t>4</a:t>
            </a:r>
            <a:endParaRPr sz="2625" baseline="-15873">
              <a:latin typeface="DejaVu Sans"/>
              <a:cs typeface="DejaVu Sans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DEC3980C-D04A-3750-3323-1FB2437C66D9}"/>
              </a:ext>
            </a:extLst>
          </p:cNvPr>
          <p:cNvSpPr/>
          <p:nvPr/>
        </p:nvSpPr>
        <p:spPr>
          <a:xfrm>
            <a:off x="7880604" y="5647562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3A93ED4D-3371-4058-1D46-7DBA3613FF00}"/>
              </a:ext>
            </a:extLst>
          </p:cNvPr>
          <p:cNvSpPr/>
          <p:nvPr/>
        </p:nvSpPr>
        <p:spPr>
          <a:xfrm>
            <a:off x="7880604" y="5647562"/>
            <a:ext cx="407670" cy="78105"/>
          </a:xfrm>
          <a:custGeom>
            <a:avLst/>
            <a:gdLst/>
            <a:ahLst/>
            <a:cxnLst/>
            <a:rect l="l" t="t" r="r" b="b"/>
            <a:pathLst>
              <a:path w="407670" h="78104">
                <a:moveTo>
                  <a:pt x="329692" y="0"/>
                </a:moveTo>
                <a:lnTo>
                  <a:pt x="329692" y="77723"/>
                </a:lnTo>
                <a:lnTo>
                  <a:pt x="381508" y="51815"/>
                </a:lnTo>
                <a:lnTo>
                  <a:pt x="342646" y="51815"/>
                </a:lnTo>
                <a:lnTo>
                  <a:pt x="342646" y="25907"/>
                </a:lnTo>
                <a:lnTo>
                  <a:pt x="381508" y="25907"/>
                </a:lnTo>
                <a:lnTo>
                  <a:pt x="329692" y="0"/>
                </a:lnTo>
                <a:close/>
              </a:path>
              <a:path w="407670" h="78104">
                <a:moveTo>
                  <a:pt x="329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29692" y="51815"/>
                </a:lnTo>
                <a:lnTo>
                  <a:pt x="329692" y="25907"/>
                </a:lnTo>
                <a:close/>
              </a:path>
              <a:path w="407670" h="78104">
                <a:moveTo>
                  <a:pt x="381508" y="25907"/>
                </a:moveTo>
                <a:lnTo>
                  <a:pt x="342646" y="25907"/>
                </a:lnTo>
                <a:lnTo>
                  <a:pt x="342646" y="51815"/>
                </a:lnTo>
                <a:lnTo>
                  <a:pt x="381508" y="51815"/>
                </a:lnTo>
                <a:lnTo>
                  <a:pt x="407416" y="38861"/>
                </a:lnTo>
                <a:lnTo>
                  <a:pt x="381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8987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FD151-BCF9-7FC4-6FFA-A564AB69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SCCs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8FA948-4369-F246-5EE3-595845F60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b="1" dirty="0"/>
                  <a:t>Step 2</a:t>
                </a:r>
                <a:r>
                  <a:rPr lang="en-US" altLang="zh-CN" dirty="0"/>
                  <a:t>: Perform DFS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altLang="zh-CN" dirty="0"/>
                  <a:t>, and obtain the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altLang="zh-CN" dirty="0"/>
                  <a:t> that the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altLang="zh-CN" dirty="0"/>
                  <a:t> turn red (i.e., whenever a vertex  is popped out of the stack, append it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altLang="zh-CN" dirty="0"/>
                  <a:t> )</a:t>
                </a:r>
              </a:p>
              <a:p>
                <a:r>
                  <a:rPr lang="en-US" altLang="zh-CN" dirty="0"/>
                  <a:t>Obtain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as the reverse order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may perform DFS starting from any vertex. The  following is a possible order that the vertices are  discovered: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corresponding turn-red sequence is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𝐿𝑅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Hence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8FA948-4369-F246-5EE3-595845F60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8589C-0BB4-CBBC-A18B-8C2CE46E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78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1C97B-BD32-0A4F-DE60-FE7A45C5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SCCs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FCDED5-330C-4F12-EC5E-409924A36A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Step 3</a:t>
                </a:r>
                <a:r>
                  <a:rPr lang="en-US" altLang="zh-CN" dirty="0"/>
                  <a:t>: Perform DFS on the original graph G by obeying  the following rules:</a:t>
                </a:r>
              </a:p>
              <a:p>
                <a:pPr lvl="1"/>
                <a:r>
                  <a:rPr lang="en-US" altLang="zh-CN" b="1" dirty="0"/>
                  <a:t>Rule 1</a:t>
                </a:r>
                <a:r>
                  <a:rPr lang="en-US" altLang="zh-CN" dirty="0"/>
                  <a:t>: start the DFS at the first vertex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Rule 2</a:t>
                </a:r>
                <a:r>
                  <a:rPr lang="en-US" altLang="zh-CN" dirty="0"/>
                  <a:t>: whenever a restart is needed, start from the  first vertex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that is still white.</a:t>
                </a:r>
              </a:p>
              <a:p>
                <a:r>
                  <a:rPr lang="en-US" altLang="zh-CN" dirty="0"/>
                  <a:t>Output the vertices in each DFS-tree as an SCC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FCDED5-330C-4F12-EC5E-409924A36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B5451-00AF-3B58-07B7-DCB65F49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728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.net/20160409104515692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685801"/>
            <a:ext cx="65436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-blog.csdn.net/20160409104659617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3848482"/>
            <a:ext cx="66770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221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AE83E-BFC9-E300-BAA4-3EBF62F1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Running Time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041CCD-B45D-DAFF-D552-C473D4C5C0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Steps 1 and 2 </a:t>
                </a:r>
                <a:r>
                  <a:rPr lang="en-US" altLang="zh-CN" dirty="0"/>
                  <a:t>obviously require only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time.</a:t>
                </a:r>
              </a:p>
              <a:p>
                <a:r>
                  <a:rPr lang="en-US" altLang="zh-CN" dirty="0"/>
                  <a:t>Regarding Step 3, the DFS itself takes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, but  how about the cost of implement </a:t>
                </a:r>
                <a:r>
                  <a:rPr lang="en-US" altLang="zh-CN" b="1" dirty="0"/>
                  <a:t>Rule 2</a:t>
                </a:r>
                <a:r>
                  <a:rPr lang="en-US" altLang="zh-CN" dirty="0"/>
                  <a:t>?</a:t>
                </a:r>
              </a:p>
              <a:p>
                <a:r>
                  <a:rPr lang="en-US" altLang="zh-CN" dirty="0"/>
                  <a:t>Namely, whenever, DFS needs a restart, how do we find  the first white vertex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 efficiently?</a:t>
                </a:r>
              </a:p>
              <a:p>
                <a:r>
                  <a:rPr lang="en-US" altLang="zh-CN" dirty="0"/>
                  <a:t>It can be done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total time.</a:t>
                </a:r>
              </a:p>
              <a:p>
                <a:r>
                  <a:rPr lang="en-US" altLang="zh-CN" dirty="0"/>
                  <a:t>Hence, the overall execution time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2041CCD-B45D-DAFF-D552-C473D4C5C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DD199-168B-C75F-E4F5-93410523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72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C8602-AE97-45C3-814C-3E0E69FC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A0F981-66DD-4282-AE14-0B6412971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D13BC8-1EB1-4E13-9F21-F31CAB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B58EDB-4FB2-EDC7-535D-D56312B1B7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Adjacency Matrix: Undirected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7B58EDB-4FB2-EDC7-535D-D56312B1B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51D756-5699-15F5-6C83-118B5F5FB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50592" cy="84856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|∗|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CN" dirty="0"/>
                  <a:t>matrix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, 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 otherwise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51D756-5699-15F5-6C83-118B5F5FB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50592" cy="848564"/>
              </a:xfrm>
              <a:blipFill>
                <a:blip r:embed="rId3"/>
                <a:stretch>
                  <a:fillRect l="-1012" t="-1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F0C40-5C35-6AF0-3C27-7F5230A4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D84849-B720-59B3-17BC-7DFDCE44C64F}"/>
              </a:ext>
            </a:extLst>
          </p:cNvPr>
          <p:cNvSpPr/>
          <p:nvPr/>
        </p:nvSpPr>
        <p:spPr>
          <a:xfrm>
            <a:off x="1083263" y="391301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508C2B4-F048-3753-FC59-303D943C6D03}"/>
              </a:ext>
            </a:extLst>
          </p:cNvPr>
          <p:cNvSpPr/>
          <p:nvPr/>
        </p:nvSpPr>
        <p:spPr>
          <a:xfrm>
            <a:off x="2371043" y="348476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89523B2-F8B7-DA2A-46CC-1A453723BB91}"/>
              </a:ext>
            </a:extLst>
          </p:cNvPr>
          <p:cNvSpPr/>
          <p:nvPr/>
        </p:nvSpPr>
        <p:spPr>
          <a:xfrm>
            <a:off x="2005283" y="277153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6C936FE-AA15-9A16-85A2-76F40B195E89}"/>
              </a:ext>
            </a:extLst>
          </p:cNvPr>
          <p:cNvSpPr txBox="1"/>
          <p:nvPr/>
        </p:nvSpPr>
        <p:spPr>
          <a:xfrm>
            <a:off x="1100890" y="2787359"/>
            <a:ext cx="1531620" cy="144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1544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DejaVu Sans"/>
                <a:cs typeface="DejaVu Sans"/>
              </a:rPr>
              <a:t>𝑣</a:t>
            </a:r>
            <a:r>
              <a:rPr sz="1950" spc="-135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800" spc="-114" dirty="0">
                <a:latin typeface="DejaVu Sans"/>
                <a:cs typeface="DejaVu Sans"/>
              </a:rPr>
              <a:t>𝑣</a:t>
            </a:r>
            <a:r>
              <a:rPr sz="1950" spc="-172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E66C71C-D4A4-11BF-C753-5B9628F4A0C0}"/>
              </a:ext>
            </a:extLst>
          </p:cNvPr>
          <p:cNvSpPr/>
          <p:nvPr/>
        </p:nvSpPr>
        <p:spPr>
          <a:xfrm>
            <a:off x="1211279" y="5167264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49"/>
                </a:moveTo>
                <a:lnTo>
                  <a:pt x="5961" y="125853"/>
                </a:lnTo>
                <a:lnTo>
                  <a:pt x="22783" y="84892"/>
                </a:lnTo>
                <a:lnTo>
                  <a:pt x="48877" y="50196"/>
                </a:lnTo>
                <a:lnTo>
                  <a:pt x="82651" y="23396"/>
                </a:lnTo>
                <a:lnTo>
                  <a:pt x="122515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49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899"/>
                </a:lnTo>
                <a:lnTo>
                  <a:pt x="122515" y="336779"/>
                </a:lnTo>
                <a:lnTo>
                  <a:pt x="82651" y="319503"/>
                </a:lnTo>
                <a:lnTo>
                  <a:pt x="48877" y="292703"/>
                </a:lnTo>
                <a:lnTo>
                  <a:pt x="22783" y="258007"/>
                </a:lnTo>
                <a:lnTo>
                  <a:pt x="5961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D686760-88C8-20B3-E5B7-79571A5DBDCC}"/>
              </a:ext>
            </a:extLst>
          </p:cNvPr>
          <p:cNvSpPr txBox="1"/>
          <p:nvPr/>
        </p:nvSpPr>
        <p:spPr>
          <a:xfrm>
            <a:off x="1225553" y="518301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4C2EBD66-98BC-1074-FE47-95A45B02D10F}"/>
              </a:ext>
            </a:extLst>
          </p:cNvPr>
          <p:cNvSpPr txBox="1"/>
          <p:nvPr/>
        </p:nvSpPr>
        <p:spPr>
          <a:xfrm>
            <a:off x="1348946" y="529121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BFA6DAC-82D8-905E-7C3C-BB17C9CD89DE}"/>
              </a:ext>
            </a:extLst>
          </p:cNvPr>
          <p:cNvSpPr/>
          <p:nvPr/>
        </p:nvSpPr>
        <p:spPr>
          <a:xfrm>
            <a:off x="2675843" y="499962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2DE64FC-13EB-1B9F-63C8-F691F33DC893}"/>
              </a:ext>
            </a:extLst>
          </p:cNvPr>
          <p:cNvSpPr txBox="1"/>
          <p:nvPr/>
        </p:nvSpPr>
        <p:spPr>
          <a:xfrm>
            <a:off x="2695909" y="5015752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E4402BE-5ECB-2DFE-C89D-BF7E4F8AF33E}"/>
              </a:ext>
            </a:extLst>
          </p:cNvPr>
          <p:cNvSpPr/>
          <p:nvPr/>
        </p:nvSpPr>
        <p:spPr>
          <a:xfrm>
            <a:off x="1369774" y="3656979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30" h="305435">
                <a:moveTo>
                  <a:pt x="0" y="305435"/>
                </a:moveTo>
                <a:lnTo>
                  <a:pt x="100203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40436E8-C7CF-387E-0A90-B4BF71876AEC}"/>
              </a:ext>
            </a:extLst>
          </p:cNvPr>
          <p:cNvSpPr/>
          <p:nvPr/>
        </p:nvSpPr>
        <p:spPr>
          <a:xfrm>
            <a:off x="1369774" y="4205620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30" h="965835">
                <a:moveTo>
                  <a:pt x="0" y="0"/>
                </a:moveTo>
                <a:lnTo>
                  <a:pt x="1306830" y="9653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607E9FFD-A3E4-560C-52D3-41B0E116E80B}"/>
              </a:ext>
            </a:extLst>
          </p:cNvPr>
          <p:cNvSpPr/>
          <p:nvPr/>
        </p:nvSpPr>
        <p:spPr>
          <a:xfrm>
            <a:off x="2657555" y="3778900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5435977-887B-DAA4-C970-3A5A7F27705F}"/>
              </a:ext>
            </a:extLst>
          </p:cNvPr>
          <p:cNvSpPr/>
          <p:nvPr/>
        </p:nvSpPr>
        <p:spPr>
          <a:xfrm>
            <a:off x="1250902" y="4255912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4" h="910589">
                <a:moveTo>
                  <a:pt x="0" y="0"/>
                </a:moveTo>
                <a:lnTo>
                  <a:pt x="127508" y="91046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D070DA5-F7F3-00AC-F545-FD1192067C13}"/>
              </a:ext>
            </a:extLst>
          </p:cNvPr>
          <p:cNvSpPr/>
          <p:nvPr/>
        </p:nvSpPr>
        <p:spPr>
          <a:xfrm>
            <a:off x="1250902" y="3065668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9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>
            <a:extLst>
              <a:ext uri="{FF2B5EF4-FFF2-40B4-BE49-F238E27FC236}">
                <a16:creationId xmlns:a16="http://schemas.microsoft.com/office/drawing/2014/main" id="{F0901FB1-1BA4-3761-4A0B-7A9CA122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60660"/>
              </p:ext>
            </p:extLst>
          </p:nvPr>
        </p:nvGraphicFramePr>
        <p:xfrm>
          <a:off x="4134532" y="2827162"/>
          <a:ext cx="3691887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8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1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2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3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4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5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6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240" baseline="-15873" dirty="0">
                          <a:latin typeface="DejaVu Sans"/>
                          <a:cs typeface="DejaVu Sans"/>
                        </a:rPr>
                        <a:t>1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2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3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8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277" baseline="-15873" dirty="0">
                          <a:latin typeface="DejaVu Sans"/>
                          <a:cs typeface="DejaVu Sans"/>
                        </a:rPr>
                        <a:t>4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5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4">
                <a:extLst>
                  <a:ext uri="{FF2B5EF4-FFF2-40B4-BE49-F238E27FC236}">
                    <a16:creationId xmlns:a16="http://schemas.microsoft.com/office/drawing/2014/main" id="{AC56274A-0BF9-C49E-5470-F046C7C49BE7}"/>
                  </a:ext>
                </a:extLst>
              </p:cNvPr>
              <p:cNvSpPr txBox="1"/>
              <p:nvPr/>
            </p:nvSpPr>
            <p:spPr>
              <a:xfrm>
                <a:off x="8324819" y="3508084"/>
                <a:ext cx="3642826" cy="1050288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770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sz="2800" spc="-130" dirty="0">
                    <a:cs typeface="Georgia"/>
                  </a:rPr>
                  <a:t>A </a:t>
                </a:r>
                <a:r>
                  <a:rPr sz="2800" spc="-60" dirty="0">
                    <a:cs typeface="Georgia"/>
                  </a:rPr>
                  <a:t>must </a:t>
                </a:r>
                <a:r>
                  <a:rPr sz="2800" spc="-10" dirty="0">
                    <a:cs typeface="Georgia"/>
                  </a:rPr>
                  <a:t>be</a:t>
                </a:r>
                <a:r>
                  <a:rPr sz="2800" spc="-45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symmetric</a:t>
                </a:r>
                <a:endParaRPr sz="2800" dirty="0">
                  <a:cs typeface="Georgia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670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Georgia"/>
                      </a:rPr>
                      <m:t>𝑆𝑝𝑎𝑐𝑒</m:t>
                    </m:r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Georgia"/>
                      </a:rPr>
                      <m:t> = 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𝑂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(|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𝑉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|</m:t>
                    </m:r>
                    <m:r>
                      <a:rPr lang="en-US" altLang="zh-CN" sz="2775" i="1" spc="-157" baseline="25525" dirty="0">
                        <a:latin typeface="Cambria Math" panose="02040503050406030204" pitchFamily="18" charset="0"/>
                        <a:cs typeface="Georgia"/>
                      </a:rPr>
                      <m:t>2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)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20" name="object 4">
                <a:extLst>
                  <a:ext uri="{FF2B5EF4-FFF2-40B4-BE49-F238E27FC236}">
                    <a16:creationId xmlns:a16="http://schemas.microsoft.com/office/drawing/2014/main" id="{AC56274A-0BF9-C49E-5470-F046C7C49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19" y="3508084"/>
                <a:ext cx="3642826" cy="1050288"/>
              </a:xfrm>
              <a:prstGeom prst="rect">
                <a:avLst/>
              </a:prstGeom>
              <a:blipFill>
                <a:blip r:embed="rId4"/>
                <a:stretch>
                  <a:fillRect l="-5193" t="-1156" r="-3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26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59DB945-9A10-8623-7193-932F8A45BE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Adjacency Matrix: Directed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E59DB945-9A10-8623-7193-932F8A45BE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51C7E-B19A-CAF7-E043-EA9389EFD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5266"/>
          </a:xfrm>
        </p:spPr>
        <p:txBody>
          <a:bodyPr/>
          <a:lstStyle/>
          <a:p>
            <a:r>
              <a:rPr lang="en-US" altLang="zh-CN" dirty="0"/>
              <a:t>Defined in the same way as in the undirected graph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5DF58D-E1B4-71A4-07F5-5934B11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C043A0A-F266-F3A4-89D4-CD5AC4B1FBCA}"/>
              </a:ext>
            </a:extLst>
          </p:cNvPr>
          <p:cNvSpPr/>
          <p:nvPr/>
        </p:nvSpPr>
        <p:spPr>
          <a:xfrm>
            <a:off x="2215622" y="379770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65F8659-B01E-DD7B-864E-509808081929}"/>
              </a:ext>
            </a:extLst>
          </p:cNvPr>
          <p:cNvSpPr txBox="1"/>
          <p:nvPr/>
        </p:nvSpPr>
        <p:spPr>
          <a:xfrm>
            <a:off x="2233250" y="3813531"/>
            <a:ext cx="24002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5218B57-FF84-ACB6-997F-381E03B9178B}"/>
              </a:ext>
            </a:extLst>
          </p:cNvPr>
          <p:cNvSpPr/>
          <p:nvPr/>
        </p:nvSpPr>
        <p:spPr>
          <a:xfrm>
            <a:off x="3503403" y="337098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1135747-26DD-4ADB-4C5D-0D8C9D6BB330}"/>
              </a:ext>
            </a:extLst>
          </p:cNvPr>
          <p:cNvSpPr txBox="1"/>
          <p:nvPr/>
        </p:nvSpPr>
        <p:spPr>
          <a:xfrm>
            <a:off x="3518642" y="3386735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BD964AB-6144-473C-A8A1-A192548F271C}"/>
              </a:ext>
            </a:extLst>
          </p:cNvPr>
          <p:cNvSpPr/>
          <p:nvPr/>
        </p:nvSpPr>
        <p:spPr>
          <a:xfrm>
            <a:off x="3137642" y="265775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785E24F-0D71-E53C-B995-33DE6F8B4D2E}"/>
              </a:ext>
            </a:extLst>
          </p:cNvPr>
          <p:cNvSpPr/>
          <p:nvPr/>
        </p:nvSpPr>
        <p:spPr>
          <a:xfrm>
            <a:off x="2343639" y="505195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7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5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7" y="344424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88BC2FA-2F06-4C52-92C8-E2157FAAFF36}"/>
              </a:ext>
            </a:extLst>
          </p:cNvPr>
          <p:cNvSpPr txBox="1"/>
          <p:nvPr/>
        </p:nvSpPr>
        <p:spPr>
          <a:xfrm>
            <a:off x="2357913" y="506872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C7BCE05-7D54-2F1D-0391-7AD691B86D6F}"/>
              </a:ext>
            </a:extLst>
          </p:cNvPr>
          <p:cNvSpPr txBox="1"/>
          <p:nvPr/>
        </p:nvSpPr>
        <p:spPr>
          <a:xfrm>
            <a:off x="2481357" y="517692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7B726CF-CCAE-98A1-3E1E-1DEEC285D52C}"/>
              </a:ext>
            </a:extLst>
          </p:cNvPr>
          <p:cNvSpPr/>
          <p:nvPr/>
        </p:nvSpPr>
        <p:spPr>
          <a:xfrm>
            <a:off x="3808203" y="488431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D2C55CB-733E-4F84-DD05-B3796131A010}"/>
              </a:ext>
            </a:extLst>
          </p:cNvPr>
          <p:cNvSpPr txBox="1"/>
          <p:nvPr/>
        </p:nvSpPr>
        <p:spPr>
          <a:xfrm>
            <a:off x="3828269" y="4900778"/>
            <a:ext cx="23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793C012-4F18-2BBB-7DC2-1A6BDB84EBE9}"/>
              </a:ext>
            </a:extLst>
          </p:cNvPr>
          <p:cNvSpPr/>
          <p:nvPr/>
        </p:nvSpPr>
        <p:spPr>
          <a:xfrm>
            <a:off x="2497918" y="3526943"/>
            <a:ext cx="1006475" cy="335915"/>
          </a:xfrm>
          <a:custGeom>
            <a:avLst/>
            <a:gdLst/>
            <a:ahLst/>
            <a:cxnLst/>
            <a:rect l="l" t="t" r="r" b="b"/>
            <a:pathLst>
              <a:path w="1006475" h="335914">
                <a:moveTo>
                  <a:pt x="918905" y="27704"/>
                </a:moveTo>
                <a:lnTo>
                  <a:pt x="0" y="307848"/>
                </a:lnTo>
                <a:lnTo>
                  <a:pt x="8432" y="335534"/>
                </a:lnTo>
                <a:lnTo>
                  <a:pt x="927325" y="55417"/>
                </a:lnTo>
                <a:lnTo>
                  <a:pt x="918905" y="27704"/>
                </a:lnTo>
                <a:close/>
              </a:path>
              <a:path w="1006475" h="335914">
                <a:moveTo>
                  <a:pt x="998622" y="23495"/>
                </a:moveTo>
                <a:lnTo>
                  <a:pt x="932713" y="23495"/>
                </a:lnTo>
                <a:lnTo>
                  <a:pt x="941222" y="51181"/>
                </a:lnTo>
                <a:lnTo>
                  <a:pt x="927325" y="55417"/>
                </a:lnTo>
                <a:lnTo>
                  <a:pt x="935761" y="83185"/>
                </a:lnTo>
                <a:lnTo>
                  <a:pt x="998622" y="23495"/>
                </a:lnTo>
                <a:close/>
              </a:path>
              <a:path w="1006475" h="335914">
                <a:moveTo>
                  <a:pt x="932713" y="23495"/>
                </a:moveTo>
                <a:lnTo>
                  <a:pt x="918905" y="27704"/>
                </a:lnTo>
                <a:lnTo>
                  <a:pt x="927325" y="55417"/>
                </a:lnTo>
                <a:lnTo>
                  <a:pt x="941222" y="51181"/>
                </a:lnTo>
                <a:lnTo>
                  <a:pt x="932713" y="23495"/>
                </a:lnTo>
                <a:close/>
              </a:path>
              <a:path w="1006475" h="335914">
                <a:moveTo>
                  <a:pt x="910488" y="0"/>
                </a:moveTo>
                <a:lnTo>
                  <a:pt x="918905" y="27704"/>
                </a:lnTo>
                <a:lnTo>
                  <a:pt x="932713" y="23495"/>
                </a:lnTo>
                <a:lnTo>
                  <a:pt x="998622" y="23495"/>
                </a:lnTo>
                <a:lnTo>
                  <a:pt x="1006246" y="16256"/>
                </a:lnTo>
                <a:lnTo>
                  <a:pt x="9104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6A855E4-FAA5-665F-3A9C-C9CDD7993860}"/>
              </a:ext>
            </a:extLst>
          </p:cNvPr>
          <p:cNvSpPr/>
          <p:nvPr/>
        </p:nvSpPr>
        <p:spPr>
          <a:xfrm>
            <a:off x="2502135" y="4091838"/>
            <a:ext cx="1315720" cy="977265"/>
          </a:xfrm>
          <a:custGeom>
            <a:avLst/>
            <a:gdLst/>
            <a:ahLst/>
            <a:cxnLst/>
            <a:rect l="l" t="t" r="r" b="b"/>
            <a:pathLst>
              <a:path w="1315720" h="977264">
                <a:moveTo>
                  <a:pt x="78451" y="39955"/>
                </a:moveTo>
                <a:lnTo>
                  <a:pt x="61265" y="63214"/>
                </a:lnTo>
                <a:lnTo>
                  <a:pt x="1298194" y="977011"/>
                </a:lnTo>
                <a:lnTo>
                  <a:pt x="1315339" y="953643"/>
                </a:lnTo>
                <a:lnTo>
                  <a:pt x="78451" y="39955"/>
                </a:lnTo>
                <a:close/>
              </a:path>
              <a:path w="1315720" h="977264">
                <a:moveTo>
                  <a:pt x="0" y="0"/>
                </a:moveTo>
                <a:lnTo>
                  <a:pt x="44068" y="86487"/>
                </a:lnTo>
                <a:lnTo>
                  <a:pt x="61265" y="63214"/>
                </a:lnTo>
                <a:lnTo>
                  <a:pt x="49618" y="54610"/>
                </a:lnTo>
                <a:lnTo>
                  <a:pt x="66827" y="31368"/>
                </a:lnTo>
                <a:lnTo>
                  <a:pt x="84796" y="31368"/>
                </a:lnTo>
                <a:lnTo>
                  <a:pt x="95681" y="16637"/>
                </a:lnTo>
                <a:lnTo>
                  <a:pt x="0" y="0"/>
                </a:lnTo>
                <a:close/>
              </a:path>
              <a:path w="1315720" h="977264">
                <a:moveTo>
                  <a:pt x="66827" y="31368"/>
                </a:moveTo>
                <a:lnTo>
                  <a:pt x="49618" y="54610"/>
                </a:lnTo>
                <a:lnTo>
                  <a:pt x="61265" y="63214"/>
                </a:lnTo>
                <a:lnTo>
                  <a:pt x="78451" y="39955"/>
                </a:lnTo>
                <a:lnTo>
                  <a:pt x="66827" y="31368"/>
                </a:lnTo>
                <a:close/>
              </a:path>
              <a:path w="1315720" h="977264">
                <a:moveTo>
                  <a:pt x="84796" y="31368"/>
                </a:moveTo>
                <a:lnTo>
                  <a:pt x="66827" y="31368"/>
                </a:lnTo>
                <a:lnTo>
                  <a:pt x="78451" y="39955"/>
                </a:lnTo>
                <a:lnTo>
                  <a:pt x="84796" y="31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F7D7D58-DFC0-B05D-FD0C-37C4BCA4C531}"/>
              </a:ext>
            </a:extLst>
          </p:cNvPr>
          <p:cNvSpPr/>
          <p:nvPr/>
        </p:nvSpPr>
        <p:spPr>
          <a:xfrm>
            <a:off x="3775817" y="3661690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4" h="1274445">
                <a:moveTo>
                  <a:pt x="284529" y="1193046"/>
                </a:moveTo>
                <a:lnTo>
                  <a:pt x="256412" y="1199769"/>
                </a:lnTo>
                <a:lnTo>
                  <a:pt x="318897" y="1274191"/>
                </a:lnTo>
                <a:lnTo>
                  <a:pt x="334468" y="1207135"/>
                </a:lnTo>
                <a:lnTo>
                  <a:pt x="287909" y="1207135"/>
                </a:lnTo>
                <a:lnTo>
                  <a:pt x="284529" y="1193046"/>
                </a:lnTo>
                <a:close/>
              </a:path>
              <a:path w="340994" h="1274445">
                <a:moveTo>
                  <a:pt x="312721" y="1186305"/>
                </a:moveTo>
                <a:lnTo>
                  <a:pt x="284529" y="1193046"/>
                </a:lnTo>
                <a:lnTo>
                  <a:pt x="287909" y="1207135"/>
                </a:lnTo>
                <a:lnTo>
                  <a:pt x="316103" y="1200404"/>
                </a:lnTo>
                <a:lnTo>
                  <a:pt x="312721" y="1186305"/>
                </a:lnTo>
                <a:close/>
              </a:path>
              <a:path w="340994" h="1274445">
                <a:moveTo>
                  <a:pt x="340868" y="1179576"/>
                </a:moveTo>
                <a:lnTo>
                  <a:pt x="312721" y="1186305"/>
                </a:lnTo>
                <a:lnTo>
                  <a:pt x="316103" y="1200404"/>
                </a:lnTo>
                <a:lnTo>
                  <a:pt x="287909" y="1207135"/>
                </a:lnTo>
                <a:lnTo>
                  <a:pt x="334468" y="1207135"/>
                </a:lnTo>
                <a:lnTo>
                  <a:pt x="340868" y="1179576"/>
                </a:lnTo>
                <a:close/>
              </a:path>
              <a:path w="340994" h="1274445">
                <a:moveTo>
                  <a:pt x="28193" y="0"/>
                </a:moveTo>
                <a:lnTo>
                  <a:pt x="0" y="6858"/>
                </a:lnTo>
                <a:lnTo>
                  <a:pt x="284529" y="1193046"/>
                </a:lnTo>
                <a:lnTo>
                  <a:pt x="312721" y="1186305"/>
                </a:lnTo>
                <a:lnTo>
                  <a:pt x="28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1631AD1-9122-9841-8634-2C15A5005E48}"/>
              </a:ext>
            </a:extLst>
          </p:cNvPr>
          <p:cNvSpPr/>
          <p:nvPr/>
        </p:nvSpPr>
        <p:spPr>
          <a:xfrm>
            <a:off x="2352300" y="4142130"/>
            <a:ext cx="173355" cy="912494"/>
          </a:xfrm>
          <a:custGeom>
            <a:avLst/>
            <a:gdLst/>
            <a:ahLst/>
            <a:cxnLst/>
            <a:rect l="l" t="t" r="r" b="b"/>
            <a:pathLst>
              <a:path w="173355" h="912495">
                <a:moveTo>
                  <a:pt x="57337" y="84032"/>
                </a:moveTo>
                <a:lnTo>
                  <a:pt x="28672" y="88053"/>
                </a:lnTo>
                <a:lnTo>
                  <a:pt x="144106" y="912368"/>
                </a:lnTo>
                <a:lnTo>
                  <a:pt x="172783" y="908431"/>
                </a:lnTo>
                <a:lnTo>
                  <a:pt x="57337" y="84032"/>
                </a:lnTo>
                <a:close/>
              </a:path>
              <a:path w="173355" h="912495">
                <a:moveTo>
                  <a:pt x="30962" y="0"/>
                </a:moveTo>
                <a:lnTo>
                  <a:pt x="0" y="92075"/>
                </a:lnTo>
                <a:lnTo>
                  <a:pt x="28672" y="88053"/>
                </a:lnTo>
                <a:lnTo>
                  <a:pt x="26657" y="73660"/>
                </a:lnTo>
                <a:lnTo>
                  <a:pt x="55333" y="69723"/>
                </a:lnTo>
                <a:lnTo>
                  <a:pt x="78938" y="69723"/>
                </a:lnTo>
                <a:lnTo>
                  <a:pt x="30962" y="0"/>
                </a:lnTo>
                <a:close/>
              </a:path>
              <a:path w="173355" h="912495">
                <a:moveTo>
                  <a:pt x="55333" y="69723"/>
                </a:moveTo>
                <a:lnTo>
                  <a:pt x="26657" y="73660"/>
                </a:lnTo>
                <a:lnTo>
                  <a:pt x="28672" y="88053"/>
                </a:lnTo>
                <a:lnTo>
                  <a:pt x="57337" y="84032"/>
                </a:lnTo>
                <a:lnTo>
                  <a:pt x="55333" y="69723"/>
                </a:lnTo>
                <a:close/>
              </a:path>
              <a:path w="173355" h="912495">
                <a:moveTo>
                  <a:pt x="78938" y="69723"/>
                </a:moveTo>
                <a:lnTo>
                  <a:pt x="55333" y="69723"/>
                </a:lnTo>
                <a:lnTo>
                  <a:pt x="57337" y="84032"/>
                </a:lnTo>
                <a:lnTo>
                  <a:pt x="86017" y="80010"/>
                </a:lnTo>
                <a:lnTo>
                  <a:pt x="78938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AB534402-43D6-1849-7E10-57305CF8C02F}"/>
              </a:ext>
            </a:extLst>
          </p:cNvPr>
          <p:cNvSpPr/>
          <p:nvPr/>
        </p:nvSpPr>
        <p:spPr>
          <a:xfrm>
            <a:off x="2372760" y="2951887"/>
            <a:ext cx="814069" cy="857250"/>
          </a:xfrm>
          <a:custGeom>
            <a:avLst/>
            <a:gdLst/>
            <a:ahLst/>
            <a:cxnLst/>
            <a:rect l="l" t="t" r="r" b="b"/>
            <a:pathLst>
              <a:path w="814069" h="857250">
                <a:moveTo>
                  <a:pt x="743351" y="53061"/>
                </a:moveTo>
                <a:lnTo>
                  <a:pt x="0" y="836802"/>
                </a:lnTo>
                <a:lnTo>
                  <a:pt x="21005" y="856741"/>
                </a:lnTo>
                <a:lnTo>
                  <a:pt x="764412" y="73020"/>
                </a:lnTo>
                <a:lnTo>
                  <a:pt x="743351" y="53061"/>
                </a:lnTo>
                <a:close/>
              </a:path>
              <a:path w="814069" h="857250">
                <a:moveTo>
                  <a:pt x="800747" y="42544"/>
                </a:moveTo>
                <a:lnTo>
                  <a:pt x="753325" y="42544"/>
                </a:lnTo>
                <a:lnTo>
                  <a:pt x="774407" y="62484"/>
                </a:lnTo>
                <a:lnTo>
                  <a:pt x="764412" y="73020"/>
                </a:lnTo>
                <a:lnTo>
                  <a:pt x="785456" y="92963"/>
                </a:lnTo>
                <a:lnTo>
                  <a:pt x="800747" y="42544"/>
                </a:lnTo>
                <a:close/>
              </a:path>
              <a:path w="814069" h="857250">
                <a:moveTo>
                  <a:pt x="753325" y="42544"/>
                </a:moveTo>
                <a:lnTo>
                  <a:pt x="743351" y="53061"/>
                </a:lnTo>
                <a:lnTo>
                  <a:pt x="764412" y="73020"/>
                </a:lnTo>
                <a:lnTo>
                  <a:pt x="774407" y="62484"/>
                </a:lnTo>
                <a:lnTo>
                  <a:pt x="753325" y="42544"/>
                </a:lnTo>
                <a:close/>
              </a:path>
              <a:path w="814069" h="857250">
                <a:moveTo>
                  <a:pt x="813650" y="0"/>
                </a:moveTo>
                <a:lnTo>
                  <a:pt x="722337" y="33147"/>
                </a:lnTo>
                <a:lnTo>
                  <a:pt x="743351" y="53061"/>
                </a:lnTo>
                <a:lnTo>
                  <a:pt x="753325" y="42544"/>
                </a:lnTo>
                <a:lnTo>
                  <a:pt x="800747" y="42544"/>
                </a:lnTo>
                <a:lnTo>
                  <a:pt x="8136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356C4E9-3FA9-376C-DFC0-17FE50CEE748}"/>
              </a:ext>
            </a:extLst>
          </p:cNvPr>
          <p:cNvSpPr txBox="1"/>
          <p:nvPr/>
        </p:nvSpPr>
        <p:spPr>
          <a:xfrm>
            <a:off x="2614860" y="2612034"/>
            <a:ext cx="783590" cy="69659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1800" spc="-175" dirty="0">
                <a:latin typeface="DejaVu Sans"/>
                <a:cs typeface="DejaVu Sans"/>
              </a:rPr>
              <a:t>𝑒</a:t>
            </a:r>
            <a:r>
              <a:rPr sz="1950" spc="-262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5492186-9E9A-E61B-067A-5AD72EAE2C4A}"/>
              </a:ext>
            </a:extLst>
          </p:cNvPr>
          <p:cNvSpPr txBox="1"/>
          <p:nvPr/>
        </p:nvSpPr>
        <p:spPr>
          <a:xfrm>
            <a:off x="2894311" y="3372511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8F0B49B-AAAA-E378-3A66-39CADC685880}"/>
              </a:ext>
            </a:extLst>
          </p:cNvPr>
          <p:cNvSpPr txBox="1"/>
          <p:nvPr/>
        </p:nvSpPr>
        <p:spPr>
          <a:xfrm>
            <a:off x="4032738" y="3932327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927431FA-26DF-014D-B1C5-AFCA999AE7F0}"/>
              </a:ext>
            </a:extLst>
          </p:cNvPr>
          <p:cNvSpPr txBox="1"/>
          <p:nvPr/>
        </p:nvSpPr>
        <p:spPr>
          <a:xfrm>
            <a:off x="4139419" y="404053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3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D3EBDD0-A41D-784F-531F-661316BE9401}"/>
              </a:ext>
            </a:extLst>
          </p:cNvPr>
          <p:cNvSpPr txBox="1"/>
          <p:nvPr/>
        </p:nvSpPr>
        <p:spPr>
          <a:xfrm>
            <a:off x="3089382" y="4231031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9911727-6752-C93A-7158-DC0B98A1518B}"/>
              </a:ext>
            </a:extLst>
          </p:cNvPr>
          <p:cNvSpPr txBox="1"/>
          <p:nvPr/>
        </p:nvSpPr>
        <p:spPr>
          <a:xfrm>
            <a:off x="3196063" y="433923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4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A9A7D1AE-82A5-48E3-84A6-95A66EF74A3A}"/>
              </a:ext>
            </a:extLst>
          </p:cNvPr>
          <p:cNvSpPr txBox="1"/>
          <p:nvPr/>
        </p:nvSpPr>
        <p:spPr>
          <a:xfrm>
            <a:off x="2177167" y="4488586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06A160D-1ECD-02A7-8888-679739A810F4}"/>
              </a:ext>
            </a:extLst>
          </p:cNvPr>
          <p:cNvSpPr/>
          <p:nvPr/>
        </p:nvSpPr>
        <p:spPr>
          <a:xfrm>
            <a:off x="3530200" y="3665119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4" h="1274445">
                <a:moveTo>
                  <a:pt x="56319" y="81064"/>
                </a:moveTo>
                <a:lnTo>
                  <a:pt x="28137" y="87845"/>
                </a:lnTo>
                <a:lnTo>
                  <a:pt x="312673" y="1274064"/>
                </a:lnTo>
                <a:lnTo>
                  <a:pt x="340867" y="1267333"/>
                </a:lnTo>
                <a:lnTo>
                  <a:pt x="56319" y="81064"/>
                </a:lnTo>
                <a:close/>
              </a:path>
              <a:path w="340994" h="1274445">
                <a:moveTo>
                  <a:pt x="21970" y="0"/>
                </a:moveTo>
                <a:lnTo>
                  <a:pt x="0" y="94615"/>
                </a:lnTo>
                <a:lnTo>
                  <a:pt x="28137" y="87845"/>
                </a:lnTo>
                <a:lnTo>
                  <a:pt x="24764" y="73787"/>
                </a:lnTo>
                <a:lnTo>
                  <a:pt x="52958" y="67056"/>
                </a:lnTo>
                <a:lnTo>
                  <a:pt x="78366" y="67056"/>
                </a:lnTo>
                <a:lnTo>
                  <a:pt x="21970" y="0"/>
                </a:lnTo>
                <a:close/>
              </a:path>
              <a:path w="340994" h="1274445">
                <a:moveTo>
                  <a:pt x="52958" y="67056"/>
                </a:moveTo>
                <a:lnTo>
                  <a:pt x="24764" y="73787"/>
                </a:lnTo>
                <a:lnTo>
                  <a:pt x="28137" y="87845"/>
                </a:lnTo>
                <a:lnTo>
                  <a:pt x="56319" y="81064"/>
                </a:lnTo>
                <a:lnTo>
                  <a:pt x="52958" y="67056"/>
                </a:lnTo>
                <a:close/>
              </a:path>
              <a:path w="340994" h="1274445">
                <a:moveTo>
                  <a:pt x="78366" y="67056"/>
                </a:moveTo>
                <a:lnTo>
                  <a:pt x="52958" y="67056"/>
                </a:lnTo>
                <a:lnTo>
                  <a:pt x="56319" y="81064"/>
                </a:lnTo>
                <a:lnTo>
                  <a:pt x="84454" y="74295"/>
                </a:lnTo>
                <a:lnTo>
                  <a:pt x="7836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09246779-4C6E-CE2B-6798-CBA91DBBEB4B}"/>
              </a:ext>
            </a:extLst>
          </p:cNvPr>
          <p:cNvSpPr txBox="1"/>
          <p:nvPr/>
        </p:nvSpPr>
        <p:spPr>
          <a:xfrm>
            <a:off x="3378688" y="3985159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6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11D4953C-9F1E-7D74-D7C9-36A685CCDB63}"/>
              </a:ext>
            </a:extLst>
          </p:cNvPr>
          <p:cNvSpPr/>
          <p:nvPr/>
        </p:nvSpPr>
        <p:spPr>
          <a:xfrm>
            <a:off x="2676886" y="5138446"/>
            <a:ext cx="1179830" cy="100330"/>
          </a:xfrm>
          <a:custGeom>
            <a:avLst/>
            <a:gdLst/>
            <a:ahLst/>
            <a:cxnLst/>
            <a:rect l="l" t="t" r="r" b="b"/>
            <a:pathLst>
              <a:path w="1179830" h="100329">
                <a:moveTo>
                  <a:pt x="1092452" y="28884"/>
                </a:moveTo>
                <a:lnTo>
                  <a:pt x="0" y="71373"/>
                </a:lnTo>
                <a:lnTo>
                  <a:pt x="1015" y="100329"/>
                </a:lnTo>
                <a:lnTo>
                  <a:pt x="1093597" y="57840"/>
                </a:lnTo>
                <a:lnTo>
                  <a:pt x="1092452" y="28884"/>
                </a:lnTo>
                <a:close/>
              </a:path>
              <a:path w="1179830" h="100329">
                <a:moveTo>
                  <a:pt x="1153976" y="28320"/>
                </a:moveTo>
                <a:lnTo>
                  <a:pt x="1106932" y="28320"/>
                </a:lnTo>
                <a:lnTo>
                  <a:pt x="1108074" y="57276"/>
                </a:lnTo>
                <a:lnTo>
                  <a:pt x="1093597" y="57840"/>
                </a:lnTo>
                <a:lnTo>
                  <a:pt x="1094740" y="86740"/>
                </a:lnTo>
                <a:lnTo>
                  <a:pt x="1179830" y="40004"/>
                </a:lnTo>
                <a:lnTo>
                  <a:pt x="1153976" y="28320"/>
                </a:lnTo>
                <a:close/>
              </a:path>
              <a:path w="1179830" h="100329">
                <a:moveTo>
                  <a:pt x="1106932" y="28320"/>
                </a:moveTo>
                <a:lnTo>
                  <a:pt x="1092452" y="28884"/>
                </a:lnTo>
                <a:lnTo>
                  <a:pt x="1093597" y="57840"/>
                </a:lnTo>
                <a:lnTo>
                  <a:pt x="1108074" y="57276"/>
                </a:lnTo>
                <a:lnTo>
                  <a:pt x="1106932" y="28320"/>
                </a:lnTo>
                <a:close/>
              </a:path>
              <a:path w="1179830" h="100329">
                <a:moveTo>
                  <a:pt x="1091311" y="0"/>
                </a:moveTo>
                <a:lnTo>
                  <a:pt x="1092452" y="28884"/>
                </a:lnTo>
                <a:lnTo>
                  <a:pt x="1106932" y="28320"/>
                </a:lnTo>
                <a:lnTo>
                  <a:pt x="1153976" y="28320"/>
                </a:lnTo>
                <a:lnTo>
                  <a:pt x="1091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FB553272-B13A-923A-B668-6EFD4ECB8BC2}"/>
              </a:ext>
            </a:extLst>
          </p:cNvPr>
          <p:cNvSpPr txBox="1"/>
          <p:nvPr/>
        </p:nvSpPr>
        <p:spPr>
          <a:xfrm>
            <a:off x="3025755" y="4834611"/>
            <a:ext cx="229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6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7</a:t>
            </a:r>
            <a:endParaRPr sz="1950" baseline="-14957">
              <a:latin typeface="DejaVu Sans"/>
              <a:cs typeface="DejaVu Sans"/>
            </a:endParaRPr>
          </a:p>
        </p:txBody>
      </p:sp>
      <p:graphicFrame>
        <p:nvGraphicFramePr>
          <p:cNvPr id="31" name="object 31">
            <a:extLst>
              <a:ext uri="{FF2B5EF4-FFF2-40B4-BE49-F238E27FC236}">
                <a16:creationId xmlns:a16="http://schemas.microsoft.com/office/drawing/2014/main" id="{4A615AC9-04A8-97BE-395A-E0DBF7603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52777"/>
              </p:ext>
            </p:extLst>
          </p:nvPr>
        </p:nvGraphicFramePr>
        <p:xfrm>
          <a:off x="5678658" y="2646071"/>
          <a:ext cx="3691887" cy="274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0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8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1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2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3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4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60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2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baseline="-15873" dirty="0">
                          <a:latin typeface="DejaVu Sans"/>
                          <a:cs typeface="DejaVu Sans"/>
                        </a:rPr>
                        <a:t>5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6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240" baseline="-15873" dirty="0">
                          <a:latin typeface="DejaVu Sans"/>
                          <a:cs typeface="DejaVu Sans"/>
                        </a:rPr>
                        <a:t>1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2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3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85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277" baseline="-15873" dirty="0">
                          <a:latin typeface="DejaVu Sans"/>
                          <a:cs typeface="DejaVu Sans"/>
                        </a:rPr>
                        <a:t>4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30" dirty="0">
                          <a:latin typeface="DejaVu Sans"/>
                          <a:cs typeface="DejaVu Sans"/>
                        </a:rPr>
                        <a:t>𝑣</a:t>
                      </a:r>
                      <a:r>
                        <a:rPr sz="2625" spc="-195" baseline="-15873" dirty="0">
                          <a:latin typeface="DejaVu Sans"/>
                          <a:cs typeface="DejaVu Sans"/>
                        </a:rPr>
                        <a:t>5</a:t>
                      </a:r>
                      <a:endParaRPr sz="2625" baseline="-15873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1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4">
                <a:extLst>
                  <a:ext uri="{FF2B5EF4-FFF2-40B4-BE49-F238E27FC236}">
                    <a16:creationId xmlns:a16="http://schemas.microsoft.com/office/drawing/2014/main" id="{D4A25C5C-C6CF-276E-8917-5436DF3B17D7}"/>
                  </a:ext>
                </a:extLst>
              </p:cNvPr>
              <p:cNvSpPr txBox="1"/>
              <p:nvPr/>
            </p:nvSpPr>
            <p:spPr>
              <a:xfrm>
                <a:off x="3871195" y="5637682"/>
                <a:ext cx="4105275" cy="1049020"/>
              </a:xfrm>
              <a:prstGeom prst="rect">
                <a:avLst/>
              </a:prstGeom>
            </p:spPr>
            <p:txBody>
              <a:bodyPr vert="horz" wrap="square" lIns="0" tIns="96520" rIns="0" bIns="0" rtlCol="0">
                <a:spAutoFit/>
              </a:bodyPr>
              <a:lstStyle/>
              <a:p>
                <a:pPr marL="469900" indent="-457200">
                  <a:lnSpc>
                    <a:spcPct val="100000"/>
                  </a:lnSpc>
                  <a:spcBef>
                    <a:spcPts val="760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A </a:t>
                </a:r>
                <a:r>
                  <a:rPr sz="2800" spc="-75" dirty="0">
                    <a:cs typeface="Georgia"/>
                  </a:rPr>
                  <a:t>may </a:t>
                </a:r>
                <a:r>
                  <a:rPr sz="2800" spc="-50" dirty="0">
                    <a:cs typeface="Georgia"/>
                  </a:rPr>
                  <a:t>not </a:t>
                </a:r>
                <a:r>
                  <a:rPr sz="2800" spc="-15" dirty="0">
                    <a:cs typeface="Georgia"/>
                  </a:rPr>
                  <a:t>be</a:t>
                </a:r>
                <a:r>
                  <a:rPr sz="2800" spc="-40" dirty="0">
                    <a:cs typeface="Georgia"/>
                  </a:rPr>
                  <a:t> </a:t>
                </a:r>
                <a:r>
                  <a:rPr sz="2800" spc="-60" dirty="0">
                    <a:cs typeface="Georgia"/>
                  </a:rPr>
                  <a:t>symmetric</a:t>
                </a:r>
                <a:endParaRPr sz="2800" dirty="0">
                  <a:cs typeface="Georgia"/>
                </a:endParaRPr>
              </a:p>
              <a:p>
                <a:pPr marL="469900" indent="-457200">
                  <a:lnSpc>
                    <a:spcPct val="100000"/>
                  </a:lnSpc>
                  <a:spcBef>
                    <a:spcPts val="675"/>
                  </a:spcBef>
                  <a:buFont typeface="Arial" panose="020B0604020202020204" pitchFamily="34" charset="0"/>
                  <a:buChar char="•"/>
                  <a:tabLst>
                    <a:tab pos="354965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𝑆𝑝𝑎𝑐𝑒</m:t>
                    </m:r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 = 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𝑂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(|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𝑉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|</m:t>
                    </m:r>
                    <m:r>
                      <a:rPr lang="en-US" altLang="zh-CN" sz="2775" i="1" spc="-157" baseline="25525" dirty="0">
                        <a:latin typeface="Cambria Math" panose="02040503050406030204" pitchFamily="18" charset="0"/>
                        <a:cs typeface="Georgia"/>
                      </a:rPr>
                      <m:t>2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)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2" name="object 4">
                <a:extLst>
                  <a:ext uri="{FF2B5EF4-FFF2-40B4-BE49-F238E27FC236}">
                    <a16:creationId xmlns:a16="http://schemas.microsoft.com/office/drawing/2014/main" id="{D4A25C5C-C6CF-276E-8917-5436DF3B1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195" y="5637682"/>
                <a:ext cx="4105275" cy="1049020"/>
              </a:xfrm>
              <a:prstGeom prst="rect">
                <a:avLst/>
              </a:prstGeom>
              <a:blipFill>
                <a:blip r:embed="rId3"/>
                <a:stretch>
                  <a:fillRect l="-4606" t="-1744" r="-3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35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pPr lvl="1"/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646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6EEB0-3C2C-D692-ADA7-58B60468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E9AE8-A07F-2190-6975-E66F20BC30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directed graph. A path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 sequence of nodes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such that</a:t>
                </a:r>
              </a:p>
              <a:p>
                <a:pPr lvl="1"/>
                <a:r>
                  <a:rPr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 [1,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there is an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  e.g.,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Sometimes, we also denote the path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→⋯→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/>
                  <a:t>The path is said to be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, the length of the  path is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Given two vertices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, a shortest path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is a path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that has the minimum length  among all the paths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If there is no path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said to be  unreachable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E9AE8-A07F-2190-6975-E66F20BC30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4DF95-C070-C5B9-413E-CA217E48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4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A5A71-96F7-FAF7-CF7A-4C4442DF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FC4DC5-E3AC-ABA8-B03C-2C32D537B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51188"/>
                <a:ext cx="10515600" cy="3082805"/>
              </a:xfrm>
            </p:spPr>
            <p:txBody>
              <a:bodyPr/>
              <a:lstStyle/>
              <a:p>
                <a:r>
                  <a:rPr lang="en-US" altLang="zh-CN" dirty="0"/>
                  <a:t>There are several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(length 4)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(length 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(length 2)</a:t>
                </a:r>
              </a:p>
              <a:p>
                <a:r>
                  <a:rPr lang="en-US" altLang="zh-CN" dirty="0"/>
                  <a:t>The last one is a shortest path. In this case, the shortest  path is unique.</a:t>
                </a:r>
              </a:p>
              <a:p>
                <a:r>
                  <a:rPr lang="en-US" altLang="zh-CN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is unreachable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FFC4DC5-E3AC-ABA8-B03C-2C32D537B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51188"/>
                <a:ext cx="10515600" cy="3082805"/>
              </a:xfrm>
              <a:blipFill>
                <a:blip r:embed="rId2"/>
                <a:stretch>
                  <a:fillRect l="-1043" t="-3557" b="-4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63361-23A5-5BAF-DF19-AECBC324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2A1AA2B-CA6E-BCEE-13D1-986DEA29D89D}"/>
              </a:ext>
            </a:extLst>
          </p:cNvPr>
          <p:cNvSpPr/>
          <p:nvPr/>
        </p:nvSpPr>
        <p:spPr>
          <a:xfrm>
            <a:off x="7108466" y="1056648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33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9" y="642620"/>
                </a:lnTo>
                <a:lnTo>
                  <a:pt x="63500" y="642620"/>
                </a:lnTo>
                <a:lnTo>
                  <a:pt x="44068" y="621156"/>
                </a:lnTo>
                <a:lnTo>
                  <a:pt x="54797" y="611478"/>
                </a:lnTo>
                <a:lnTo>
                  <a:pt x="35433" y="590041"/>
                </a:lnTo>
                <a:close/>
              </a:path>
              <a:path w="752475" h="680719">
                <a:moveTo>
                  <a:pt x="54797" y="611478"/>
                </a:moveTo>
                <a:lnTo>
                  <a:pt x="44068" y="621156"/>
                </a:lnTo>
                <a:lnTo>
                  <a:pt x="63500" y="642620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19">
                <a:moveTo>
                  <a:pt x="74206" y="632963"/>
                </a:moveTo>
                <a:lnTo>
                  <a:pt x="63500" y="642620"/>
                </a:lnTo>
                <a:lnTo>
                  <a:pt x="82929" y="642620"/>
                </a:lnTo>
                <a:lnTo>
                  <a:pt x="74206" y="632963"/>
                </a:lnTo>
                <a:close/>
              </a:path>
              <a:path w="752475" h="680719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0281068-23E6-878D-6479-50908C324582}"/>
              </a:ext>
            </a:extLst>
          </p:cNvPr>
          <p:cNvSpPr/>
          <p:nvPr/>
        </p:nvSpPr>
        <p:spPr>
          <a:xfrm>
            <a:off x="7801886" y="77483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B44714B-D1CB-2892-46D0-ACA65FAD4C02}"/>
              </a:ext>
            </a:extLst>
          </p:cNvPr>
          <p:cNvSpPr/>
          <p:nvPr/>
        </p:nvSpPr>
        <p:spPr>
          <a:xfrm>
            <a:off x="7801886" y="77483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CE59CE6-9F15-6D78-E352-B02FF9F0D2E9}"/>
              </a:ext>
            </a:extLst>
          </p:cNvPr>
          <p:cNvSpPr/>
          <p:nvPr/>
        </p:nvSpPr>
        <p:spPr>
          <a:xfrm>
            <a:off x="10305818" y="77483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9E1007A-D965-E5D1-AE52-5AFBA33ECAE8}"/>
              </a:ext>
            </a:extLst>
          </p:cNvPr>
          <p:cNvSpPr txBox="1"/>
          <p:nvPr/>
        </p:nvSpPr>
        <p:spPr>
          <a:xfrm>
            <a:off x="7865513" y="789389"/>
            <a:ext cx="2656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2A3E6BD-CC6A-E4B6-4854-3B9C39B6001D}"/>
              </a:ext>
            </a:extLst>
          </p:cNvPr>
          <p:cNvSpPr/>
          <p:nvPr/>
        </p:nvSpPr>
        <p:spPr>
          <a:xfrm>
            <a:off x="6823478" y="168771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67C4A0A8-54DD-A1D1-08D2-FFA6E11AE300}"/>
              </a:ext>
            </a:extLst>
          </p:cNvPr>
          <p:cNvSpPr/>
          <p:nvPr/>
        </p:nvSpPr>
        <p:spPr>
          <a:xfrm>
            <a:off x="6823478" y="168771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677B47E-6673-7C58-5AA1-3B9A86CAC4C1}"/>
              </a:ext>
            </a:extLst>
          </p:cNvPr>
          <p:cNvSpPr txBox="1"/>
          <p:nvPr/>
        </p:nvSpPr>
        <p:spPr>
          <a:xfrm>
            <a:off x="6887994" y="170295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16ED850-F848-50DF-8076-76ACC0B6EA90}"/>
              </a:ext>
            </a:extLst>
          </p:cNvPr>
          <p:cNvSpPr/>
          <p:nvPr/>
        </p:nvSpPr>
        <p:spPr>
          <a:xfrm>
            <a:off x="6823478" y="268593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2D9C0332-A8D3-DDB7-B9E6-619283F9F026}"/>
              </a:ext>
            </a:extLst>
          </p:cNvPr>
          <p:cNvSpPr/>
          <p:nvPr/>
        </p:nvSpPr>
        <p:spPr>
          <a:xfrm>
            <a:off x="8487686" y="168771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07E37B0-1CF3-5917-0AE4-3B10555346C8}"/>
              </a:ext>
            </a:extLst>
          </p:cNvPr>
          <p:cNvSpPr txBox="1"/>
          <p:nvPr/>
        </p:nvSpPr>
        <p:spPr>
          <a:xfrm>
            <a:off x="8547377" y="170295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EA6B531-3A93-AA2A-B0BD-C7E0D2065586}"/>
              </a:ext>
            </a:extLst>
          </p:cNvPr>
          <p:cNvSpPr/>
          <p:nvPr/>
        </p:nvSpPr>
        <p:spPr>
          <a:xfrm>
            <a:off x="8487686" y="268593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AE1555D-6CC5-18B1-FB21-376376F25931}"/>
              </a:ext>
            </a:extLst>
          </p:cNvPr>
          <p:cNvSpPr/>
          <p:nvPr/>
        </p:nvSpPr>
        <p:spPr>
          <a:xfrm>
            <a:off x="9970538" y="168771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A9CA4EE6-DC23-91D8-51D3-F17E473CA346}"/>
              </a:ext>
            </a:extLst>
          </p:cNvPr>
          <p:cNvSpPr txBox="1"/>
          <p:nvPr/>
        </p:nvSpPr>
        <p:spPr>
          <a:xfrm>
            <a:off x="10028450" y="170295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88BF3997-01CE-9FFC-99DB-0BFBEFD18899}"/>
              </a:ext>
            </a:extLst>
          </p:cNvPr>
          <p:cNvSpPr/>
          <p:nvPr/>
        </p:nvSpPr>
        <p:spPr>
          <a:xfrm>
            <a:off x="11634747" y="168466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3A4B313-7210-23A1-C6A4-C70174DCE576}"/>
              </a:ext>
            </a:extLst>
          </p:cNvPr>
          <p:cNvSpPr txBox="1"/>
          <p:nvPr/>
        </p:nvSpPr>
        <p:spPr>
          <a:xfrm>
            <a:off x="11724663" y="1700791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D54D404-9AA1-C1A2-8ACE-509A770C2B4E}"/>
              </a:ext>
            </a:extLst>
          </p:cNvPr>
          <p:cNvSpPr/>
          <p:nvPr/>
        </p:nvSpPr>
        <p:spPr>
          <a:xfrm>
            <a:off x="9178059" y="227140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FD2E7AE8-CCA7-A60B-BBBC-8FE3370027D3}"/>
              </a:ext>
            </a:extLst>
          </p:cNvPr>
          <p:cNvSpPr/>
          <p:nvPr/>
        </p:nvSpPr>
        <p:spPr>
          <a:xfrm>
            <a:off x="8076334" y="1059441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9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3" y="609473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9"/>
                </a:moveTo>
                <a:lnTo>
                  <a:pt x="423956" y="597373"/>
                </a:lnTo>
                <a:lnTo>
                  <a:pt x="432053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80">
                <a:moveTo>
                  <a:pt x="24129" y="0"/>
                </a:moveTo>
                <a:lnTo>
                  <a:pt x="0" y="16002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BBD2E642-7F87-68F0-06C4-7FBCA63C5BEF}"/>
              </a:ext>
            </a:extLst>
          </p:cNvPr>
          <p:cNvSpPr/>
          <p:nvPr/>
        </p:nvSpPr>
        <p:spPr>
          <a:xfrm>
            <a:off x="6947684" y="2030610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4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64C74C89-160D-3C76-59CB-727EBA274780}"/>
              </a:ext>
            </a:extLst>
          </p:cNvPr>
          <p:cNvSpPr/>
          <p:nvPr/>
        </p:nvSpPr>
        <p:spPr>
          <a:xfrm>
            <a:off x="7101735" y="198031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4"/>
                </a:lnTo>
                <a:lnTo>
                  <a:pt x="13462" y="767968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1"/>
                </a:moveTo>
                <a:lnTo>
                  <a:pt x="1363472" y="21081"/>
                </a:lnTo>
                <a:lnTo>
                  <a:pt x="1376934" y="46608"/>
                </a:lnTo>
                <a:lnTo>
                  <a:pt x="1364127" y="53384"/>
                </a:lnTo>
                <a:lnTo>
                  <a:pt x="1377696" y="78993"/>
                </a:lnTo>
                <a:lnTo>
                  <a:pt x="1419128" y="21081"/>
                </a:lnTo>
                <a:close/>
              </a:path>
              <a:path w="1434464" h="768350">
                <a:moveTo>
                  <a:pt x="1363472" y="21081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4" y="46608"/>
                </a:lnTo>
                <a:lnTo>
                  <a:pt x="1363472" y="21081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6" y="2285"/>
                </a:lnTo>
                <a:lnTo>
                  <a:pt x="1350616" y="27881"/>
                </a:lnTo>
                <a:lnTo>
                  <a:pt x="1363472" y="21081"/>
                </a:lnTo>
                <a:lnTo>
                  <a:pt x="1419128" y="21081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1E8E5D60-46A4-A43A-1586-1401889BB07F}"/>
              </a:ext>
            </a:extLst>
          </p:cNvPr>
          <p:cNvSpPr/>
          <p:nvPr/>
        </p:nvSpPr>
        <p:spPr>
          <a:xfrm>
            <a:off x="7158759" y="281470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242440" y="0"/>
                </a:moveTo>
                <a:lnTo>
                  <a:pt x="1242440" y="86867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0" y="0"/>
                </a:lnTo>
                <a:close/>
              </a:path>
              <a:path w="1329689" h="86994">
                <a:moveTo>
                  <a:pt x="1242440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242440" y="57912"/>
                </a:lnTo>
                <a:lnTo>
                  <a:pt x="1242440" y="28955"/>
                </a:lnTo>
                <a:close/>
              </a:path>
              <a:path w="1329689" h="86994">
                <a:moveTo>
                  <a:pt x="1300352" y="28955"/>
                </a:moveTo>
                <a:lnTo>
                  <a:pt x="1256919" y="28955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785E4DAD-E5AD-2970-4551-145A0DFBC11D}"/>
              </a:ext>
            </a:extLst>
          </p:cNvPr>
          <p:cNvSpPr/>
          <p:nvPr/>
        </p:nvSpPr>
        <p:spPr>
          <a:xfrm>
            <a:off x="8611892" y="2030610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57912" y="72389"/>
                </a:moveTo>
                <a:lnTo>
                  <a:pt x="28955" y="72389"/>
                </a:lnTo>
                <a:lnTo>
                  <a:pt x="28955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5" h="6546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6546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4A02819A-2D19-AB4D-9C64-374419006935}"/>
              </a:ext>
            </a:extLst>
          </p:cNvPr>
          <p:cNvSpPr/>
          <p:nvPr/>
        </p:nvSpPr>
        <p:spPr>
          <a:xfrm>
            <a:off x="8822967" y="1814965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F8A2F5F3-9DCE-996E-983A-CE1BC5CEB855}"/>
              </a:ext>
            </a:extLst>
          </p:cNvPr>
          <p:cNvSpPr/>
          <p:nvPr/>
        </p:nvSpPr>
        <p:spPr>
          <a:xfrm>
            <a:off x="10305818" y="1813568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1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90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1"/>
                </a:lnTo>
                <a:lnTo>
                  <a:pt x="1256918" y="28955"/>
                </a:lnTo>
                <a:close/>
              </a:path>
              <a:path w="1329690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BFADAB49-1F02-3CF5-112F-12F468556CFA}"/>
              </a:ext>
            </a:extLst>
          </p:cNvPr>
          <p:cNvSpPr/>
          <p:nvPr/>
        </p:nvSpPr>
        <p:spPr>
          <a:xfrm>
            <a:off x="8774198" y="1054107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0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F1EF6E44-5056-D41F-BBFF-5853E66193A7}"/>
              </a:ext>
            </a:extLst>
          </p:cNvPr>
          <p:cNvSpPr/>
          <p:nvPr/>
        </p:nvSpPr>
        <p:spPr>
          <a:xfrm>
            <a:off x="10138179" y="1110368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7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7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531A73B-72D2-6B70-6C58-3C889A0201EE}"/>
              </a:ext>
            </a:extLst>
          </p:cNvPr>
          <p:cNvSpPr/>
          <p:nvPr/>
        </p:nvSpPr>
        <p:spPr>
          <a:xfrm>
            <a:off x="9464571" y="196800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8"/>
                </a:moveTo>
                <a:lnTo>
                  <a:pt x="0" y="352678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6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3D204F29-A90A-4251-7318-24E9B68D8668}"/>
              </a:ext>
            </a:extLst>
          </p:cNvPr>
          <p:cNvSpPr/>
          <p:nvPr/>
        </p:nvSpPr>
        <p:spPr>
          <a:xfrm>
            <a:off x="8822967" y="2552326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7" y="218821"/>
                </a:moveTo>
                <a:lnTo>
                  <a:pt x="0" y="304926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7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4" y="250698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CC92B7A7-CD8B-7C4D-D64A-317AFCFBAE22}"/>
              </a:ext>
            </a:extLst>
          </p:cNvPr>
          <p:cNvSpPr/>
          <p:nvPr/>
        </p:nvSpPr>
        <p:spPr>
          <a:xfrm>
            <a:off x="9464571" y="2014990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29" y="487680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12BD2637-E75D-95C8-0326-219811758966}"/>
              </a:ext>
            </a:extLst>
          </p:cNvPr>
          <p:cNvSpPr txBox="1"/>
          <p:nvPr/>
        </p:nvSpPr>
        <p:spPr>
          <a:xfrm>
            <a:off x="6930984" y="2680982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800" spc="-254" dirty="0">
                <a:latin typeface="DejaVu Sans"/>
                <a:cs typeface="DejaVu Sans"/>
              </a:rPr>
              <a:t>𝑐</a:t>
            </a:r>
            <a:endParaRPr spc="-185" dirty="0">
              <a:latin typeface="DejaVu Sans"/>
            </a:endParaRP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2A7CB935-C398-8222-0878-196F3450E3C7}"/>
              </a:ext>
            </a:extLst>
          </p:cNvPr>
          <p:cNvSpPr txBox="1"/>
          <p:nvPr/>
        </p:nvSpPr>
        <p:spPr>
          <a:xfrm>
            <a:off x="8562376" y="2688962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800" spc="-190" dirty="0">
                <a:latin typeface="DejaVu Sans"/>
                <a:cs typeface="DejaVu Sans"/>
              </a:rPr>
              <a:t>𝑒</a:t>
            </a:r>
            <a:endParaRPr spc="-185" dirty="0">
              <a:latin typeface="DejaVu Sans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985502EF-1540-BB85-8370-583EE980AA39}"/>
              </a:ext>
            </a:extLst>
          </p:cNvPr>
          <p:cNvSpPr txBox="1"/>
          <p:nvPr/>
        </p:nvSpPr>
        <p:spPr>
          <a:xfrm>
            <a:off x="9267911" y="2288985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1800" spc="-190" dirty="0">
                <a:latin typeface="DejaVu Sans"/>
                <a:cs typeface="DejaVu Sans"/>
              </a:rPr>
              <a:t>𝑓</a:t>
            </a:r>
          </a:p>
        </p:txBody>
      </p:sp>
    </p:spTree>
    <p:extLst>
      <p:ext uri="{BB962C8B-B14F-4D97-AF65-F5344CB8AC3E}">
        <p14:creationId xmlns:p14="http://schemas.microsoft.com/office/powerpoint/2010/main" val="165599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6FFAB-402B-D48E-3FD6-36977EBD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Source Shortest Path (SSSP)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6D0FE4-CFE0-EE5F-7EF2-9B3C2C290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directed graph with a unit weight in  each edge, and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a vertex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.  The goal of the single  source shortest path (SSSP) problem is to find the shortest path from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en-US" altLang="zh-CN" dirty="0"/>
                  <a:t>to every other vertex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en-US" altLang="zh-CN" dirty="0"/>
                  <a:t>unless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unreachable from </a:t>
                </a:r>
                <a:r>
                  <a:rPr lang="zh-CN" altLang="en-US" dirty="0"/>
                  <a:t>𝑠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How do you solve it?</a:t>
                </a:r>
              </a:p>
              <a:p>
                <a:r>
                  <a:rPr lang="en-US" altLang="zh-CN" dirty="0"/>
                  <a:t>We could try every path starting from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 Since the  total length of all the shortest paths may reach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intuitively, does the algorithm need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time just to output all these shortest paths in the worst case?</a:t>
                </a:r>
              </a:p>
              <a:p>
                <a:r>
                  <a:rPr lang="en-US" altLang="zh-CN" dirty="0"/>
                  <a:t>But how is it related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anyway?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6D0FE4-CFE0-EE5F-7EF2-9B3C2C290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DAC3A9-9186-1D91-F943-E5D3403E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02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D59BE-6DD4-164F-C345-2E417D15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SSSP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1E3E4-5AD3-C734-21CC-10F44D0F5E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Next, we will describe the </a:t>
                </a:r>
                <a:r>
                  <a:rPr lang="en-US" altLang="zh-CN" b="1" dirty="0"/>
                  <a:t>breadth first search (BFS)  </a:t>
                </a:r>
                <a:r>
                  <a:rPr lang="en-US" altLang="zh-CN" dirty="0"/>
                  <a:t>algorithm to solve the problem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time,  which is clearly optimal (because any algorithm must  at least see every vertex and every edge once in the  worst case).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1E3E4-5AD3-C734-21CC-10F44D0F5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2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565C13-715A-0918-7D72-2F7BECA9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6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C743D-16D8-ADF4-8D41-42A07571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Breadth First Search (BFS)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86ECE9-C559-9B5C-3566-4BF4B2B3AE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At the beginning, </a:t>
                </a:r>
                <a:r>
                  <a:rPr lang="en-US" altLang="zh-CN" b="1" dirty="0"/>
                  <a:t>color</a:t>
                </a:r>
                <a:r>
                  <a:rPr lang="en-US" altLang="zh-CN" dirty="0"/>
                  <a:t> all vertices in graph white;</a:t>
                </a:r>
              </a:p>
              <a:p>
                <a:r>
                  <a:rPr lang="en-US" altLang="zh-CN" dirty="0"/>
                  <a:t>Create an empty </a:t>
                </a:r>
                <a:r>
                  <a:rPr lang="en-US" altLang="zh-CN" b="1" dirty="0"/>
                  <a:t>BFS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dirty="0"/>
                  <a:t>Create a </a:t>
                </a:r>
                <a:r>
                  <a:rPr lang="en-US" altLang="zh-CN" b="1" dirty="0"/>
                  <a:t>queue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r>
                  <a:rPr lang="en-US" altLang="zh-CN" dirty="0"/>
                  <a:t>And …?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Let’s go through an example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86ECE9-C559-9B5C-3566-4BF4B2B3A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CEE9AF-6CC4-95A4-CCFC-2BBE179D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2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0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内容占位符 45">
            <a:extLst>
              <a:ext uri="{FF2B5EF4-FFF2-40B4-BE49-F238E27FC236}">
                <a16:creationId xmlns:a16="http://schemas.microsoft.com/office/drawing/2014/main" id="{60146A91-9EF1-33E5-E0E4-124B3577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Georgia"/>
                  </a:rPr>
                  <a:t>After </a:t>
                </a:r>
                <a:r>
                  <a:rPr sz="2800" spc="-50" dirty="0">
                    <a:cs typeface="Georgia"/>
                  </a:rPr>
                  <a:t>de-queuing</a:t>
                </a:r>
                <a:r>
                  <a:rPr sz="2800" spc="-13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95" dirty="0" smtClean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</m:oMath>
                </a14:m>
                <a:r>
                  <a:rPr sz="2800" spc="-95" dirty="0">
                    <a:cs typeface="Georgia"/>
                  </a:rPr>
                  <a:t>:</a:t>
                </a:r>
                <a:endParaRPr sz="2800" dirty="0">
                  <a:cs typeface="Georgia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Georgia"/>
                  </a:rPr>
                  <a:t>BFS</a:t>
                </a:r>
                <a:r>
                  <a:rPr sz="2800" spc="-175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4857369"/>
                <a:ext cx="1769745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𝑄</m:t>
                      </m:r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65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6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21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15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15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857369"/>
                <a:ext cx="1769745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After </a:t>
                </a:r>
                <a:r>
                  <a:rPr sz="2800" spc="-40" dirty="0">
                    <a:cs typeface="Times New Roman" panose="02020603050405020304" pitchFamily="18" charset="0"/>
                  </a:rPr>
                  <a:t>dequeuing</a:t>
                </a:r>
                <a:r>
                  <a:rPr sz="2800" spc="-14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9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sz="2800" spc="-90" dirty="0">
                    <a:cs typeface="Times New Roman" panose="02020603050405020304" pitchFamily="18" charset="0"/>
                  </a:rPr>
                  <a:t>: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175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4857369"/>
                <a:ext cx="173101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𝑄</m:t>
                      </m:r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204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10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10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4857369"/>
                <a:ext cx="173101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281797" y="3506216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65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After </a:t>
                </a:r>
                <a:r>
                  <a:rPr sz="2800" spc="-40" dirty="0">
                    <a:cs typeface="Times New Roman" panose="02020603050405020304" pitchFamily="18" charset="0"/>
                  </a:rPr>
                  <a:t>dequeuing</a:t>
                </a:r>
                <a:r>
                  <a:rPr sz="2800" spc="-14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9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95" dirty="0">
                    <a:cs typeface="Times New Roman" panose="02020603050405020304" pitchFamily="18" charset="0"/>
                  </a:rPr>
                  <a:t>: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175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4857369"/>
                <a:ext cx="1710055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𝑄</m:t>
                      </m:r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65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6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21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15" dirty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en-US" altLang="zh-CN" sz="2800" i="1" spc="-15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857369"/>
                <a:ext cx="1710055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281797" y="3506216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65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9361169" y="3512008"/>
            <a:ext cx="212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270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177800">
                <a:spcBef>
                  <a:spcPts val="325"/>
                </a:spcBef>
              </a:pPr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After </a:t>
                </a:r>
                <a:r>
                  <a:rPr sz="2800" spc="-40" dirty="0">
                    <a:cs typeface="Times New Roman" panose="02020603050405020304" pitchFamily="18" charset="0"/>
                  </a:rPr>
                  <a:t>dequeuing</a:t>
                </a:r>
                <a:r>
                  <a:rPr sz="2800" spc="-14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85" dirty="0">
                    <a:cs typeface="Times New Roman" panose="02020603050405020304" pitchFamily="18" charset="0"/>
                  </a:rPr>
                  <a:t>: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175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281797" y="3506216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65" dirty="0">
                <a:latin typeface="DejaVu Sans"/>
                <a:cs typeface="DejaVu Sans"/>
              </a:rPr>
              <a:t>𝑐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9361169" y="3512008"/>
            <a:ext cx="212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53"/>
              <p:cNvSpPr txBox="1"/>
              <p:nvPr/>
            </p:nvSpPr>
            <p:spPr>
              <a:xfrm>
                <a:off x="1735938" y="4173423"/>
                <a:ext cx="6692672" cy="165429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5080" algn="r">
                  <a:spcBef>
                    <a:spcPts val="100"/>
                  </a:spcBef>
                </a:pPr>
                <a:r>
                  <a:rPr sz="2400" spc="-4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𝑒</a:t>
                </a:r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2510"/>
                  </a:spcBef>
                  <a:tabLst>
                    <a:tab pos="354965" algn="l"/>
                  </a:tabLst>
                </a:pPr>
                <a:r>
                  <a:rPr lang="zh-CN" altLang="en-US" sz="2800" spc="-25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2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zh-CN" altLang="en-US" sz="2800" i="1" spc="-2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zh-CN" altLang="en-US" sz="2800" i="1" spc="-6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800" i="1" spc="-6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2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1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800" i="1" spc="1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675"/>
                  </a:spcBef>
                  <a:tabLst>
                    <a:tab pos="354965" algn="l"/>
                  </a:tabLst>
                </a:pPr>
                <a14:m>
                  <m:oMath xmlns:m="http://schemas.openxmlformats.org/officeDocument/2006/math">
                    <m:r>
                      <a:rPr lang="zh-CN" altLang="en-US" sz="2800" i="1" spc="-5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sz="28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</a:t>
                </a:r>
                <a:r>
                  <a:rPr sz="2800" spc="-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enqueue </a:t>
                </a:r>
                <a:r>
                  <a:rPr sz="28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</a:t>
                </a:r>
                <a:r>
                  <a:rPr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sz="2800" spc="-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</a:t>
                </a:r>
                <a:r>
                  <a:rPr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  <a:r>
                  <a:rPr sz="2800" spc="-4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</a:t>
                </a:r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object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173423"/>
                <a:ext cx="6692672" cy="1654299"/>
              </a:xfrm>
              <a:prstGeom prst="rect">
                <a:avLst/>
              </a:prstGeom>
              <a:blipFill>
                <a:blip r:embed="rId3"/>
                <a:stretch>
                  <a:fillRect t="-5535" r="-2641" b="-12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54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270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177800">
                <a:spcBef>
                  <a:spcPts val="325"/>
                </a:spcBef>
              </a:pPr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After </a:t>
                </a:r>
                <a:r>
                  <a:rPr sz="2800" spc="-40" dirty="0">
                    <a:cs typeface="Times New Roman" panose="02020603050405020304" pitchFamily="18" charset="0"/>
                  </a:rPr>
                  <a:t>dequeuing</a:t>
                </a:r>
                <a:r>
                  <a:rPr sz="2800" spc="-14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9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sz="2800" spc="-95" dirty="0">
                    <a:cs typeface="Times New Roman" panose="02020603050405020304" pitchFamily="18" charset="0"/>
                  </a:rPr>
                  <a:t>: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175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4857369"/>
                <a:ext cx="1907539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𝑄</m:t>
                      </m:r>
                      <m:r>
                        <a:rPr lang="zh-CN" altLang="en-US" sz="2800" i="1" spc="-25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50" dirty="0">
                          <a:latin typeface="Cambria Math" panose="02040503050406030204" pitchFamily="18" charset="0"/>
                          <a:cs typeface="Georgia"/>
                        </a:rPr>
                        <m:t>𝑒</m:t>
                      </m:r>
                      <m:r>
                        <a:rPr lang="en-US" altLang="zh-CN" sz="2800" i="1" spc="-5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𝑖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22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20" dirty="0">
                          <a:latin typeface="Cambria Math" panose="02040503050406030204" pitchFamily="18" charset="0"/>
                          <a:cs typeface="Georgia"/>
                        </a:rPr>
                        <m:t>𝑓</m:t>
                      </m:r>
                      <m:r>
                        <a:rPr lang="en-US" altLang="zh-CN" sz="2800" i="1" spc="-20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857369"/>
                <a:ext cx="1907539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281797" y="3506216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65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361169" y="3512008"/>
            <a:ext cx="212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326374" y="4173424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15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913369" y="4331031"/>
            <a:ext cx="122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135" dirty="0">
                <a:latin typeface="DejaVu Sans"/>
                <a:cs typeface="DejaVu Sans"/>
              </a:rPr>
              <a:t>𝑖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952991" y="4331031"/>
            <a:ext cx="193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After </a:t>
                </a:r>
                <a:r>
                  <a:rPr sz="2800" spc="-40" dirty="0">
                    <a:cs typeface="Times New Roman" panose="02020603050405020304" pitchFamily="18" charset="0"/>
                  </a:rPr>
                  <a:t>dequeuing </a:t>
                </a:r>
                <a14:m>
                  <m:oMath xmlns:m="http://schemas.openxmlformats.org/officeDocument/2006/math">
                    <m:r>
                      <a:rPr lang="zh-CN" altLang="en-US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8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1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175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65745" cy="1050925"/>
              </a:xfrm>
              <a:prstGeom prst="rect">
                <a:avLst/>
              </a:prstGeom>
              <a:blipFill>
                <a:blip r:embed="rId2"/>
                <a:stretch>
                  <a:fillRect l="-2636" t="-1156" r="-2636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845858" y="4669995"/>
                <a:ext cx="11242158" cy="1570943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12700">
                  <a:spcBef>
                    <a:spcPts val="770"/>
                  </a:spcBef>
                  <a:tabLst>
                    <a:tab pos="354965" algn="l"/>
                  </a:tabLst>
                </a:pPr>
                <a:r>
                  <a:rPr lang="zh-CN" altLang="en-US" sz="2800" spc="-25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2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zh-CN" altLang="en-US" sz="2800" i="1" spc="-2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()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  <a:p>
                <a:pPr marL="355600" marR="5080" indent="-3429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sz="2800" spc="-50" dirty="0">
                    <a:cs typeface="Times New Roman" panose="02020603050405020304" pitchFamily="18" charset="0"/>
                  </a:rPr>
                  <a:t>This </a:t>
                </a:r>
                <a:r>
                  <a:rPr sz="2800" spc="-25" dirty="0">
                    <a:cs typeface="Times New Roman" panose="02020603050405020304" pitchFamily="18" charset="0"/>
                  </a:rPr>
                  <a:t>is </a:t>
                </a:r>
                <a:r>
                  <a:rPr sz="2800" spc="-35" dirty="0">
                    <a:cs typeface="Times New Roman" panose="02020603050405020304" pitchFamily="18" charset="0"/>
                  </a:rPr>
                  <a:t>the </a:t>
                </a:r>
                <a:r>
                  <a:rPr sz="2800" spc="-45" dirty="0">
                    <a:cs typeface="Times New Roman" panose="02020603050405020304" pitchFamily="18" charset="0"/>
                  </a:rPr>
                  <a:t>end </a:t>
                </a:r>
                <a:r>
                  <a:rPr sz="2800" spc="-40" dirty="0">
                    <a:cs typeface="Times New Roman" panose="02020603050405020304" pitchFamily="18" charset="0"/>
                  </a:rPr>
                  <a:t>of </a:t>
                </a:r>
                <a:r>
                  <a:rPr sz="2800" spc="-165" dirty="0">
                    <a:cs typeface="Times New Roman" panose="02020603050405020304" pitchFamily="18" charset="0"/>
                  </a:rPr>
                  <a:t>BFS. </a:t>
                </a:r>
                <a:endParaRPr lang="en-US" sz="2800" spc="-165" dirty="0">
                  <a:cs typeface="Times New Roman" panose="02020603050405020304" pitchFamily="18" charset="0"/>
                </a:endParaRPr>
              </a:p>
              <a:p>
                <a:pPr marL="355600" marR="5080" indent="-3429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sz="2800" spc="-75" dirty="0">
                    <a:cs typeface="Times New Roman" panose="02020603050405020304" pitchFamily="18" charset="0"/>
                  </a:rPr>
                  <a:t>Note </a:t>
                </a:r>
                <a:r>
                  <a:rPr sz="2800" spc="-45" dirty="0">
                    <a:cs typeface="Times New Roman" panose="02020603050405020304" pitchFamily="18" charset="0"/>
                  </a:rPr>
                  <a:t>that </a:t>
                </a:r>
                <a14:m>
                  <m:oMath xmlns:m="http://schemas.openxmlformats.org/officeDocument/2006/math">
                    <m:r>
                      <a:rPr lang="en-US" altLang="zh-CN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sz="2800" spc="-85" dirty="0">
                    <a:cs typeface="Times New Roman" panose="02020603050405020304" pitchFamily="18" charset="0"/>
                  </a:rPr>
                  <a:t> </a:t>
                </a:r>
                <a:r>
                  <a:rPr sz="2800" spc="-45" dirty="0">
                    <a:cs typeface="Times New Roman" panose="02020603050405020304" pitchFamily="18" charset="0"/>
                  </a:rPr>
                  <a:t>remains </a:t>
                </a:r>
                <a:r>
                  <a:rPr sz="2800" spc="-35" dirty="0">
                    <a:cs typeface="Times New Roman" panose="02020603050405020304" pitchFamily="18" charset="0"/>
                  </a:rPr>
                  <a:t>white:</a:t>
                </a:r>
                <a:r>
                  <a:rPr sz="2800" spc="-250" dirty="0">
                    <a:cs typeface="Times New Roman" panose="02020603050405020304" pitchFamily="18" charset="0"/>
                  </a:rPr>
                  <a:t> </a:t>
                </a:r>
                <a:r>
                  <a:rPr sz="2800" spc="40" dirty="0">
                    <a:cs typeface="Times New Roman" panose="02020603050405020304" pitchFamily="18" charset="0"/>
                  </a:rPr>
                  <a:t>we </a:t>
                </a:r>
                <a:r>
                  <a:rPr sz="2800" spc="-55" dirty="0">
                    <a:cs typeface="Times New Roman" panose="02020603050405020304" pitchFamily="18" charset="0"/>
                  </a:rPr>
                  <a:t>can </a:t>
                </a:r>
                <a:r>
                  <a:rPr sz="2800" spc="-40" dirty="0">
                    <a:cs typeface="Times New Roman" panose="02020603050405020304" pitchFamily="18" charset="0"/>
                  </a:rPr>
                  <a:t>conclude </a:t>
                </a:r>
                <a:r>
                  <a:rPr sz="2800" spc="-45" dirty="0">
                    <a:cs typeface="Times New Roman" panose="02020603050405020304" pitchFamily="18" charset="0"/>
                  </a:rPr>
                  <a:t>that </a:t>
                </a:r>
                <a:r>
                  <a:rPr sz="2800" spc="-30" dirty="0">
                    <a:cs typeface="Times New Roman" panose="02020603050405020304" pitchFamily="18" charset="0"/>
                  </a:rPr>
                  <a:t>it </a:t>
                </a:r>
                <a:r>
                  <a:rPr sz="2800" spc="-25" dirty="0">
                    <a:cs typeface="Times New Roman" panose="02020603050405020304" pitchFamily="18" charset="0"/>
                  </a:rPr>
                  <a:t>is </a:t>
                </a:r>
                <a:r>
                  <a:rPr sz="2800" b="1" spc="-45" dirty="0">
                    <a:cs typeface="Times New Roman" panose="02020603050405020304" pitchFamily="18" charset="0"/>
                  </a:rPr>
                  <a:t>not</a:t>
                </a:r>
                <a:r>
                  <a:rPr sz="2800" spc="-45" dirty="0">
                    <a:cs typeface="Times New Roman" panose="02020603050405020304" pitchFamily="18" charset="0"/>
                  </a:rPr>
                  <a:t> </a:t>
                </a:r>
                <a:r>
                  <a:rPr sz="2800" b="1" spc="-35" dirty="0">
                    <a:cs typeface="Times New Roman" panose="02020603050405020304" pitchFamily="18" charset="0"/>
                  </a:rPr>
                  <a:t>reachable</a:t>
                </a:r>
                <a:r>
                  <a:rPr sz="2800" spc="-35" dirty="0">
                    <a:cs typeface="Times New Roman" panose="02020603050405020304" pitchFamily="18" charset="0"/>
                  </a:rPr>
                  <a:t> </a:t>
                </a:r>
                <a:r>
                  <a:rPr sz="2800" spc="-60" dirty="0">
                    <a:cs typeface="Times New Roman" panose="02020603050405020304" pitchFamily="18" charset="0"/>
                  </a:rPr>
                  <a:t>from</a:t>
                </a:r>
                <a:r>
                  <a:rPr sz="2800" spc="-36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.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8" y="4669995"/>
                <a:ext cx="11242158" cy="1570943"/>
              </a:xfrm>
              <a:prstGeom prst="rect">
                <a:avLst/>
              </a:prstGeom>
              <a:blipFill>
                <a:blip r:embed="rId3"/>
                <a:stretch>
                  <a:fillRect l="-1844" r="-54" b="-12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56524" y="2830780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24848" y="2830780"/>
            <a:ext cx="202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281797" y="3506216"/>
            <a:ext cx="165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65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361169" y="3512008"/>
            <a:ext cx="212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326374" y="4173424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15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913368" y="4331031"/>
            <a:ext cx="1233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52195" algn="l"/>
              </a:tabLst>
            </a:pPr>
            <a:r>
              <a:rPr sz="2400" spc="-1135" dirty="0">
                <a:latin typeface="DejaVu Sans"/>
                <a:cs typeface="DejaVu Sans"/>
              </a:rPr>
              <a:t>𝑖	</a:t>
            </a:r>
            <a:r>
              <a:rPr sz="2400" spc="-200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35937" y="976072"/>
            <a:ext cx="491490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54965" algn="l"/>
              </a:tabLst>
            </a:pPr>
            <a:r>
              <a:rPr sz="2800" spc="-50" dirty="0">
                <a:cs typeface="Times New Roman" panose="02020603050405020304" pitchFamily="18" charset="0"/>
              </a:rPr>
              <a:t>Where </a:t>
            </a:r>
            <a:r>
              <a:rPr sz="2800" spc="-20" dirty="0">
                <a:cs typeface="Times New Roman" panose="02020603050405020304" pitchFamily="18" charset="0"/>
              </a:rPr>
              <a:t>are </a:t>
            </a:r>
            <a:r>
              <a:rPr sz="2800" spc="-30" dirty="0">
                <a:cs typeface="Times New Roman" panose="02020603050405020304" pitchFamily="18" charset="0"/>
              </a:rPr>
              <a:t>the </a:t>
            </a:r>
            <a:r>
              <a:rPr sz="2800" spc="-20" dirty="0">
                <a:cs typeface="Times New Roman" panose="02020603050405020304" pitchFamily="18" charset="0"/>
              </a:rPr>
              <a:t>shortest</a:t>
            </a:r>
            <a:r>
              <a:rPr sz="2800" spc="-280" dirty="0">
                <a:cs typeface="Times New Roman" panose="02020603050405020304" pitchFamily="18" charset="0"/>
              </a:rPr>
              <a:t> </a:t>
            </a:r>
            <a:r>
              <a:rPr sz="2800" spc="-60" dirty="0">
                <a:cs typeface="Times New Roman" panose="02020603050405020304" pitchFamily="18" charset="0"/>
              </a:rPr>
              <a:t>paths?</a:t>
            </a:r>
            <a:endParaRPr sz="28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707366" y="5090282"/>
                <a:ext cx="10886536" cy="87524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355600" marR="5080" indent="-342900">
                  <a:spcBef>
                    <a:spcPts val="10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Times New Roman" panose="02020603050405020304" pitchFamily="18" charset="0"/>
                  </a:rPr>
                  <a:t>The </a:t>
                </a:r>
                <a:r>
                  <a:rPr sz="2800" spc="-20" dirty="0">
                    <a:cs typeface="Times New Roman" panose="02020603050405020304" pitchFamily="18" charset="0"/>
                  </a:rPr>
                  <a:t>shortest </a:t>
                </a:r>
                <a:r>
                  <a:rPr sz="2800" spc="-50" dirty="0">
                    <a:cs typeface="Times New Roman" panose="02020603050405020304" pitchFamily="18" charset="0"/>
                  </a:rPr>
                  <a:t>path </a:t>
                </a:r>
                <a:r>
                  <a:rPr sz="2800" spc="-60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sz="2800" spc="-40" dirty="0">
                    <a:cs typeface="Times New Roman" panose="02020603050405020304" pitchFamily="18" charset="0"/>
                  </a:rPr>
                  <a:t> to </a:t>
                </a:r>
                <a:r>
                  <a:rPr sz="2800" spc="-55" dirty="0">
                    <a:cs typeface="Times New Roman" panose="02020603050405020304" pitchFamily="18" charset="0"/>
                  </a:rPr>
                  <a:t>any </a:t>
                </a:r>
                <a:r>
                  <a:rPr sz="2800" spc="-25" dirty="0">
                    <a:cs typeface="Times New Roman" panose="02020603050405020304" pitchFamily="18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sz="2800" spc="-60" dirty="0">
                    <a:cs typeface="Times New Roman" panose="02020603050405020304" pitchFamily="18" charset="0"/>
                  </a:rPr>
                  <a:t> </a:t>
                </a:r>
                <a:r>
                  <a:rPr sz="2800" spc="-25" dirty="0">
                    <a:cs typeface="Times New Roman" panose="02020603050405020304" pitchFamily="18" charset="0"/>
                  </a:rPr>
                  <a:t>is </a:t>
                </a:r>
                <a:r>
                  <a:rPr sz="2800" spc="-45" dirty="0">
                    <a:cs typeface="Times New Roman" panose="02020603050405020304" pitchFamily="18" charset="0"/>
                  </a:rPr>
                  <a:t>simply</a:t>
                </a:r>
                <a:r>
                  <a:rPr sz="2800" spc="-395" dirty="0">
                    <a:cs typeface="Times New Roman" panose="02020603050405020304" pitchFamily="18" charset="0"/>
                  </a:rPr>
                  <a:t> </a:t>
                </a:r>
                <a:r>
                  <a:rPr sz="2800" spc="-35" dirty="0">
                    <a:cs typeface="Times New Roman" panose="02020603050405020304" pitchFamily="18" charset="0"/>
                  </a:rPr>
                  <a:t>the  </a:t>
                </a:r>
                <a:r>
                  <a:rPr sz="2800" spc="-50" dirty="0">
                    <a:cs typeface="Times New Roman" panose="02020603050405020304" pitchFamily="18" charset="0"/>
                  </a:rPr>
                  <a:t>path </a:t>
                </a:r>
                <a:r>
                  <a:rPr sz="2800" spc="-60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sz="2800" spc="-40" dirty="0">
                    <a:cs typeface="Times New Roman" panose="02020603050405020304" pitchFamily="18" charset="0"/>
                  </a:rPr>
                  <a:t> to node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sz="2800" spc="-60" dirty="0">
                    <a:cs typeface="Times New Roman" panose="02020603050405020304" pitchFamily="18" charset="0"/>
                  </a:rPr>
                  <a:t> </a:t>
                </a:r>
                <a:r>
                  <a:rPr sz="2800" spc="-65" dirty="0">
                    <a:cs typeface="Times New Roman" panose="02020603050405020304" pitchFamily="18" charset="0"/>
                  </a:rPr>
                  <a:t>in </a:t>
                </a:r>
                <a:r>
                  <a:rPr sz="2800" spc="-35" dirty="0">
                    <a:cs typeface="Times New Roman" panose="02020603050405020304" pitchFamily="18" charset="0"/>
                  </a:rPr>
                  <a:t>the </a:t>
                </a:r>
                <a:r>
                  <a:rPr sz="2800" spc="-160" dirty="0">
                    <a:cs typeface="Times New Roman" panose="02020603050405020304" pitchFamily="18" charset="0"/>
                  </a:rPr>
                  <a:t>BFS</a:t>
                </a:r>
                <a:r>
                  <a:rPr sz="2800" spc="-285" dirty="0">
                    <a:cs typeface="Times New Roman" panose="02020603050405020304" pitchFamily="18" charset="0"/>
                  </a:rPr>
                  <a:t> </a:t>
                </a:r>
                <a:r>
                  <a:rPr sz="2800" spc="-55" dirty="0">
                    <a:cs typeface="Times New Roman" panose="02020603050405020304" pitchFamily="18" charset="0"/>
                  </a:rPr>
                  <a:t>tree!</a:t>
                </a:r>
                <a:r>
                  <a:rPr lang="en-US" sz="2800" spc="-55" dirty="0">
                    <a:cs typeface="Times New Roman" panose="02020603050405020304" pitchFamily="18" charset="0"/>
                  </a:rPr>
                  <a:t> Why?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6" y="5090282"/>
                <a:ext cx="10886536" cy="875240"/>
              </a:xfrm>
              <a:prstGeom prst="rect">
                <a:avLst/>
              </a:prstGeom>
              <a:blipFill>
                <a:blip r:embed="rId2"/>
                <a:stretch>
                  <a:fillRect l="-1848" t="-11111" b="-23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2305" y="20891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latin typeface="DejaVu Sans"/>
                <a:cs typeface="DejaVu Sans"/>
              </a:rPr>
              <a:t>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06617" y="20891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64473" y="2422270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19">
                <a:moveTo>
                  <a:pt x="28067" y="357124"/>
                </a:moveTo>
                <a:lnTo>
                  <a:pt x="0" y="439292"/>
                </a:lnTo>
                <a:lnTo>
                  <a:pt x="82676" y="412368"/>
                </a:lnTo>
                <a:lnTo>
                  <a:pt x="73512" y="403098"/>
                </a:lnTo>
                <a:lnTo>
                  <a:pt x="55245" y="403098"/>
                </a:lnTo>
                <a:lnTo>
                  <a:pt x="36956" y="384555"/>
                </a:lnTo>
                <a:lnTo>
                  <a:pt x="46182" y="375450"/>
                </a:lnTo>
                <a:lnTo>
                  <a:pt x="28067" y="357124"/>
                </a:lnTo>
                <a:close/>
              </a:path>
              <a:path w="445134" h="439419">
                <a:moveTo>
                  <a:pt x="46182" y="375450"/>
                </a:moveTo>
                <a:lnTo>
                  <a:pt x="36956" y="384555"/>
                </a:lnTo>
                <a:lnTo>
                  <a:pt x="55245" y="403098"/>
                </a:lnTo>
                <a:lnTo>
                  <a:pt x="64490" y="393970"/>
                </a:lnTo>
                <a:lnTo>
                  <a:pt x="46182" y="375450"/>
                </a:lnTo>
                <a:close/>
              </a:path>
              <a:path w="445134" h="439419">
                <a:moveTo>
                  <a:pt x="64490" y="393970"/>
                </a:moveTo>
                <a:lnTo>
                  <a:pt x="55245" y="403098"/>
                </a:lnTo>
                <a:lnTo>
                  <a:pt x="73512" y="403098"/>
                </a:lnTo>
                <a:lnTo>
                  <a:pt x="64490" y="393970"/>
                </a:lnTo>
                <a:close/>
              </a:path>
              <a:path w="445134" h="439419">
                <a:moveTo>
                  <a:pt x="426593" y="0"/>
                </a:moveTo>
                <a:lnTo>
                  <a:pt x="46182" y="375450"/>
                </a:lnTo>
                <a:lnTo>
                  <a:pt x="64490" y="393970"/>
                </a:lnTo>
                <a:lnTo>
                  <a:pt x="444753" y="18541"/>
                </a:lnTo>
                <a:lnTo>
                  <a:pt x="426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87281" y="2421382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6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6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01736" y="3225038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8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256524" y="1344502"/>
            <a:ext cx="1345565" cy="2593018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46990" algn="ctr">
              <a:spcBef>
                <a:spcPts val="1240"/>
              </a:spcBef>
            </a:pPr>
            <a:r>
              <a:rPr sz="2800" spc="-160" dirty="0">
                <a:cs typeface="Georgia"/>
              </a:rPr>
              <a:t>BFS </a:t>
            </a:r>
            <a:r>
              <a:rPr sz="2800" spc="-5" dirty="0">
                <a:cs typeface="Georgia"/>
              </a:rPr>
              <a:t>tree</a:t>
            </a:r>
            <a:endParaRPr sz="2800" dirty="0">
              <a:cs typeface="Georgia"/>
            </a:endParaRPr>
          </a:p>
          <a:p>
            <a:pPr marR="10795" algn="ctr">
              <a:spcBef>
                <a:spcPts val="975"/>
              </a:spcBef>
            </a:pPr>
            <a:r>
              <a:rPr sz="2400" spc="-105" dirty="0">
                <a:latin typeface="DejaVu Sans"/>
                <a:cs typeface="DejaVu Sans"/>
              </a:rPr>
              <a:t>𝑎</a:t>
            </a:r>
            <a:endParaRPr sz="2400" dirty="0">
              <a:latin typeface="DejaVu Sans"/>
              <a:cs typeface="DejaVu Sans"/>
            </a:endParaRPr>
          </a:p>
          <a:p>
            <a:pPr>
              <a:spcBef>
                <a:spcPts val="1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R="66675" algn="ctr">
              <a:tabLst>
                <a:tab pos="1068070" algn="l"/>
              </a:tabLst>
            </a:pPr>
            <a:r>
              <a:rPr sz="2400" spc="-245" dirty="0">
                <a:latin typeface="DejaVu Sans"/>
                <a:cs typeface="DejaVu Sans"/>
              </a:rPr>
              <a:t>𝑏	</a:t>
            </a:r>
            <a:r>
              <a:rPr sz="2400" spc="-80" dirty="0">
                <a:latin typeface="DejaVu Sans"/>
                <a:cs typeface="DejaVu Sans"/>
              </a:rPr>
              <a:t>𝑑</a:t>
            </a:r>
            <a:endParaRPr sz="2400" dirty="0">
              <a:latin typeface="DejaVu Sans"/>
              <a:cs typeface="DejaVu Sans"/>
            </a:endParaRPr>
          </a:p>
          <a:p>
            <a:pPr algn="ctr">
              <a:spcBef>
                <a:spcPts val="2485"/>
              </a:spcBef>
              <a:tabLst>
                <a:tab pos="1078865" algn="l"/>
              </a:tabLst>
            </a:pPr>
            <a:r>
              <a:rPr sz="3600" spc="-509" baseline="1157" dirty="0">
                <a:latin typeface="DejaVu Sans"/>
                <a:cs typeface="DejaVu Sans"/>
              </a:rPr>
              <a:t>𝑐	</a:t>
            </a:r>
            <a:r>
              <a:rPr sz="2400" spc="25" dirty="0">
                <a:latin typeface="DejaVu Sans"/>
                <a:cs typeface="DejaVu Sans"/>
              </a:rPr>
              <a:t>𝑔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02065" y="3231133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3"/>
                </a:lnTo>
                <a:lnTo>
                  <a:pt x="42163" y="368300"/>
                </a:lnTo>
                <a:lnTo>
                  <a:pt x="70793" y="304164"/>
                </a:lnTo>
                <a:lnTo>
                  <a:pt x="26415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5" y="304164"/>
                </a:lnTo>
                <a:lnTo>
                  <a:pt x="52324" y="303021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6" y="288925"/>
                </a:moveTo>
                <a:lnTo>
                  <a:pt x="51759" y="290066"/>
                </a:lnTo>
                <a:lnTo>
                  <a:pt x="52324" y="303021"/>
                </a:lnTo>
                <a:lnTo>
                  <a:pt x="26415" y="304164"/>
                </a:lnTo>
                <a:lnTo>
                  <a:pt x="70793" y="304164"/>
                </a:lnTo>
                <a:lnTo>
                  <a:pt x="77596" y="288925"/>
                </a:lnTo>
                <a:close/>
              </a:path>
              <a:path w="78104" h="368300">
                <a:moveTo>
                  <a:pt x="39115" y="0"/>
                </a:moveTo>
                <a:lnTo>
                  <a:pt x="13207" y="1015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326374" y="4173424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415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50505" y="3892550"/>
            <a:ext cx="78105" cy="368300"/>
          </a:xfrm>
          <a:custGeom>
            <a:avLst/>
            <a:gdLst/>
            <a:ahLst/>
            <a:cxnLst/>
            <a:rect l="l" t="t" r="r" b="b"/>
            <a:pathLst>
              <a:path w="78104" h="368300">
                <a:moveTo>
                  <a:pt x="25851" y="291211"/>
                </a:moveTo>
                <a:lnTo>
                  <a:pt x="0" y="292354"/>
                </a:lnTo>
                <a:lnTo>
                  <a:pt x="42164" y="368300"/>
                </a:lnTo>
                <a:lnTo>
                  <a:pt x="70793" y="304164"/>
                </a:lnTo>
                <a:lnTo>
                  <a:pt x="26416" y="304164"/>
                </a:lnTo>
                <a:lnTo>
                  <a:pt x="25851" y="291211"/>
                </a:lnTo>
                <a:close/>
              </a:path>
              <a:path w="78104" h="368300">
                <a:moveTo>
                  <a:pt x="51759" y="290066"/>
                </a:moveTo>
                <a:lnTo>
                  <a:pt x="25851" y="291211"/>
                </a:lnTo>
                <a:lnTo>
                  <a:pt x="26416" y="304164"/>
                </a:lnTo>
                <a:lnTo>
                  <a:pt x="52324" y="303022"/>
                </a:lnTo>
                <a:lnTo>
                  <a:pt x="51759" y="290066"/>
                </a:lnTo>
                <a:close/>
              </a:path>
              <a:path w="78104" h="368300">
                <a:moveTo>
                  <a:pt x="77597" y="288925"/>
                </a:moveTo>
                <a:lnTo>
                  <a:pt x="51759" y="290066"/>
                </a:lnTo>
                <a:lnTo>
                  <a:pt x="52324" y="303022"/>
                </a:lnTo>
                <a:lnTo>
                  <a:pt x="26416" y="304164"/>
                </a:lnTo>
                <a:lnTo>
                  <a:pt x="70793" y="304164"/>
                </a:lnTo>
                <a:lnTo>
                  <a:pt x="77597" y="288925"/>
                </a:lnTo>
                <a:close/>
              </a:path>
              <a:path w="78104" h="368300">
                <a:moveTo>
                  <a:pt x="39116" y="0"/>
                </a:moveTo>
                <a:lnTo>
                  <a:pt x="13207" y="1016"/>
                </a:lnTo>
                <a:lnTo>
                  <a:pt x="25851" y="291211"/>
                </a:lnTo>
                <a:lnTo>
                  <a:pt x="51759" y="29006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913368" y="4331031"/>
            <a:ext cx="1233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52195" algn="l"/>
              </a:tabLst>
            </a:pPr>
            <a:r>
              <a:rPr sz="2400" spc="-1135" dirty="0">
                <a:latin typeface="DejaVu Sans"/>
                <a:cs typeface="DejaVu Sans"/>
              </a:rPr>
              <a:t>𝑖	</a:t>
            </a:r>
            <a:r>
              <a:rPr sz="2400" spc="-200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87790" y="3921886"/>
            <a:ext cx="445134" cy="439420"/>
          </a:xfrm>
          <a:custGeom>
            <a:avLst/>
            <a:gdLst/>
            <a:ahLst/>
            <a:cxnLst/>
            <a:rect l="l" t="t" r="r" b="b"/>
            <a:pathLst>
              <a:path w="445134" h="439420">
                <a:moveTo>
                  <a:pt x="28066" y="357124"/>
                </a:moveTo>
                <a:lnTo>
                  <a:pt x="0" y="439293"/>
                </a:lnTo>
                <a:lnTo>
                  <a:pt x="82550" y="412369"/>
                </a:lnTo>
                <a:lnTo>
                  <a:pt x="73406" y="403098"/>
                </a:lnTo>
                <a:lnTo>
                  <a:pt x="55244" y="403098"/>
                </a:lnTo>
                <a:lnTo>
                  <a:pt x="36956" y="384556"/>
                </a:lnTo>
                <a:lnTo>
                  <a:pt x="46161" y="375471"/>
                </a:lnTo>
                <a:lnTo>
                  <a:pt x="28066" y="357124"/>
                </a:lnTo>
                <a:close/>
              </a:path>
              <a:path w="445134" h="439420">
                <a:moveTo>
                  <a:pt x="46161" y="375471"/>
                </a:moveTo>
                <a:lnTo>
                  <a:pt x="36956" y="384556"/>
                </a:lnTo>
                <a:lnTo>
                  <a:pt x="55244" y="403098"/>
                </a:lnTo>
                <a:lnTo>
                  <a:pt x="64447" y="394012"/>
                </a:lnTo>
                <a:lnTo>
                  <a:pt x="46161" y="375471"/>
                </a:lnTo>
                <a:close/>
              </a:path>
              <a:path w="445134" h="439420">
                <a:moveTo>
                  <a:pt x="64447" y="394012"/>
                </a:moveTo>
                <a:lnTo>
                  <a:pt x="55244" y="403098"/>
                </a:lnTo>
                <a:lnTo>
                  <a:pt x="73406" y="403098"/>
                </a:lnTo>
                <a:lnTo>
                  <a:pt x="64447" y="394012"/>
                </a:lnTo>
                <a:close/>
              </a:path>
              <a:path w="445134" h="439420">
                <a:moveTo>
                  <a:pt x="426592" y="0"/>
                </a:moveTo>
                <a:lnTo>
                  <a:pt x="46161" y="375471"/>
                </a:lnTo>
                <a:lnTo>
                  <a:pt x="64447" y="394012"/>
                </a:lnTo>
                <a:lnTo>
                  <a:pt x="444753" y="18542"/>
                </a:lnTo>
                <a:lnTo>
                  <a:pt x="426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10597" y="3920997"/>
            <a:ext cx="476250" cy="384810"/>
          </a:xfrm>
          <a:custGeom>
            <a:avLst/>
            <a:gdLst/>
            <a:ahLst/>
            <a:cxnLst/>
            <a:rect l="l" t="t" r="r" b="b"/>
            <a:pathLst>
              <a:path w="476250" h="384810">
                <a:moveTo>
                  <a:pt x="407043" y="346202"/>
                </a:moveTo>
                <a:lnTo>
                  <a:pt x="390905" y="366394"/>
                </a:lnTo>
                <a:lnTo>
                  <a:pt x="475869" y="384682"/>
                </a:lnTo>
                <a:lnTo>
                  <a:pt x="461863" y="354329"/>
                </a:lnTo>
                <a:lnTo>
                  <a:pt x="417195" y="354329"/>
                </a:lnTo>
                <a:lnTo>
                  <a:pt x="407043" y="346202"/>
                </a:lnTo>
                <a:close/>
              </a:path>
              <a:path w="476250" h="384810">
                <a:moveTo>
                  <a:pt x="423240" y="325934"/>
                </a:moveTo>
                <a:lnTo>
                  <a:pt x="407043" y="346202"/>
                </a:lnTo>
                <a:lnTo>
                  <a:pt x="417195" y="354329"/>
                </a:lnTo>
                <a:lnTo>
                  <a:pt x="433324" y="334009"/>
                </a:lnTo>
                <a:lnTo>
                  <a:pt x="423240" y="325934"/>
                </a:lnTo>
                <a:close/>
              </a:path>
              <a:path w="476250" h="384810">
                <a:moveTo>
                  <a:pt x="439420" y="305688"/>
                </a:moveTo>
                <a:lnTo>
                  <a:pt x="423240" y="325934"/>
                </a:lnTo>
                <a:lnTo>
                  <a:pt x="433324" y="334009"/>
                </a:lnTo>
                <a:lnTo>
                  <a:pt x="417195" y="354329"/>
                </a:lnTo>
                <a:lnTo>
                  <a:pt x="461863" y="354329"/>
                </a:lnTo>
                <a:lnTo>
                  <a:pt x="439420" y="305688"/>
                </a:lnTo>
                <a:close/>
              </a:path>
              <a:path w="476250" h="384810">
                <a:moveTo>
                  <a:pt x="16255" y="0"/>
                </a:moveTo>
                <a:lnTo>
                  <a:pt x="0" y="20319"/>
                </a:lnTo>
                <a:lnTo>
                  <a:pt x="407043" y="346202"/>
                </a:lnTo>
                <a:lnTo>
                  <a:pt x="423240" y="325934"/>
                </a:lnTo>
                <a:lnTo>
                  <a:pt x="162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BB949-4C83-3461-575F-2BBA8D02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Pseudo Code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BC09D5-D881-548D-3D0E-E076796023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Repeat the following until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 is empty</a:t>
                </a:r>
              </a:p>
              <a:p>
                <a:pPr lvl="1"/>
                <a:r>
                  <a:rPr lang="en-US" altLang="zh-CN" dirty="0"/>
                  <a:t>De-queue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 the first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For every out-neighbor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that is still white</a:t>
                </a:r>
              </a:p>
              <a:p>
                <a:pPr lvl="2"/>
                <a:r>
                  <a:rPr lang="en-US" altLang="zh-CN" dirty="0"/>
                  <a:t>Enqueue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CN" dirty="0"/>
                  <a:t>, and color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yellow</a:t>
                </a:r>
              </a:p>
              <a:p>
                <a:pPr lvl="2"/>
                <a:r>
                  <a:rPr lang="en-US" altLang="zh-CN" dirty="0"/>
                  <a:t>Make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 child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the BFS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Color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red (meaning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visited)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BC09D5-D881-548D-3D0E-E07679602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8EFDA3-CB98-6AF6-8EA4-D6DFE60D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7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EBEB5-72CC-3AF6-F067-AA589125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 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70D6F-2078-F984-545A-C20537EB04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65552"/>
              </a:xfrm>
            </p:spPr>
            <p:txBody>
              <a:bodyPr/>
              <a:lstStyle/>
              <a:p>
                <a:r>
                  <a:rPr lang="en-US" altLang="zh-CN" dirty="0"/>
                  <a:t>When a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dequeued, we spend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altLang="zh-CN" dirty="0"/>
                  <a:t>time processing it,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is the out-degree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Clearly, every vertex enters the queue at most once.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total running time of BFS is therefore: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D70D6F-2078-F984-545A-C20537EB04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65552"/>
              </a:xfrm>
              <a:blipFill>
                <a:blip r:embed="rId2"/>
                <a:stretch>
                  <a:fillRect l="-1043" t="-3380" b="-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33F3F-CF89-17FE-450E-15BA584B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369B42-8543-2D61-30C1-17A1CD363258}"/>
                  </a:ext>
                </a:extLst>
              </p:cNvPr>
              <p:cNvSpPr txBox="1"/>
              <p:nvPr/>
            </p:nvSpPr>
            <p:spPr>
              <a:xfrm>
                <a:off x="4147868" y="5129842"/>
                <a:ext cx="3473643" cy="672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))= 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369B42-8543-2D61-30C1-17A1CD363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68" y="5129842"/>
                <a:ext cx="3473643" cy="672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8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54CE977-90F1-5847-6509-E3451ED05370}"/>
              </a:ext>
            </a:extLst>
          </p:cNvPr>
          <p:cNvSpPr/>
          <p:nvPr/>
        </p:nvSpPr>
        <p:spPr>
          <a:xfrm>
            <a:off x="4148556" y="2469058"/>
            <a:ext cx="682236" cy="714089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77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CD145-B7E2-1CB7-2A2D-A7937D9A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graph (</a:t>
            </a:r>
            <a:r>
              <a:rPr lang="zh-CN" altLang="en-US" dirty="0"/>
              <a:t>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5916C-D99B-E7BB-1C9B-B6D850853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City A was set on both sides of the River, and included  two large islands which were connected to each other  by seven bridges.</a:t>
            </a:r>
          </a:p>
          <a:p>
            <a:r>
              <a:rPr lang="en-US" altLang="zh-CN" dirty="0"/>
              <a:t>The problem was to devise a path through the city that would cross each of those  bridges once and only once. (Seven Bridges of </a:t>
            </a:r>
            <a:r>
              <a:rPr lang="en-US" altLang="zh-CN" dirty="0" err="1"/>
              <a:t>Königsberg</a:t>
            </a:r>
            <a:r>
              <a:rPr lang="en-US" altLang="zh-CN" dirty="0"/>
              <a:t>, </a:t>
            </a:r>
            <a:r>
              <a:rPr lang="zh-CN" altLang="en-US" dirty="0"/>
              <a:t>一笔画问题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F25EC-AAEB-FABB-D4F0-98386BA3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B1A5506-736E-4A4C-119A-D67BF12C4DFF}"/>
              </a:ext>
            </a:extLst>
          </p:cNvPr>
          <p:cNvSpPr/>
          <p:nvPr/>
        </p:nvSpPr>
        <p:spPr>
          <a:xfrm>
            <a:off x="1880617" y="4126617"/>
            <a:ext cx="2334768" cy="1839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A2C5D26-9D90-155D-2E3F-3292FBE6FBE0}"/>
              </a:ext>
            </a:extLst>
          </p:cNvPr>
          <p:cNvSpPr/>
          <p:nvPr/>
        </p:nvSpPr>
        <p:spPr>
          <a:xfrm>
            <a:off x="4724400" y="3926946"/>
            <a:ext cx="2743200" cy="219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C6CA2D-AEF5-27E8-0C79-8AFF2716BB33}"/>
              </a:ext>
            </a:extLst>
          </p:cNvPr>
          <p:cNvSpPr/>
          <p:nvPr/>
        </p:nvSpPr>
        <p:spPr>
          <a:xfrm>
            <a:off x="7976617" y="3901065"/>
            <a:ext cx="2574036" cy="206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795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6B8E8-4E80-980D-7DE8-C24DCD4D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First Search (DFS)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AA8E1-3796-686D-F045-9F54851A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have already learnt breadth first search (BFS).</a:t>
            </a:r>
          </a:p>
          <a:p>
            <a:r>
              <a:rPr lang="en-US" altLang="zh-CN" dirty="0"/>
              <a:t>Today, we will discuss its “sister version”: the </a:t>
            </a:r>
            <a:r>
              <a:rPr lang="en-US" altLang="zh-CN" b="1" dirty="0"/>
              <a:t>depth first  search (DFS)</a:t>
            </a:r>
            <a:r>
              <a:rPr lang="en-US" altLang="zh-CN" dirty="0"/>
              <a:t> algorithm. </a:t>
            </a:r>
          </a:p>
          <a:p>
            <a:r>
              <a:rPr lang="en-US" altLang="zh-CN" dirty="0"/>
              <a:t>Our discussion will once again  focus on directed graphs, because the extension to  undirected graphs is straight forward.</a:t>
            </a:r>
          </a:p>
          <a:p>
            <a:endParaRPr lang="en-US" altLang="zh-CN" dirty="0"/>
          </a:p>
          <a:p>
            <a:r>
              <a:rPr lang="en-US" altLang="zh-CN" dirty="0"/>
              <a:t>DFS is a </a:t>
            </a:r>
            <a:r>
              <a:rPr lang="en-US" altLang="zh-CN" b="1" dirty="0"/>
              <a:t>surprisingly</a:t>
            </a:r>
            <a:r>
              <a:rPr lang="en-US" altLang="zh-CN" dirty="0"/>
              <a:t> powerful algorithm solving several classic problems </a:t>
            </a:r>
            <a:r>
              <a:rPr lang="en-US" altLang="zh-CN" b="1" dirty="0"/>
              <a:t>elegantly</a:t>
            </a:r>
            <a:r>
              <a:rPr lang="en-US" altLang="zh-CN" dirty="0"/>
              <a:t>. In this lecture, we will  see one such problem: detecting whether the input  graph contains </a:t>
            </a:r>
            <a:r>
              <a:rPr lang="en-US" altLang="zh-CN" b="1" dirty="0"/>
              <a:t>cycles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EFABFF-9AEF-7A17-E518-29968CA4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4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877D-5072-72EA-3052-16DBAC3E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Cycles in a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0D2B81-BBD6-8B38-E7E1-E81813E32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25220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Recall: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be a directed graph. A path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 sequence of nodes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such that</a:t>
                </a:r>
              </a:p>
              <a:p>
                <a:pPr lvl="1"/>
                <a:r>
                  <a:rPr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∈ [1,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there is an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  e.g.,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), 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), …, 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Sometimes, we also denote the path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 ⋯ →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/>
                  <a:t>A cycle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path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≥ 4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0D2B81-BBD6-8B38-E7E1-E81813E32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2522088"/>
              </a:xfrm>
              <a:blipFill>
                <a:blip r:embed="rId2"/>
                <a:stretch>
                  <a:fillRect l="-1043" t="-5556" r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D7A5BA-5991-09C9-D384-396CA840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F4405961-C0F6-F1C5-8988-327EBEDF3E44}"/>
                  </a:ext>
                </a:extLst>
              </p:cNvPr>
              <p:cNvSpPr txBox="1"/>
              <p:nvPr/>
            </p:nvSpPr>
            <p:spPr>
              <a:xfrm>
                <a:off x="838199" y="4658264"/>
                <a:ext cx="5372819" cy="1481175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770"/>
                  </a:spcBef>
                  <a:tabLst>
                    <a:tab pos="354965" algn="l"/>
                  </a:tabLst>
                </a:pPr>
                <a:r>
                  <a:rPr sz="2800" spc="-95" dirty="0">
                    <a:cs typeface="Georgia"/>
                  </a:rPr>
                  <a:t>Example:</a:t>
                </a:r>
                <a:endParaRPr lang="en-US" sz="2800" dirty="0">
                  <a:cs typeface="Georgia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770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60" dirty="0" smtClean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zh-CN" altLang="en-US" sz="2800" i="1" spc="-8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→</m:t>
                      </m:r>
                      <m:r>
                        <a:rPr lang="zh-CN" altLang="en-US" sz="2800" i="1" spc="-100" dirty="0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zh-CN" altLang="en-US" sz="2800" i="1" spc="-45" dirty="0" smtClean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zh-CN" altLang="en-US" sz="2800" i="1" spc="-60" dirty="0" smtClean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→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𝑎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 → </m:t>
                      </m:r>
                      <m:r>
                        <a:rPr lang="zh-CN" altLang="en-US" sz="2800" i="1" spc="-45" dirty="0" err="1" smtClean="0">
                          <a:latin typeface="Cambria Math" panose="02040503050406030204" pitchFamily="18" charset="0"/>
                          <a:cs typeface="Georgia"/>
                        </a:rPr>
                        <m:t>𝑖</m:t>
                      </m:r>
                      <m:r>
                        <a:rPr lang="zh-CN" altLang="en-US" sz="2800" i="1" spc="-75" dirty="0" smtClean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→</m:t>
                      </m:r>
                      <m:r>
                        <a:rPr lang="zh-CN" altLang="en-US" sz="2800" i="1" spc="-100" dirty="0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zh-CN" altLang="en-US" sz="2800" i="1" spc="-65" dirty="0">
                          <a:latin typeface="Cambria Math" panose="02040503050406030204" pitchFamily="18" charset="0"/>
                          <a:cs typeface="Georgia"/>
                        </a:rPr>
                        <m:t>𝑓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→</m:t>
                      </m:r>
                      <m:r>
                        <a:rPr lang="zh-CN" altLang="en-US" sz="2800" i="1" spc="-100" dirty="0" smtClean="0"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lang="zh-CN" altLang="en-US" sz="2800" i="1" spc="10" dirty="0">
                          <a:latin typeface="Cambria Math" panose="02040503050406030204" pitchFamily="18" charset="0"/>
                          <a:cs typeface="Georgia"/>
                        </a:rPr>
                        <m:t>𝑒</m:t>
                      </m:r>
                      <m:r>
                        <a:rPr lang="zh-CN" altLang="en-US" sz="2800" i="1" spc="-6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" dirty="0" smtClean="0">
                          <a:latin typeface="Cambria Math" panose="02040503050406030204" pitchFamily="18" charset="0"/>
                          <a:cs typeface="Wingdings"/>
                        </a:rPr>
                        <m:t>→ </m:t>
                      </m:r>
                      <m:r>
                        <a:rPr lang="zh-CN" altLang="en-US" sz="2800" i="1" spc="-60" dirty="0" smtClean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cs typeface="Georgia"/>
                </a:endParaRPr>
              </a:p>
              <a:p>
                <a:pPr marL="127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lang="en-US" altLang="zh-CN" sz="2800" spc="-6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60" dirty="0" smtClean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  <m:r>
                      <a:rPr lang="zh-CN" altLang="en-US" sz="2800" i="1" spc="-5" dirty="0">
                        <a:latin typeface="Cambria Math" panose="02040503050406030204" pitchFamily="18" charset="0"/>
                        <a:cs typeface="Wingdings"/>
                      </a:rPr>
                      <m:t>→</m:t>
                    </m:r>
                    <m:r>
                      <a:rPr lang="en-US" altLang="zh-CN" sz="2800" i="1" spc="-45" dirty="0" smtClean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zh-CN" altLang="en-US" sz="2800" i="1" spc="-5" dirty="0">
                        <a:latin typeface="Cambria Math" panose="02040503050406030204" pitchFamily="18" charset="0"/>
                        <a:cs typeface="Wingdings"/>
                      </a:rPr>
                      <m:t>→</m:t>
                    </m:r>
                    <m:r>
                      <a:rPr lang="en-US" altLang="zh-CN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zh-CN" altLang="en-US" sz="2800" i="1" spc="-5" dirty="0">
                        <a:latin typeface="Cambria Math" panose="02040503050406030204" pitchFamily="18" charset="0"/>
                        <a:cs typeface="Wingdings"/>
                      </a:rPr>
                      <m:t>→</m:t>
                    </m:r>
                    <m:r>
                      <a:rPr lang="en-US" altLang="zh-CN" sz="2800" i="1" spc="10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zh-CN" altLang="en-US" sz="2800" i="1" spc="-5" dirty="0">
                        <a:latin typeface="Cambria Math" panose="02040503050406030204" pitchFamily="18" charset="0"/>
                        <a:cs typeface="Wingdings"/>
                      </a:rPr>
                      <m:t>→</m:t>
                    </m:r>
                    <m:r>
                      <a:rPr lang="en-US" altLang="zh-CN" sz="2800" i="1" spc="-60" dirty="0" smtClean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</m:oMath>
                </a14:m>
                <a:endParaRPr lang="en-US" altLang="zh-CN"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F4405961-C0F6-F1C5-8988-327EBEDF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658264"/>
                <a:ext cx="5372819" cy="1481175"/>
              </a:xfrm>
              <a:prstGeom prst="rect">
                <a:avLst/>
              </a:prstGeom>
              <a:blipFill>
                <a:blip r:embed="rId3"/>
                <a:stretch>
                  <a:fillRect l="-3741" t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7">
            <a:extLst>
              <a:ext uri="{FF2B5EF4-FFF2-40B4-BE49-F238E27FC236}">
                <a16:creationId xmlns:a16="http://schemas.microsoft.com/office/drawing/2014/main" id="{AB1CA3C5-43B0-B609-9C7C-F755B45C89A6}"/>
              </a:ext>
            </a:extLst>
          </p:cNvPr>
          <p:cNvSpPr/>
          <p:nvPr/>
        </p:nvSpPr>
        <p:spPr>
          <a:xfrm>
            <a:off x="6493764" y="4599364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32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9" y="642619"/>
                </a:lnTo>
                <a:lnTo>
                  <a:pt x="63500" y="642619"/>
                </a:lnTo>
                <a:lnTo>
                  <a:pt x="44068" y="621157"/>
                </a:lnTo>
                <a:lnTo>
                  <a:pt x="54797" y="611478"/>
                </a:lnTo>
                <a:lnTo>
                  <a:pt x="35432" y="590041"/>
                </a:lnTo>
                <a:close/>
              </a:path>
              <a:path w="752475" h="680720">
                <a:moveTo>
                  <a:pt x="54797" y="611478"/>
                </a:moveTo>
                <a:lnTo>
                  <a:pt x="44068" y="621157"/>
                </a:lnTo>
                <a:lnTo>
                  <a:pt x="63500" y="642619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20">
                <a:moveTo>
                  <a:pt x="74206" y="632963"/>
                </a:moveTo>
                <a:lnTo>
                  <a:pt x="63500" y="642619"/>
                </a:lnTo>
                <a:lnTo>
                  <a:pt x="82929" y="642619"/>
                </a:lnTo>
                <a:lnTo>
                  <a:pt x="74206" y="632963"/>
                </a:lnTo>
                <a:close/>
              </a:path>
              <a:path w="752475" h="680720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3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E4B7267-6197-E4BA-969A-2DBB7950B21C}"/>
              </a:ext>
            </a:extLst>
          </p:cNvPr>
          <p:cNvSpPr/>
          <p:nvPr/>
        </p:nvSpPr>
        <p:spPr>
          <a:xfrm>
            <a:off x="7187183" y="43160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091C940-FDDA-61C9-F844-704A6A7BC69E}"/>
              </a:ext>
            </a:extLst>
          </p:cNvPr>
          <p:cNvSpPr/>
          <p:nvPr/>
        </p:nvSpPr>
        <p:spPr>
          <a:xfrm>
            <a:off x="7187183" y="43160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C057804-0485-CBE5-F473-468BBB15B2B5}"/>
              </a:ext>
            </a:extLst>
          </p:cNvPr>
          <p:cNvSpPr/>
          <p:nvPr/>
        </p:nvSpPr>
        <p:spPr>
          <a:xfrm>
            <a:off x="9689591" y="43160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5A8B8791-3163-A93D-EA2E-5D5463C42F8D}"/>
              </a:ext>
            </a:extLst>
          </p:cNvPr>
          <p:cNvSpPr txBox="1"/>
          <p:nvPr/>
        </p:nvSpPr>
        <p:spPr>
          <a:xfrm>
            <a:off x="7249921" y="4332792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37185E37-0E9F-56CB-45CA-4D48685EA2EB}"/>
              </a:ext>
            </a:extLst>
          </p:cNvPr>
          <p:cNvSpPr/>
          <p:nvPr/>
        </p:nvSpPr>
        <p:spPr>
          <a:xfrm>
            <a:off x="6207251" y="52289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EE2E4578-F25F-B6E5-FE7E-65DCC1D4F6CB}"/>
              </a:ext>
            </a:extLst>
          </p:cNvPr>
          <p:cNvSpPr/>
          <p:nvPr/>
        </p:nvSpPr>
        <p:spPr>
          <a:xfrm>
            <a:off x="6207251" y="52289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9DC46788-83A8-C331-2882-DFBD1A2E4102}"/>
              </a:ext>
            </a:extLst>
          </p:cNvPr>
          <p:cNvSpPr txBox="1"/>
          <p:nvPr/>
        </p:nvSpPr>
        <p:spPr>
          <a:xfrm>
            <a:off x="6272402" y="524566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FA9F8EAC-4B74-77FA-8855-0B0AF85B63A3}"/>
              </a:ext>
            </a:extLst>
          </p:cNvPr>
          <p:cNvSpPr/>
          <p:nvPr/>
        </p:nvSpPr>
        <p:spPr>
          <a:xfrm>
            <a:off x="6207251" y="622712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39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79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39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791A469-37A0-B8A4-9E7C-8F12948B345A}"/>
              </a:ext>
            </a:extLst>
          </p:cNvPr>
          <p:cNvSpPr txBox="1"/>
          <p:nvPr/>
        </p:nvSpPr>
        <p:spPr>
          <a:xfrm>
            <a:off x="6280658" y="624444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356BBDD1-BD4D-EB81-129E-161F1A755065}"/>
              </a:ext>
            </a:extLst>
          </p:cNvPr>
          <p:cNvSpPr/>
          <p:nvPr/>
        </p:nvSpPr>
        <p:spPr>
          <a:xfrm>
            <a:off x="7871459" y="52289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1D6E9440-C20F-2B95-9791-5378009E17BB}"/>
              </a:ext>
            </a:extLst>
          </p:cNvPr>
          <p:cNvSpPr txBox="1"/>
          <p:nvPr/>
        </p:nvSpPr>
        <p:spPr>
          <a:xfrm>
            <a:off x="7932039" y="524566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F24B964-43BB-5E70-0D9C-BFECAB3CA06F}"/>
              </a:ext>
            </a:extLst>
          </p:cNvPr>
          <p:cNvSpPr/>
          <p:nvPr/>
        </p:nvSpPr>
        <p:spPr>
          <a:xfrm>
            <a:off x="7871459" y="622712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40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80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40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0CCCF056-82A1-66AB-9518-A4FDC59A1E76}"/>
              </a:ext>
            </a:extLst>
          </p:cNvPr>
          <p:cNvSpPr txBox="1"/>
          <p:nvPr/>
        </p:nvSpPr>
        <p:spPr>
          <a:xfrm>
            <a:off x="7942707" y="624444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D960DD94-92A0-2B8E-02A9-0E226DFC2025}"/>
              </a:ext>
            </a:extLst>
          </p:cNvPr>
          <p:cNvSpPr/>
          <p:nvPr/>
        </p:nvSpPr>
        <p:spPr>
          <a:xfrm>
            <a:off x="9354311" y="52289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7B47ABA3-5D45-3870-98AC-7C30E8DEC2B1}"/>
              </a:ext>
            </a:extLst>
          </p:cNvPr>
          <p:cNvSpPr txBox="1"/>
          <p:nvPr/>
        </p:nvSpPr>
        <p:spPr>
          <a:xfrm>
            <a:off x="9412732" y="524566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AC154A4C-C7D0-23C5-445B-3E58B2EE81E8}"/>
              </a:ext>
            </a:extLst>
          </p:cNvPr>
          <p:cNvSpPr/>
          <p:nvPr/>
        </p:nvSpPr>
        <p:spPr>
          <a:xfrm>
            <a:off x="11018520" y="52273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B194DB30-327D-4920-0C03-65C662BAE2E1}"/>
              </a:ext>
            </a:extLst>
          </p:cNvPr>
          <p:cNvSpPr txBox="1"/>
          <p:nvPr/>
        </p:nvSpPr>
        <p:spPr>
          <a:xfrm>
            <a:off x="11108944" y="5243204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C4E4DB8-6556-86E8-25E9-239CFD86BD41}"/>
              </a:ext>
            </a:extLst>
          </p:cNvPr>
          <p:cNvSpPr/>
          <p:nvPr/>
        </p:nvSpPr>
        <p:spPr>
          <a:xfrm>
            <a:off x="8563356" y="58125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39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79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39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BE753B66-AB9B-F460-BE22-8CFC52A8654B}"/>
              </a:ext>
            </a:extLst>
          </p:cNvPr>
          <p:cNvSpPr txBox="1"/>
          <p:nvPr/>
        </p:nvSpPr>
        <p:spPr>
          <a:xfrm>
            <a:off x="8626728" y="5829004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34A001B-06D2-0E6F-9710-1EE16863A07D}"/>
              </a:ext>
            </a:extLst>
          </p:cNvPr>
          <p:cNvSpPr/>
          <p:nvPr/>
        </p:nvSpPr>
        <p:spPr>
          <a:xfrm>
            <a:off x="7460107" y="4602158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4"/>
                </a:lnTo>
                <a:lnTo>
                  <a:pt x="407924" y="625474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4"/>
                </a:lnTo>
                <a:lnTo>
                  <a:pt x="432053" y="609472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8"/>
                </a:moveTo>
                <a:lnTo>
                  <a:pt x="423956" y="597373"/>
                </a:lnTo>
                <a:lnTo>
                  <a:pt x="432053" y="609472"/>
                </a:lnTo>
                <a:lnTo>
                  <a:pt x="407924" y="625474"/>
                </a:lnTo>
                <a:lnTo>
                  <a:pt x="453646" y="625474"/>
                </a:lnTo>
                <a:lnTo>
                  <a:pt x="448056" y="581278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1651FBB-56E5-DEF2-2877-AA1244CEB659}"/>
              </a:ext>
            </a:extLst>
          </p:cNvPr>
          <p:cNvSpPr/>
          <p:nvPr/>
        </p:nvSpPr>
        <p:spPr>
          <a:xfrm>
            <a:off x="6331458" y="5573327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6" y="567524"/>
                </a:moveTo>
                <a:lnTo>
                  <a:pt x="0" y="567524"/>
                </a:lnTo>
                <a:lnTo>
                  <a:pt x="43434" y="654392"/>
                </a:lnTo>
                <a:lnTo>
                  <a:pt x="79629" y="582002"/>
                </a:lnTo>
                <a:lnTo>
                  <a:pt x="28956" y="582002"/>
                </a:lnTo>
                <a:lnTo>
                  <a:pt x="28956" y="567524"/>
                </a:lnTo>
                <a:close/>
              </a:path>
              <a:path w="86995" h="654685">
                <a:moveTo>
                  <a:pt x="57912" y="0"/>
                </a:moveTo>
                <a:lnTo>
                  <a:pt x="28956" y="0"/>
                </a:lnTo>
                <a:lnTo>
                  <a:pt x="28956" y="582002"/>
                </a:lnTo>
                <a:lnTo>
                  <a:pt x="57912" y="582002"/>
                </a:lnTo>
                <a:lnTo>
                  <a:pt x="57912" y="0"/>
                </a:lnTo>
                <a:close/>
              </a:path>
              <a:path w="86995" h="654685">
                <a:moveTo>
                  <a:pt x="86868" y="567524"/>
                </a:moveTo>
                <a:lnTo>
                  <a:pt x="57912" y="567524"/>
                </a:lnTo>
                <a:lnTo>
                  <a:pt x="57912" y="582002"/>
                </a:lnTo>
                <a:lnTo>
                  <a:pt x="79629" y="582002"/>
                </a:lnTo>
                <a:lnTo>
                  <a:pt x="86868" y="567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0CC948D-9706-7A19-EF2E-7BBDF6CE1FDC}"/>
              </a:ext>
            </a:extLst>
          </p:cNvPr>
          <p:cNvSpPr/>
          <p:nvPr/>
        </p:nvSpPr>
        <p:spPr>
          <a:xfrm>
            <a:off x="6487033" y="5523036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3" y="27884"/>
                </a:moveTo>
                <a:lnTo>
                  <a:pt x="0" y="742365"/>
                </a:lnTo>
                <a:lnTo>
                  <a:pt x="13462" y="767956"/>
                </a:lnTo>
                <a:lnTo>
                  <a:pt x="1364136" y="53417"/>
                </a:lnTo>
                <a:lnTo>
                  <a:pt x="1350613" y="27884"/>
                </a:lnTo>
                <a:close/>
              </a:path>
              <a:path w="1434464" h="768350">
                <a:moveTo>
                  <a:pt x="1419133" y="21081"/>
                </a:moveTo>
                <a:lnTo>
                  <a:pt x="1363472" y="21081"/>
                </a:lnTo>
                <a:lnTo>
                  <a:pt x="1376934" y="46647"/>
                </a:lnTo>
                <a:lnTo>
                  <a:pt x="1364136" y="53417"/>
                </a:lnTo>
                <a:lnTo>
                  <a:pt x="1377696" y="79019"/>
                </a:lnTo>
                <a:lnTo>
                  <a:pt x="1419133" y="21081"/>
                </a:lnTo>
                <a:close/>
              </a:path>
              <a:path w="1434464" h="768350">
                <a:moveTo>
                  <a:pt x="1363472" y="21081"/>
                </a:moveTo>
                <a:lnTo>
                  <a:pt x="1350613" y="27884"/>
                </a:lnTo>
                <a:lnTo>
                  <a:pt x="1364136" y="53417"/>
                </a:lnTo>
                <a:lnTo>
                  <a:pt x="1376934" y="46647"/>
                </a:lnTo>
                <a:lnTo>
                  <a:pt x="1363472" y="21081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6" y="2285"/>
                </a:lnTo>
                <a:lnTo>
                  <a:pt x="1350613" y="27884"/>
                </a:lnTo>
                <a:lnTo>
                  <a:pt x="1363472" y="21081"/>
                </a:lnTo>
                <a:lnTo>
                  <a:pt x="1419133" y="21081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32905D2C-D5EC-93DA-B59A-E8D2E1E7E5F0}"/>
              </a:ext>
            </a:extLst>
          </p:cNvPr>
          <p:cNvSpPr/>
          <p:nvPr/>
        </p:nvSpPr>
        <p:spPr>
          <a:xfrm>
            <a:off x="6542532" y="6355901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0" y="0"/>
                </a:moveTo>
                <a:lnTo>
                  <a:pt x="1242440" y="86867"/>
                </a:lnTo>
                <a:lnTo>
                  <a:pt x="1300352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0" y="0"/>
                </a:lnTo>
                <a:close/>
              </a:path>
              <a:path w="1329689" h="86995">
                <a:moveTo>
                  <a:pt x="1242440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0" y="57911"/>
                </a:lnTo>
                <a:lnTo>
                  <a:pt x="1242440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2" y="57911"/>
                </a:lnTo>
                <a:lnTo>
                  <a:pt x="1329309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AF83544D-5084-B226-7E05-66323A1C4330}"/>
              </a:ext>
            </a:extLst>
          </p:cNvPr>
          <p:cNvSpPr/>
          <p:nvPr/>
        </p:nvSpPr>
        <p:spPr>
          <a:xfrm>
            <a:off x="7995665" y="5573327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57912" y="72389"/>
                </a:moveTo>
                <a:lnTo>
                  <a:pt x="28955" y="72389"/>
                </a:lnTo>
                <a:lnTo>
                  <a:pt x="28955" y="654392"/>
                </a:lnTo>
                <a:lnTo>
                  <a:pt x="57912" y="654392"/>
                </a:lnTo>
                <a:lnTo>
                  <a:pt x="57912" y="72389"/>
                </a:lnTo>
                <a:close/>
              </a:path>
              <a:path w="86995" h="6546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6546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99201191-F1CB-A331-E748-A792E9078944}"/>
              </a:ext>
            </a:extLst>
          </p:cNvPr>
          <p:cNvSpPr/>
          <p:nvPr/>
        </p:nvSpPr>
        <p:spPr>
          <a:xfrm>
            <a:off x="8206739" y="5357682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69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69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5" y="43434"/>
                </a:lnTo>
                <a:lnTo>
                  <a:pt x="111886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F170D14-969C-B7E5-D2F9-CF74575007C6}"/>
              </a:ext>
            </a:extLst>
          </p:cNvPr>
          <p:cNvSpPr/>
          <p:nvPr/>
        </p:nvSpPr>
        <p:spPr>
          <a:xfrm>
            <a:off x="9689591" y="5356284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5">
                <a:moveTo>
                  <a:pt x="130052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242525" y="57935"/>
                </a:lnTo>
                <a:lnTo>
                  <a:pt x="1242568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90" h="86995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5">
                <a:moveTo>
                  <a:pt x="1256919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9" y="57911"/>
                </a:lnTo>
                <a:lnTo>
                  <a:pt x="1256919" y="28955"/>
                </a:lnTo>
                <a:close/>
              </a:path>
              <a:path w="1329690" h="86995">
                <a:moveTo>
                  <a:pt x="1242441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2B5E133B-6F1A-2DC1-D483-E048AE38A1D5}"/>
              </a:ext>
            </a:extLst>
          </p:cNvPr>
          <p:cNvSpPr/>
          <p:nvPr/>
        </p:nvSpPr>
        <p:spPr>
          <a:xfrm>
            <a:off x="8157971" y="459682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5" h="689610">
                <a:moveTo>
                  <a:pt x="62992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2"/>
                </a:lnTo>
                <a:close/>
              </a:path>
              <a:path w="1586865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5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5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6E4F76F3-1E65-3C23-5EB1-90F8445488AF}"/>
              </a:ext>
            </a:extLst>
          </p:cNvPr>
          <p:cNvSpPr/>
          <p:nvPr/>
        </p:nvSpPr>
        <p:spPr>
          <a:xfrm>
            <a:off x="9521951" y="4653086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79">
                <a:moveTo>
                  <a:pt x="6603" y="479297"/>
                </a:moveTo>
                <a:lnTo>
                  <a:pt x="0" y="576198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7"/>
                </a:lnTo>
                <a:close/>
              </a:path>
              <a:path w="347979" h="576579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79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79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4EB01238-AFE7-20A4-8186-5EF25C059923}"/>
              </a:ext>
            </a:extLst>
          </p:cNvPr>
          <p:cNvSpPr/>
          <p:nvPr/>
        </p:nvSpPr>
        <p:spPr>
          <a:xfrm>
            <a:off x="8848344" y="5510717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09" h="353060">
                <a:moveTo>
                  <a:pt x="51307" y="270192"/>
                </a:moveTo>
                <a:lnTo>
                  <a:pt x="0" y="352628"/>
                </a:lnTo>
                <a:lnTo>
                  <a:pt x="96774" y="344233"/>
                </a:lnTo>
                <a:lnTo>
                  <a:pt x="86269" y="327126"/>
                </a:lnTo>
                <a:lnTo>
                  <a:pt x="69214" y="327126"/>
                </a:lnTo>
                <a:lnTo>
                  <a:pt x="54101" y="302437"/>
                </a:lnTo>
                <a:lnTo>
                  <a:pt x="66456" y="294861"/>
                </a:lnTo>
                <a:lnTo>
                  <a:pt x="51307" y="270192"/>
                </a:lnTo>
                <a:close/>
              </a:path>
              <a:path w="562609" h="353060">
                <a:moveTo>
                  <a:pt x="66456" y="294861"/>
                </a:moveTo>
                <a:lnTo>
                  <a:pt x="54101" y="302437"/>
                </a:lnTo>
                <a:lnTo>
                  <a:pt x="69214" y="327126"/>
                </a:lnTo>
                <a:lnTo>
                  <a:pt x="81603" y="319527"/>
                </a:lnTo>
                <a:lnTo>
                  <a:pt x="66456" y="294861"/>
                </a:lnTo>
                <a:close/>
              </a:path>
              <a:path w="562609" h="353060">
                <a:moveTo>
                  <a:pt x="81603" y="319527"/>
                </a:moveTo>
                <a:lnTo>
                  <a:pt x="69214" y="327126"/>
                </a:lnTo>
                <a:lnTo>
                  <a:pt x="86269" y="327126"/>
                </a:lnTo>
                <a:lnTo>
                  <a:pt x="81603" y="319527"/>
                </a:lnTo>
                <a:close/>
              </a:path>
              <a:path w="562609" h="353060">
                <a:moveTo>
                  <a:pt x="547242" y="0"/>
                </a:moveTo>
                <a:lnTo>
                  <a:pt x="66456" y="294861"/>
                </a:lnTo>
                <a:lnTo>
                  <a:pt x="81603" y="319527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8E5FF3EC-F722-F53B-C63B-166F076FC2C8}"/>
              </a:ext>
            </a:extLst>
          </p:cNvPr>
          <p:cNvSpPr/>
          <p:nvPr/>
        </p:nvSpPr>
        <p:spPr>
          <a:xfrm>
            <a:off x="8206739" y="6094993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7" y="218833"/>
                </a:moveTo>
                <a:lnTo>
                  <a:pt x="0" y="304939"/>
                </a:lnTo>
                <a:lnTo>
                  <a:pt x="95885" y="289217"/>
                </a:lnTo>
                <a:lnTo>
                  <a:pt x="85050" y="274243"/>
                </a:lnTo>
                <a:lnTo>
                  <a:pt x="67182" y="274243"/>
                </a:lnTo>
                <a:lnTo>
                  <a:pt x="50164" y="250786"/>
                </a:lnTo>
                <a:lnTo>
                  <a:pt x="61922" y="242279"/>
                </a:lnTo>
                <a:lnTo>
                  <a:pt x="44957" y="218833"/>
                </a:lnTo>
                <a:close/>
              </a:path>
              <a:path w="414020" h="305435">
                <a:moveTo>
                  <a:pt x="61922" y="242279"/>
                </a:moveTo>
                <a:lnTo>
                  <a:pt x="50164" y="250786"/>
                </a:lnTo>
                <a:lnTo>
                  <a:pt x="67182" y="274243"/>
                </a:lnTo>
                <a:lnTo>
                  <a:pt x="78910" y="265757"/>
                </a:lnTo>
                <a:lnTo>
                  <a:pt x="61922" y="242279"/>
                </a:lnTo>
                <a:close/>
              </a:path>
              <a:path w="414020" h="305435">
                <a:moveTo>
                  <a:pt x="78910" y="265757"/>
                </a:moveTo>
                <a:lnTo>
                  <a:pt x="67182" y="274243"/>
                </a:lnTo>
                <a:lnTo>
                  <a:pt x="85050" y="274243"/>
                </a:lnTo>
                <a:lnTo>
                  <a:pt x="78910" y="265757"/>
                </a:lnTo>
                <a:close/>
              </a:path>
              <a:path w="414020" h="305435">
                <a:moveTo>
                  <a:pt x="396748" y="0"/>
                </a:moveTo>
                <a:lnTo>
                  <a:pt x="61922" y="242279"/>
                </a:lnTo>
                <a:lnTo>
                  <a:pt x="78910" y="265757"/>
                </a:lnTo>
                <a:lnTo>
                  <a:pt x="413765" y="23456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F383BBCC-D0F5-B871-032E-AD342FE07CD4}"/>
              </a:ext>
            </a:extLst>
          </p:cNvPr>
          <p:cNvSpPr/>
          <p:nvPr/>
        </p:nvSpPr>
        <p:spPr>
          <a:xfrm>
            <a:off x="8848344" y="555770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67"/>
                </a:moveTo>
                <a:lnTo>
                  <a:pt x="0" y="549402"/>
                </a:lnTo>
                <a:lnTo>
                  <a:pt x="94360" y="572350"/>
                </a:lnTo>
                <a:lnTo>
                  <a:pt x="88626" y="547357"/>
                </a:lnTo>
                <a:lnTo>
                  <a:pt x="73786" y="547357"/>
                </a:lnTo>
                <a:lnTo>
                  <a:pt x="67309" y="519125"/>
                </a:lnTo>
                <a:lnTo>
                  <a:pt x="81407" y="515896"/>
                </a:lnTo>
                <a:lnTo>
                  <a:pt x="74929" y="487667"/>
                </a:lnTo>
                <a:close/>
              </a:path>
              <a:path w="2341245" h="572770">
                <a:moveTo>
                  <a:pt x="81407" y="515896"/>
                </a:moveTo>
                <a:lnTo>
                  <a:pt x="67309" y="519125"/>
                </a:lnTo>
                <a:lnTo>
                  <a:pt x="73786" y="547357"/>
                </a:lnTo>
                <a:lnTo>
                  <a:pt x="87885" y="544128"/>
                </a:lnTo>
                <a:lnTo>
                  <a:pt x="81407" y="515896"/>
                </a:lnTo>
                <a:close/>
              </a:path>
              <a:path w="2341245" h="572770">
                <a:moveTo>
                  <a:pt x="87885" y="544128"/>
                </a:moveTo>
                <a:lnTo>
                  <a:pt x="73786" y="547357"/>
                </a:lnTo>
                <a:lnTo>
                  <a:pt x="88626" y="547357"/>
                </a:lnTo>
                <a:lnTo>
                  <a:pt x="87885" y="544128"/>
                </a:lnTo>
                <a:close/>
              </a:path>
              <a:path w="2341245" h="572770">
                <a:moveTo>
                  <a:pt x="2334259" y="0"/>
                </a:moveTo>
                <a:lnTo>
                  <a:pt x="81407" y="515896"/>
                </a:lnTo>
                <a:lnTo>
                  <a:pt x="87885" y="544128"/>
                </a:lnTo>
                <a:lnTo>
                  <a:pt x="2340736" y="28206"/>
                </a:lnTo>
                <a:lnTo>
                  <a:pt x="23342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87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07428-FC7A-C39F-FE45-93EF7120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Directed Acyclic Graph (</a:t>
            </a:r>
            <a:r>
              <a:rPr lang="zh-CN" altLang="en-US" dirty="0"/>
              <a:t>有向无环图</a:t>
            </a:r>
            <a:r>
              <a:rPr lang="en-US" altLang="zh-CN" dirty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671E5A-2433-9E72-0F3B-505A99AE4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21756"/>
              </a:xfrm>
            </p:spPr>
            <p:txBody>
              <a:bodyPr/>
              <a:lstStyle/>
              <a:p>
                <a:r>
                  <a:rPr lang="en-US" altLang="zh-CN" dirty="0"/>
                  <a:t>If a directed graph contains no cycles, we say that it is a  directed acyclic graph (DAG). Otherwise,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cyclic.</a:t>
                </a:r>
              </a:p>
              <a:p>
                <a:r>
                  <a:rPr lang="en-US" altLang="zh-CN" dirty="0"/>
                  <a:t>DAG is extremely important concept in Computer Science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Example: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671E5A-2433-9E72-0F3B-505A99AE4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21756"/>
              </a:xfrm>
              <a:blipFill>
                <a:blip r:embed="rId2"/>
                <a:stretch>
                  <a:fillRect l="-1217" t="-5422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55ADC-4DA1-29CD-E526-F12C09C7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97B37F-049C-1E13-6FFD-EF6400F50B5A}"/>
              </a:ext>
            </a:extLst>
          </p:cNvPr>
          <p:cNvSpPr/>
          <p:nvPr/>
        </p:nvSpPr>
        <p:spPr>
          <a:xfrm>
            <a:off x="6525387" y="4000723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33" y="590042"/>
                </a:moveTo>
                <a:lnTo>
                  <a:pt x="0" y="680466"/>
                </a:lnTo>
                <a:lnTo>
                  <a:pt x="93599" y="654431"/>
                </a:lnTo>
                <a:lnTo>
                  <a:pt x="82929" y="642620"/>
                </a:lnTo>
                <a:lnTo>
                  <a:pt x="63500" y="642620"/>
                </a:lnTo>
                <a:lnTo>
                  <a:pt x="44069" y="621157"/>
                </a:lnTo>
                <a:lnTo>
                  <a:pt x="54797" y="611478"/>
                </a:lnTo>
                <a:lnTo>
                  <a:pt x="35433" y="590042"/>
                </a:lnTo>
                <a:close/>
              </a:path>
              <a:path w="752475" h="680720">
                <a:moveTo>
                  <a:pt x="54797" y="611478"/>
                </a:moveTo>
                <a:lnTo>
                  <a:pt x="44069" y="621157"/>
                </a:lnTo>
                <a:lnTo>
                  <a:pt x="63500" y="642620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20">
                <a:moveTo>
                  <a:pt x="74206" y="632963"/>
                </a:moveTo>
                <a:lnTo>
                  <a:pt x="63500" y="642620"/>
                </a:lnTo>
                <a:lnTo>
                  <a:pt x="82929" y="642620"/>
                </a:lnTo>
                <a:lnTo>
                  <a:pt x="74206" y="632963"/>
                </a:lnTo>
                <a:close/>
              </a:path>
              <a:path w="752475" h="680720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90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D05D53-F22A-0FD9-B56D-E08B09B3EBC9}"/>
              </a:ext>
            </a:extLst>
          </p:cNvPr>
          <p:cNvSpPr/>
          <p:nvPr/>
        </p:nvSpPr>
        <p:spPr>
          <a:xfrm>
            <a:off x="7218808" y="37173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8B67D90-62CB-6623-54FE-C91B3542CDF2}"/>
              </a:ext>
            </a:extLst>
          </p:cNvPr>
          <p:cNvSpPr/>
          <p:nvPr/>
        </p:nvSpPr>
        <p:spPr>
          <a:xfrm>
            <a:off x="7218808" y="37173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C9C02F7-2F3E-8D9C-503D-DC5BE68E95D0}"/>
              </a:ext>
            </a:extLst>
          </p:cNvPr>
          <p:cNvSpPr/>
          <p:nvPr/>
        </p:nvSpPr>
        <p:spPr>
          <a:xfrm>
            <a:off x="9721215" y="37173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0FF7571-9134-8ADE-0852-5108EEC68557}"/>
              </a:ext>
            </a:extLst>
          </p:cNvPr>
          <p:cNvSpPr txBox="1"/>
          <p:nvPr/>
        </p:nvSpPr>
        <p:spPr>
          <a:xfrm>
            <a:off x="7282180" y="3733464"/>
            <a:ext cx="2656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5F6A7CD-A254-E529-D4B7-2BF953BCED0F}"/>
              </a:ext>
            </a:extLst>
          </p:cNvPr>
          <p:cNvSpPr/>
          <p:nvPr/>
        </p:nvSpPr>
        <p:spPr>
          <a:xfrm>
            <a:off x="6238875" y="463026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0B1B1EB-859D-9195-D038-62618900A51E}"/>
              </a:ext>
            </a:extLst>
          </p:cNvPr>
          <p:cNvSpPr/>
          <p:nvPr/>
        </p:nvSpPr>
        <p:spPr>
          <a:xfrm>
            <a:off x="6238875" y="463026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4BC9A34-314D-974C-AFA4-AB73116434C0}"/>
              </a:ext>
            </a:extLst>
          </p:cNvPr>
          <p:cNvSpPr txBox="1"/>
          <p:nvPr/>
        </p:nvSpPr>
        <p:spPr>
          <a:xfrm>
            <a:off x="6304408" y="464702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7507695-FA2C-1449-BF79-4DFF86E0C57F}"/>
              </a:ext>
            </a:extLst>
          </p:cNvPr>
          <p:cNvSpPr/>
          <p:nvPr/>
        </p:nvSpPr>
        <p:spPr>
          <a:xfrm>
            <a:off x="6238875" y="562848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40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D166299-354E-1CE6-B83D-8E0045696192}"/>
              </a:ext>
            </a:extLst>
          </p:cNvPr>
          <p:cNvSpPr txBox="1"/>
          <p:nvPr/>
        </p:nvSpPr>
        <p:spPr>
          <a:xfrm>
            <a:off x="6312916" y="5645195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AD38ED7-B250-7DAE-2DD3-D967E6632561}"/>
              </a:ext>
            </a:extLst>
          </p:cNvPr>
          <p:cNvSpPr/>
          <p:nvPr/>
        </p:nvSpPr>
        <p:spPr>
          <a:xfrm>
            <a:off x="7903084" y="463026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4DDEAA1-239C-3815-854B-303E3A80DC08}"/>
              </a:ext>
            </a:extLst>
          </p:cNvPr>
          <p:cNvSpPr txBox="1"/>
          <p:nvPr/>
        </p:nvSpPr>
        <p:spPr>
          <a:xfrm>
            <a:off x="7964043" y="464702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9961DC7-F446-C361-9DEE-B69578712F4D}"/>
              </a:ext>
            </a:extLst>
          </p:cNvPr>
          <p:cNvSpPr/>
          <p:nvPr/>
        </p:nvSpPr>
        <p:spPr>
          <a:xfrm>
            <a:off x="7903084" y="562848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39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64E14AD-E09F-1260-6051-790B95BAC903}"/>
              </a:ext>
            </a:extLst>
          </p:cNvPr>
          <p:cNvSpPr txBox="1"/>
          <p:nvPr/>
        </p:nvSpPr>
        <p:spPr>
          <a:xfrm>
            <a:off x="7699122" y="5537884"/>
            <a:ext cx="590550" cy="9163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99695" algn="ctr">
              <a:lnSpc>
                <a:spcPct val="100000"/>
              </a:lnSpc>
              <a:spcBef>
                <a:spcPts val="944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2400" spc="-285" dirty="0">
                <a:latin typeface="Georgia"/>
                <a:cs typeface="Georgia"/>
              </a:rPr>
              <a:t>D</a:t>
            </a:r>
            <a:r>
              <a:rPr sz="2400" spc="-145" dirty="0">
                <a:latin typeface="Georgia"/>
                <a:cs typeface="Georgia"/>
              </a:rPr>
              <a:t>A</a:t>
            </a:r>
            <a:r>
              <a:rPr sz="2400" spc="-275" dirty="0">
                <a:latin typeface="Georgia"/>
                <a:cs typeface="Georgia"/>
              </a:rPr>
              <a:t>G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C20EAF05-6549-9B91-8115-961DA9794608}"/>
              </a:ext>
            </a:extLst>
          </p:cNvPr>
          <p:cNvSpPr/>
          <p:nvPr/>
        </p:nvSpPr>
        <p:spPr>
          <a:xfrm>
            <a:off x="9385936" y="463026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BA56529-1C4B-A631-A35E-CA5DE0D73244}"/>
              </a:ext>
            </a:extLst>
          </p:cNvPr>
          <p:cNvSpPr txBox="1"/>
          <p:nvPr/>
        </p:nvSpPr>
        <p:spPr>
          <a:xfrm>
            <a:off x="9444737" y="4647025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8ECA1494-70C9-B89A-8F96-EFD0D4BF5E51}"/>
              </a:ext>
            </a:extLst>
          </p:cNvPr>
          <p:cNvSpPr/>
          <p:nvPr/>
        </p:nvSpPr>
        <p:spPr>
          <a:xfrm>
            <a:off x="10274427" y="463026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3C4D5EA-FCBF-6D09-A87B-8E795FFBC79B}"/>
              </a:ext>
            </a:extLst>
          </p:cNvPr>
          <p:cNvSpPr txBox="1"/>
          <p:nvPr/>
        </p:nvSpPr>
        <p:spPr>
          <a:xfrm>
            <a:off x="10365233" y="464601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8BD846F7-7EFD-A211-2D2A-F20341944A3E}"/>
              </a:ext>
            </a:extLst>
          </p:cNvPr>
          <p:cNvSpPr/>
          <p:nvPr/>
        </p:nvSpPr>
        <p:spPr>
          <a:xfrm>
            <a:off x="8594979" y="521395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B776479C-7C04-073F-EDEA-EEC9D24B2BC8}"/>
              </a:ext>
            </a:extLst>
          </p:cNvPr>
          <p:cNvSpPr txBox="1"/>
          <p:nvPr/>
        </p:nvSpPr>
        <p:spPr>
          <a:xfrm>
            <a:off x="8658606" y="5230717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E0FF41CE-198D-3ED1-5EB8-8D7B7543381A}"/>
              </a:ext>
            </a:extLst>
          </p:cNvPr>
          <p:cNvSpPr/>
          <p:nvPr/>
        </p:nvSpPr>
        <p:spPr>
          <a:xfrm>
            <a:off x="7493254" y="4003516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2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3" y="609472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5" y="581278"/>
                </a:moveTo>
                <a:lnTo>
                  <a:pt x="423956" y="597373"/>
                </a:lnTo>
                <a:lnTo>
                  <a:pt x="432053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5" y="581278"/>
                </a:lnTo>
                <a:close/>
              </a:path>
              <a:path w="460375" h="678179">
                <a:moveTo>
                  <a:pt x="24129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0F41C471-BA87-FC88-AAD8-431E3BE6EC4A}"/>
              </a:ext>
            </a:extLst>
          </p:cNvPr>
          <p:cNvSpPr/>
          <p:nvPr/>
        </p:nvSpPr>
        <p:spPr>
          <a:xfrm>
            <a:off x="6363081" y="4974685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4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2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2" y="567562"/>
                </a:lnTo>
                <a:lnTo>
                  <a:pt x="57912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1364E04-42E0-131A-0EDF-B13B336436C7}"/>
              </a:ext>
            </a:extLst>
          </p:cNvPr>
          <p:cNvSpPr/>
          <p:nvPr/>
        </p:nvSpPr>
        <p:spPr>
          <a:xfrm>
            <a:off x="6518656" y="4924393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4"/>
                </a:lnTo>
                <a:lnTo>
                  <a:pt x="13462" y="767969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1"/>
                </a:moveTo>
                <a:lnTo>
                  <a:pt x="1363472" y="21081"/>
                </a:lnTo>
                <a:lnTo>
                  <a:pt x="1376934" y="46608"/>
                </a:lnTo>
                <a:lnTo>
                  <a:pt x="1364127" y="53384"/>
                </a:lnTo>
                <a:lnTo>
                  <a:pt x="1377696" y="78993"/>
                </a:lnTo>
                <a:lnTo>
                  <a:pt x="1419128" y="21081"/>
                </a:lnTo>
                <a:close/>
              </a:path>
              <a:path w="1434464" h="768350">
                <a:moveTo>
                  <a:pt x="1363472" y="21081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4" y="46608"/>
                </a:lnTo>
                <a:lnTo>
                  <a:pt x="1363472" y="21081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5" y="2286"/>
                </a:lnTo>
                <a:lnTo>
                  <a:pt x="1350616" y="27881"/>
                </a:lnTo>
                <a:lnTo>
                  <a:pt x="1363472" y="21081"/>
                </a:lnTo>
                <a:lnTo>
                  <a:pt x="1419128" y="21081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40EA0BF-5F8C-60EB-55E8-BD529D86030A}"/>
              </a:ext>
            </a:extLst>
          </p:cNvPr>
          <p:cNvSpPr/>
          <p:nvPr/>
        </p:nvSpPr>
        <p:spPr>
          <a:xfrm>
            <a:off x="6574155" y="5757260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0" y="0"/>
                </a:moveTo>
                <a:lnTo>
                  <a:pt x="1242440" y="86868"/>
                </a:lnTo>
                <a:lnTo>
                  <a:pt x="1300352" y="57912"/>
                </a:lnTo>
                <a:lnTo>
                  <a:pt x="1256918" y="57912"/>
                </a:lnTo>
                <a:lnTo>
                  <a:pt x="1256918" y="28956"/>
                </a:lnTo>
                <a:lnTo>
                  <a:pt x="1300352" y="28956"/>
                </a:lnTo>
                <a:lnTo>
                  <a:pt x="1242440" y="0"/>
                </a:lnTo>
                <a:close/>
              </a:path>
              <a:path w="1329689" h="86995">
                <a:moveTo>
                  <a:pt x="124244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0" y="57912"/>
                </a:lnTo>
                <a:lnTo>
                  <a:pt x="1242440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4ABDB02-9B41-77E7-D777-79D83E22C0FE}"/>
              </a:ext>
            </a:extLst>
          </p:cNvPr>
          <p:cNvSpPr/>
          <p:nvPr/>
        </p:nvSpPr>
        <p:spPr>
          <a:xfrm>
            <a:off x="8238363" y="4759040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7" y="0"/>
                </a:moveTo>
                <a:lnTo>
                  <a:pt x="1060957" y="86867"/>
                </a:lnTo>
                <a:lnTo>
                  <a:pt x="1118870" y="57911"/>
                </a:lnTo>
                <a:lnTo>
                  <a:pt x="1075435" y="57911"/>
                </a:lnTo>
                <a:lnTo>
                  <a:pt x="1075435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5">
                <a:moveTo>
                  <a:pt x="106095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060957" y="57911"/>
                </a:lnTo>
                <a:lnTo>
                  <a:pt x="1060957" y="28955"/>
                </a:lnTo>
                <a:close/>
              </a:path>
              <a:path w="1148079" h="86995">
                <a:moveTo>
                  <a:pt x="1118869" y="28955"/>
                </a:moveTo>
                <a:lnTo>
                  <a:pt x="1075435" y="28955"/>
                </a:lnTo>
                <a:lnTo>
                  <a:pt x="1075435" y="57911"/>
                </a:lnTo>
                <a:lnTo>
                  <a:pt x="1118870" y="57911"/>
                </a:lnTo>
                <a:lnTo>
                  <a:pt x="1147826" y="43433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561933E-81A5-4C0B-B433-451DF0CCB109}"/>
              </a:ext>
            </a:extLst>
          </p:cNvPr>
          <p:cNvSpPr/>
          <p:nvPr/>
        </p:nvSpPr>
        <p:spPr>
          <a:xfrm>
            <a:off x="9721215" y="4757642"/>
            <a:ext cx="553720" cy="86995"/>
          </a:xfrm>
          <a:custGeom>
            <a:avLst/>
            <a:gdLst/>
            <a:ahLst/>
            <a:cxnLst/>
            <a:rect l="l" t="t" r="r" b="b"/>
            <a:pathLst>
              <a:path w="553720" h="86995">
                <a:moveTo>
                  <a:pt x="524891" y="28956"/>
                </a:moveTo>
                <a:lnTo>
                  <a:pt x="481202" y="28956"/>
                </a:lnTo>
                <a:lnTo>
                  <a:pt x="481329" y="57912"/>
                </a:lnTo>
                <a:lnTo>
                  <a:pt x="466809" y="57938"/>
                </a:lnTo>
                <a:lnTo>
                  <a:pt x="466851" y="86868"/>
                </a:lnTo>
                <a:lnTo>
                  <a:pt x="553720" y="43306"/>
                </a:lnTo>
                <a:lnTo>
                  <a:pt x="524891" y="28956"/>
                </a:lnTo>
                <a:close/>
              </a:path>
              <a:path w="553720" h="86995">
                <a:moveTo>
                  <a:pt x="466767" y="28982"/>
                </a:moveTo>
                <a:lnTo>
                  <a:pt x="0" y="29844"/>
                </a:lnTo>
                <a:lnTo>
                  <a:pt x="0" y="58800"/>
                </a:lnTo>
                <a:lnTo>
                  <a:pt x="466809" y="57938"/>
                </a:lnTo>
                <a:lnTo>
                  <a:pt x="466767" y="28982"/>
                </a:lnTo>
                <a:close/>
              </a:path>
              <a:path w="553720" h="86995">
                <a:moveTo>
                  <a:pt x="481202" y="28956"/>
                </a:moveTo>
                <a:lnTo>
                  <a:pt x="466767" y="28982"/>
                </a:lnTo>
                <a:lnTo>
                  <a:pt x="466809" y="57938"/>
                </a:lnTo>
                <a:lnTo>
                  <a:pt x="481329" y="57912"/>
                </a:lnTo>
                <a:lnTo>
                  <a:pt x="481202" y="28956"/>
                </a:lnTo>
                <a:close/>
              </a:path>
              <a:path w="553720" h="86995">
                <a:moveTo>
                  <a:pt x="466725" y="0"/>
                </a:moveTo>
                <a:lnTo>
                  <a:pt x="466767" y="28982"/>
                </a:lnTo>
                <a:lnTo>
                  <a:pt x="524891" y="28956"/>
                </a:lnTo>
                <a:lnTo>
                  <a:pt x="466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4130096-1B63-E70A-108A-AEF3BC6B4574}"/>
              </a:ext>
            </a:extLst>
          </p:cNvPr>
          <p:cNvSpPr/>
          <p:nvPr/>
        </p:nvSpPr>
        <p:spPr>
          <a:xfrm>
            <a:off x="8189596" y="3998183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5" h="689610">
                <a:moveTo>
                  <a:pt x="62992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19"/>
                </a:lnTo>
                <a:lnTo>
                  <a:pt x="72263" y="668019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2" y="609092"/>
                </a:lnTo>
                <a:close/>
              </a:path>
              <a:path w="1586865" h="689610">
                <a:moveTo>
                  <a:pt x="74273" y="635711"/>
                </a:moveTo>
                <a:lnTo>
                  <a:pt x="60959" y="641350"/>
                </a:lnTo>
                <a:lnTo>
                  <a:pt x="72263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5" h="689610">
                <a:moveTo>
                  <a:pt x="85576" y="662381"/>
                </a:moveTo>
                <a:lnTo>
                  <a:pt x="72263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5" h="689610">
                <a:moveTo>
                  <a:pt x="1575307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69"/>
                </a:lnTo>
                <a:lnTo>
                  <a:pt x="1575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346DBFD3-E245-3F8C-A154-49B15CBBBF90}"/>
              </a:ext>
            </a:extLst>
          </p:cNvPr>
          <p:cNvSpPr/>
          <p:nvPr/>
        </p:nvSpPr>
        <p:spPr>
          <a:xfrm>
            <a:off x="9553576" y="4054443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79">
                <a:moveTo>
                  <a:pt x="6603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7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79">
                <a:moveTo>
                  <a:pt x="31602" y="494000"/>
                </a:moveTo>
                <a:lnTo>
                  <a:pt x="24257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79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79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284FA734-AC99-687D-E125-CD433E664025}"/>
              </a:ext>
            </a:extLst>
          </p:cNvPr>
          <p:cNvSpPr/>
          <p:nvPr/>
        </p:nvSpPr>
        <p:spPr>
          <a:xfrm>
            <a:off x="8881491" y="4912074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09" h="353060">
                <a:moveTo>
                  <a:pt x="51307" y="270129"/>
                </a:moveTo>
                <a:lnTo>
                  <a:pt x="0" y="352679"/>
                </a:lnTo>
                <a:lnTo>
                  <a:pt x="96774" y="344170"/>
                </a:lnTo>
                <a:lnTo>
                  <a:pt x="86323" y="327152"/>
                </a:lnTo>
                <a:lnTo>
                  <a:pt x="69214" y="327152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7" y="270129"/>
                </a:lnTo>
                <a:close/>
              </a:path>
              <a:path w="562609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2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09" h="353060">
                <a:moveTo>
                  <a:pt x="81642" y="319528"/>
                </a:moveTo>
                <a:lnTo>
                  <a:pt x="69214" y="327152"/>
                </a:lnTo>
                <a:lnTo>
                  <a:pt x="86323" y="327152"/>
                </a:lnTo>
                <a:lnTo>
                  <a:pt x="81642" y="319528"/>
                </a:lnTo>
                <a:close/>
              </a:path>
              <a:path w="562609" h="353060">
                <a:moveTo>
                  <a:pt x="547243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8"/>
                </a:lnTo>
                <a:lnTo>
                  <a:pt x="5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403208F0-C6F2-F4EF-0206-6180CABBC64F}"/>
              </a:ext>
            </a:extLst>
          </p:cNvPr>
          <p:cNvSpPr/>
          <p:nvPr/>
        </p:nvSpPr>
        <p:spPr>
          <a:xfrm>
            <a:off x="8238363" y="5496402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7" y="218821"/>
                </a:moveTo>
                <a:lnTo>
                  <a:pt x="0" y="304927"/>
                </a:lnTo>
                <a:lnTo>
                  <a:pt x="95884" y="289179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7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4" y="250698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B32BF65-AA48-7C39-C4F7-F8EE81B6CD6E}"/>
              </a:ext>
            </a:extLst>
          </p:cNvPr>
          <p:cNvSpPr/>
          <p:nvPr/>
        </p:nvSpPr>
        <p:spPr>
          <a:xfrm>
            <a:off x="8881491" y="4959446"/>
            <a:ext cx="1566545" cy="561975"/>
          </a:xfrm>
          <a:custGeom>
            <a:avLst/>
            <a:gdLst/>
            <a:ahLst/>
            <a:cxnLst/>
            <a:rect l="l" t="t" r="r" b="b"/>
            <a:pathLst>
              <a:path w="1566545" h="561975">
                <a:moveTo>
                  <a:pt x="68072" y="479806"/>
                </a:moveTo>
                <a:lnTo>
                  <a:pt x="0" y="549021"/>
                </a:lnTo>
                <a:lnTo>
                  <a:pt x="96266" y="561975"/>
                </a:lnTo>
                <a:lnTo>
                  <a:pt x="88465" y="539242"/>
                </a:lnTo>
                <a:lnTo>
                  <a:pt x="73151" y="539242"/>
                </a:lnTo>
                <a:lnTo>
                  <a:pt x="63753" y="511810"/>
                </a:lnTo>
                <a:lnTo>
                  <a:pt x="77443" y="507118"/>
                </a:lnTo>
                <a:lnTo>
                  <a:pt x="68072" y="479806"/>
                </a:lnTo>
                <a:close/>
              </a:path>
              <a:path w="1566545" h="561975">
                <a:moveTo>
                  <a:pt x="77443" y="507118"/>
                </a:moveTo>
                <a:lnTo>
                  <a:pt x="63753" y="511810"/>
                </a:lnTo>
                <a:lnTo>
                  <a:pt x="73151" y="539242"/>
                </a:lnTo>
                <a:lnTo>
                  <a:pt x="86854" y="534545"/>
                </a:lnTo>
                <a:lnTo>
                  <a:pt x="77443" y="507118"/>
                </a:lnTo>
                <a:close/>
              </a:path>
              <a:path w="1566545" h="561975">
                <a:moveTo>
                  <a:pt x="86854" y="534545"/>
                </a:moveTo>
                <a:lnTo>
                  <a:pt x="73151" y="539242"/>
                </a:lnTo>
                <a:lnTo>
                  <a:pt x="88465" y="539242"/>
                </a:lnTo>
                <a:lnTo>
                  <a:pt x="86854" y="534545"/>
                </a:lnTo>
                <a:close/>
              </a:path>
              <a:path w="1566545" h="561975">
                <a:moveTo>
                  <a:pt x="1557147" y="0"/>
                </a:moveTo>
                <a:lnTo>
                  <a:pt x="77443" y="507118"/>
                </a:lnTo>
                <a:lnTo>
                  <a:pt x="86854" y="534545"/>
                </a:lnTo>
                <a:lnTo>
                  <a:pt x="1566545" y="27431"/>
                </a:lnTo>
                <a:lnTo>
                  <a:pt x="1557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1018F732-6C0F-831D-65DB-2F0273F3F4CD}"/>
              </a:ext>
            </a:extLst>
          </p:cNvPr>
          <p:cNvSpPr/>
          <p:nvPr/>
        </p:nvSpPr>
        <p:spPr>
          <a:xfrm>
            <a:off x="1948815" y="40144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7" y="642619"/>
                </a:lnTo>
                <a:lnTo>
                  <a:pt x="63449" y="642619"/>
                </a:lnTo>
                <a:lnTo>
                  <a:pt x="44056" y="621156"/>
                </a:lnTo>
                <a:lnTo>
                  <a:pt x="54788" y="611477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8" y="611477"/>
                </a:moveTo>
                <a:lnTo>
                  <a:pt x="44056" y="621156"/>
                </a:lnTo>
                <a:lnTo>
                  <a:pt x="63449" y="642619"/>
                </a:lnTo>
                <a:lnTo>
                  <a:pt x="74182" y="632941"/>
                </a:lnTo>
                <a:lnTo>
                  <a:pt x="54788" y="611477"/>
                </a:lnTo>
                <a:close/>
              </a:path>
              <a:path w="752475" h="680720">
                <a:moveTo>
                  <a:pt x="74182" y="632941"/>
                </a:moveTo>
                <a:lnTo>
                  <a:pt x="63449" y="642619"/>
                </a:lnTo>
                <a:lnTo>
                  <a:pt x="82927" y="642619"/>
                </a:lnTo>
                <a:lnTo>
                  <a:pt x="74182" y="632941"/>
                </a:lnTo>
                <a:close/>
              </a:path>
              <a:path w="752475" h="680720">
                <a:moveTo>
                  <a:pt x="732726" y="0"/>
                </a:moveTo>
                <a:lnTo>
                  <a:pt x="54788" y="611477"/>
                </a:lnTo>
                <a:lnTo>
                  <a:pt x="74182" y="632941"/>
                </a:lnTo>
                <a:lnTo>
                  <a:pt x="752119" y="21589"/>
                </a:lnTo>
                <a:lnTo>
                  <a:pt x="732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4F64898D-F0A4-9A7D-56D0-97345EC67564}"/>
              </a:ext>
            </a:extLst>
          </p:cNvPr>
          <p:cNvSpPr/>
          <p:nvPr/>
        </p:nvSpPr>
        <p:spPr>
          <a:xfrm>
            <a:off x="2642236" y="373262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9630D980-C080-E804-1500-505020A25787}"/>
              </a:ext>
            </a:extLst>
          </p:cNvPr>
          <p:cNvSpPr/>
          <p:nvPr/>
        </p:nvSpPr>
        <p:spPr>
          <a:xfrm>
            <a:off x="2642236" y="373262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87D73074-7E42-D311-EFE1-90DA4EFFB09C}"/>
              </a:ext>
            </a:extLst>
          </p:cNvPr>
          <p:cNvSpPr/>
          <p:nvPr/>
        </p:nvSpPr>
        <p:spPr>
          <a:xfrm>
            <a:off x="5144643" y="373262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120F7F4-9948-77D9-6CB7-93BC2963AA8D}"/>
              </a:ext>
            </a:extLst>
          </p:cNvPr>
          <p:cNvSpPr txBox="1"/>
          <p:nvPr/>
        </p:nvSpPr>
        <p:spPr>
          <a:xfrm>
            <a:off x="2704973" y="3748374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960BC3BB-4310-B060-E9D0-0E3B49A0B4E2}"/>
              </a:ext>
            </a:extLst>
          </p:cNvPr>
          <p:cNvSpPr/>
          <p:nvPr/>
        </p:nvSpPr>
        <p:spPr>
          <a:xfrm>
            <a:off x="1663827" y="46455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166878" y="0"/>
                </a:moveTo>
                <a:lnTo>
                  <a:pt x="122515" y="6120"/>
                </a:lnTo>
                <a:lnTo>
                  <a:pt x="82651" y="23396"/>
                </a:lnTo>
                <a:lnTo>
                  <a:pt x="48877" y="50196"/>
                </a:lnTo>
                <a:lnTo>
                  <a:pt x="22783" y="84892"/>
                </a:lnTo>
                <a:lnTo>
                  <a:pt x="5961" y="125853"/>
                </a:lnTo>
                <a:lnTo>
                  <a:pt x="0" y="171450"/>
                </a:lnTo>
                <a:lnTo>
                  <a:pt x="5961" y="217046"/>
                </a:lnTo>
                <a:lnTo>
                  <a:pt x="22783" y="258007"/>
                </a:lnTo>
                <a:lnTo>
                  <a:pt x="48877" y="292703"/>
                </a:lnTo>
                <a:lnTo>
                  <a:pt x="82651" y="319503"/>
                </a:lnTo>
                <a:lnTo>
                  <a:pt x="122515" y="336779"/>
                </a:lnTo>
                <a:lnTo>
                  <a:pt x="166878" y="342900"/>
                </a:lnTo>
                <a:lnTo>
                  <a:pt x="211240" y="336779"/>
                </a:lnTo>
                <a:lnTo>
                  <a:pt x="251104" y="319503"/>
                </a:lnTo>
                <a:lnTo>
                  <a:pt x="284878" y="292703"/>
                </a:lnTo>
                <a:lnTo>
                  <a:pt x="310972" y="258007"/>
                </a:lnTo>
                <a:lnTo>
                  <a:pt x="327794" y="217046"/>
                </a:lnTo>
                <a:lnTo>
                  <a:pt x="333756" y="171450"/>
                </a:lnTo>
                <a:lnTo>
                  <a:pt x="327794" y="125853"/>
                </a:lnTo>
                <a:lnTo>
                  <a:pt x="310972" y="84892"/>
                </a:lnTo>
                <a:lnTo>
                  <a:pt x="284878" y="50196"/>
                </a:lnTo>
                <a:lnTo>
                  <a:pt x="251104" y="23396"/>
                </a:lnTo>
                <a:lnTo>
                  <a:pt x="211240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31AF207C-E936-6CDD-252C-3221BD4EB655}"/>
              </a:ext>
            </a:extLst>
          </p:cNvPr>
          <p:cNvSpPr/>
          <p:nvPr/>
        </p:nvSpPr>
        <p:spPr>
          <a:xfrm>
            <a:off x="1663827" y="46455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50"/>
                </a:moveTo>
                <a:lnTo>
                  <a:pt x="5961" y="125853"/>
                </a:lnTo>
                <a:lnTo>
                  <a:pt x="22783" y="84892"/>
                </a:lnTo>
                <a:lnTo>
                  <a:pt x="48877" y="50196"/>
                </a:lnTo>
                <a:lnTo>
                  <a:pt x="82651" y="23396"/>
                </a:lnTo>
                <a:lnTo>
                  <a:pt x="122515" y="6120"/>
                </a:lnTo>
                <a:lnTo>
                  <a:pt x="166878" y="0"/>
                </a:lnTo>
                <a:lnTo>
                  <a:pt x="211240" y="6120"/>
                </a:lnTo>
                <a:lnTo>
                  <a:pt x="251104" y="23396"/>
                </a:lnTo>
                <a:lnTo>
                  <a:pt x="284878" y="50196"/>
                </a:lnTo>
                <a:lnTo>
                  <a:pt x="310972" y="84892"/>
                </a:lnTo>
                <a:lnTo>
                  <a:pt x="327794" y="125853"/>
                </a:lnTo>
                <a:lnTo>
                  <a:pt x="333756" y="171450"/>
                </a:lnTo>
                <a:lnTo>
                  <a:pt x="327794" y="217046"/>
                </a:lnTo>
                <a:lnTo>
                  <a:pt x="310972" y="258007"/>
                </a:lnTo>
                <a:lnTo>
                  <a:pt x="284878" y="292703"/>
                </a:lnTo>
                <a:lnTo>
                  <a:pt x="251104" y="319503"/>
                </a:lnTo>
                <a:lnTo>
                  <a:pt x="211240" y="336779"/>
                </a:lnTo>
                <a:lnTo>
                  <a:pt x="166878" y="342900"/>
                </a:lnTo>
                <a:lnTo>
                  <a:pt x="122515" y="336779"/>
                </a:lnTo>
                <a:lnTo>
                  <a:pt x="82651" y="319503"/>
                </a:lnTo>
                <a:lnTo>
                  <a:pt x="48877" y="292703"/>
                </a:lnTo>
                <a:lnTo>
                  <a:pt x="22783" y="258007"/>
                </a:lnTo>
                <a:lnTo>
                  <a:pt x="5961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913B90E5-7FD5-A505-2784-7470F2AED843}"/>
              </a:ext>
            </a:extLst>
          </p:cNvPr>
          <p:cNvSpPr txBox="1"/>
          <p:nvPr/>
        </p:nvSpPr>
        <p:spPr>
          <a:xfrm>
            <a:off x="1727480" y="4661630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8F7E457-3EBB-2D56-E481-BAB67DD9B529}"/>
              </a:ext>
            </a:extLst>
          </p:cNvPr>
          <p:cNvSpPr/>
          <p:nvPr/>
        </p:nvSpPr>
        <p:spPr>
          <a:xfrm>
            <a:off x="1663827" y="564372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2"/>
                </a:lnTo>
                <a:lnTo>
                  <a:pt x="310972" y="259130"/>
                </a:lnTo>
                <a:lnTo>
                  <a:pt x="284878" y="293984"/>
                </a:lnTo>
                <a:lnTo>
                  <a:pt x="251104" y="320912"/>
                </a:lnTo>
                <a:lnTo>
                  <a:pt x="211240" y="338272"/>
                </a:lnTo>
                <a:lnTo>
                  <a:pt x="166878" y="344424"/>
                </a:lnTo>
                <a:lnTo>
                  <a:pt x="122515" y="338272"/>
                </a:lnTo>
                <a:lnTo>
                  <a:pt x="82651" y="320912"/>
                </a:lnTo>
                <a:lnTo>
                  <a:pt x="48877" y="293984"/>
                </a:lnTo>
                <a:lnTo>
                  <a:pt x="22783" y="259130"/>
                </a:lnTo>
                <a:lnTo>
                  <a:pt x="5961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4CB5F36B-F28E-76D9-D5D2-494679440FD3}"/>
              </a:ext>
            </a:extLst>
          </p:cNvPr>
          <p:cNvSpPr txBox="1"/>
          <p:nvPr/>
        </p:nvSpPr>
        <p:spPr>
          <a:xfrm>
            <a:off x="1735709" y="566013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104FD9D-BB2D-4857-E943-1276ECE58793}"/>
              </a:ext>
            </a:extLst>
          </p:cNvPr>
          <p:cNvSpPr/>
          <p:nvPr/>
        </p:nvSpPr>
        <p:spPr>
          <a:xfrm>
            <a:off x="3328036" y="46455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1D4080B4-63F1-1E1E-1EA1-02312F56BB23}"/>
              </a:ext>
            </a:extLst>
          </p:cNvPr>
          <p:cNvSpPr txBox="1"/>
          <p:nvPr/>
        </p:nvSpPr>
        <p:spPr>
          <a:xfrm>
            <a:off x="3387090" y="466163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B2B21237-3DE5-9AE3-BE55-C234A3B3ED08}"/>
              </a:ext>
            </a:extLst>
          </p:cNvPr>
          <p:cNvSpPr/>
          <p:nvPr/>
        </p:nvSpPr>
        <p:spPr>
          <a:xfrm>
            <a:off x="3328036" y="564372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2"/>
                </a:lnTo>
                <a:lnTo>
                  <a:pt x="310980" y="259130"/>
                </a:lnTo>
                <a:lnTo>
                  <a:pt x="284892" y="293984"/>
                </a:lnTo>
                <a:lnTo>
                  <a:pt x="251121" y="320912"/>
                </a:lnTo>
                <a:lnTo>
                  <a:pt x="211253" y="338272"/>
                </a:lnTo>
                <a:lnTo>
                  <a:pt x="166877" y="344424"/>
                </a:lnTo>
                <a:lnTo>
                  <a:pt x="122502" y="338272"/>
                </a:lnTo>
                <a:lnTo>
                  <a:pt x="82634" y="320912"/>
                </a:lnTo>
                <a:lnTo>
                  <a:pt x="48863" y="293984"/>
                </a:lnTo>
                <a:lnTo>
                  <a:pt x="22775" y="259130"/>
                </a:lnTo>
                <a:lnTo>
                  <a:pt x="595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8D3CFAB6-FE12-96FA-3E17-AF88AD74B037}"/>
              </a:ext>
            </a:extLst>
          </p:cNvPr>
          <p:cNvSpPr txBox="1"/>
          <p:nvPr/>
        </p:nvSpPr>
        <p:spPr>
          <a:xfrm>
            <a:off x="3126486" y="5563889"/>
            <a:ext cx="777240" cy="89026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855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2400" spc="-225" dirty="0">
                <a:latin typeface="Georgia"/>
                <a:cs typeface="Georgia"/>
              </a:rPr>
              <a:t>C</a:t>
            </a:r>
            <a:r>
              <a:rPr sz="2400" spc="-25" dirty="0">
                <a:latin typeface="Georgia"/>
                <a:cs typeface="Georgia"/>
              </a:rPr>
              <a:t>y</a:t>
            </a:r>
            <a:r>
              <a:rPr sz="2400" spc="-35" dirty="0">
                <a:latin typeface="Georgia"/>
                <a:cs typeface="Georgia"/>
              </a:rPr>
              <a:t>clic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0BD8C15D-B39C-CB9D-3BAB-FCC7A4222F32}"/>
              </a:ext>
            </a:extLst>
          </p:cNvPr>
          <p:cNvSpPr/>
          <p:nvPr/>
        </p:nvSpPr>
        <p:spPr>
          <a:xfrm>
            <a:off x="4810887" y="46455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746BD207-8C79-81F9-4EBC-89851AAD23F5}"/>
              </a:ext>
            </a:extLst>
          </p:cNvPr>
          <p:cNvSpPr txBox="1"/>
          <p:nvPr/>
        </p:nvSpPr>
        <p:spPr>
          <a:xfrm>
            <a:off x="4867784" y="4661630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D948CE8D-F556-15C9-FE72-29648B54E636}"/>
              </a:ext>
            </a:extLst>
          </p:cNvPr>
          <p:cNvSpPr/>
          <p:nvPr/>
        </p:nvSpPr>
        <p:spPr>
          <a:xfrm>
            <a:off x="5719191" y="4647025"/>
            <a:ext cx="335280" cy="341630"/>
          </a:xfrm>
          <a:custGeom>
            <a:avLst/>
            <a:gdLst/>
            <a:ahLst/>
            <a:cxnLst/>
            <a:rect l="l" t="t" r="r" b="b"/>
            <a:pathLst>
              <a:path w="335279" h="341629">
                <a:moveTo>
                  <a:pt x="0" y="170688"/>
                </a:moveTo>
                <a:lnTo>
                  <a:pt x="5988" y="125324"/>
                </a:lnTo>
                <a:lnTo>
                  <a:pt x="22888" y="84553"/>
                </a:lnTo>
                <a:lnTo>
                  <a:pt x="49101" y="50006"/>
                </a:lnTo>
                <a:lnTo>
                  <a:pt x="83029" y="23311"/>
                </a:lnTo>
                <a:lnTo>
                  <a:pt x="123075" y="6099"/>
                </a:lnTo>
                <a:lnTo>
                  <a:pt x="167639" y="0"/>
                </a:lnTo>
                <a:lnTo>
                  <a:pt x="212204" y="6099"/>
                </a:lnTo>
                <a:lnTo>
                  <a:pt x="252250" y="23311"/>
                </a:lnTo>
                <a:lnTo>
                  <a:pt x="286178" y="50006"/>
                </a:lnTo>
                <a:lnTo>
                  <a:pt x="312391" y="84553"/>
                </a:lnTo>
                <a:lnTo>
                  <a:pt x="329291" y="125324"/>
                </a:lnTo>
                <a:lnTo>
                  <a:pt x="335279" y="170688"/>
                </a:lnTo>
                <a:lnTo>
                  <a:pt x="329291" y="216051"/>
                </a:lnTo>
                <a:lnTo>
                  <a:pt x="312391" y="256822"/>
                </a:lnTo>
                <a:lnTo>
                  <a:pt x="286178" y="291369"/>
                </a:lnTo>
                <a:lnTo>
                  <a:pt x="252250" y="318064"/>
                </a:lnTo>
                <a:lnTo>
                  <a:pt x="212204" y="335276"/>
                </a:lnTo>
                <a:lnTo>
                  <a:pt x="167639" y="341376"/>
                </a:lnTo>
                <a:lnTo>
                  <a:pt x="123075" y="335276"/>
                </a:lnTo>
                <a:lnTo>
                  <a:pt x="83029" y="318064"/>
                </a:lnTo>
                <a:lnTo>
                  <a:pt x="49101" y="291369"/>
                </a:lnTo>
                <a:lnTo>
                  <a:pt x="22888" y="256822"/>
                </a:lnTo>
                <a:lnTo>
                  <a:pt x="5988" y="216051"/>
                </a:lnTo>
                <a:lnTo>
                  <a:pt x="0" y="1706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8318613-775E-259A-7A3D-196BD133F9FA}"/>
              </a:ext>
            </a:extLst>
          </p:cNvPr>
          <p:cNvSpPr txBox="1"/>
          <p:nvPr/>
        </p:nvSpPr>
        <p:spPr>
          <a:xfrm>
            <a:off x="5808473" y="466252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C10794E9-D0D3-3D93-469A-ADC21B31957B}"/>
              </a:ext>
            </a:extLst>
          </p:cNvPr>
          <p:cNvSpPr/>
          <p:nvPr/>
        </p:nvSpPr>
        <p:spPr>
          <a:xfrm>
            <a:off x="4018408" y="522919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930936E7-0702-ECB5-0BB1-0B31388C5B64}"/>
              </a:ext>
            </a:extLst>
          </p:cNvPr>
          <p:cNvSpPr txBox="1"/>
          <p:nvPr/>
        </p:nvSpPr>
        <p:spPr>
          <a:xfrm>
            <a:off x="4081780" y="5245323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C42A0942-3DEB-32EA-BE0A-C21FB8CA8123}"/>
              </a:ext>
            </a:extLst>
          </p:cNvPr>
          <p:cNvSpPr/>
          <p:nvPr/>
        </p:nvSpPr>
        <p:spPr>
          <a:xfrm>
            <a:off x="2916683" y="4017233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C5359ACC-5238-6720-F944-D15A7407F153}"/>
              </a:ext>
            </a:extLst>
          </p:cNvPr>
          <p:cNvSpPr/>
          <p:nvPr/>
        </p:nvSpPr>
        <p:spPr>
          <a:xfrm>
            <a:off x="1786510" y="4988402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6" y="567563"/>
                </a:moveTo>
                <a:lnTo>
                  <a:pt x="0" y="567563"/>
                </a:lnTo>
                <a:lnTo>
                  <a:pt x="43434" y="654431"/>
                </a:lnTo>
                <a:lnTo>
                  <a:pt x="79629" y="582041"/>
                </a:lnTo>
                <a:lnTo>
                  <a:pt x="28956" y="582041"/>
                </a:lnTo>
                <a:lnTo>
                  <a:pt x="28956" y="567563"/>
                </a:lnTo>
                <a:close/>
              </a:path>
              <a:path w="86995" h="654685">
                <a:moveTo>
                  <a:pt x="57912" y="0"/>
                </a:moveTo>
                <a:lnTo>
                  <a:pt x="28956" y="0"/>
                </a:lnTo>
                <a:lnTo>
                  <a:pt x="28956" y="582041"/>
                </a:lnTo>
                <a:lnTo>
                  <a:pt x="57912" y="582041"/>
                </a:lnTo>
                <a:lnTo>
                  <a:pt x="57912" y="0"/>
                </a:lnTo>
                <a:close/>
              </a:path>
              <a:path w="86995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1"/>
                </a:lnTo>
                <a:lnTo>
                  <a:pt x="79629" y="582041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7D7E4CC4-3C56-3DC0-1628-9CDBBAFF3F81}"/>
              </a:ext>
            </a:extLst>
          </p:cNvPr>
          <p:cNvSpPr/>
          <p:nvPr/>
        </p:nvSpPr>
        <p:spPr>
          <a:xfrm>
            <a:off x="1942046" y="4938110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710C87F5-69CF-5BD1-CE01-74F4D9EE4471}"/>
              </a:ext>
            </a:extLst>
          </p:cNvPr>
          <p:cNvSpPr/>
          <p:nvPr/>
        </p:nvSpPr>
        <p:spPr>
          <a:xfrm>
            <a:off x="1997583" y="577249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7C6157D9-DF5A-BAB9-69B6-181F7644E097}"/>
              </a:ext>
            </a:extLst>
          </p:cNvPr>
          <p:cNvSpPr/>
          <p:nvPr/>
        </p:nvSpPr>
        <p:spPr>
          <a:xfrm>
            <a:off x="3452242" y="4988402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1" y="72390"/>
                </a:moveTo>
                <a:lnTo>
                  <a:pt x="28955" y="72390"/>
                </a:lnTo>
                <a:lnTo>
                  <a:pt x="28955" y="654431"/>
                </a:lnTo>
                <a:lnTo>
                  <a:pt x="57911" y="654431"/>
                </a:lnTo>
                <a:lnTo>
                  <a:pt x="57911" y="72390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4" h="65468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7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07F24B74-5E17-99AF-2F3F-656950E1597E}"/>
              </a:ext>
            </a:extLst>
          </p:cNvPr>
          <p:cNvSpPr/>
          <p:nvPr/>
        </p:nvSpPr>
        <p:spPr>
          <a:xfrm>
            <a:off x="3661792" y="4774279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7"/>
                </a:lnTo>
                <a:lnTo>
                  <a:pt x="1118869" y="57912"/>
                </a:lnTo>
                <a:lnTo>
                  <a:pt x="1075435" y="57912"/>
                </a:lnTo>
                <a:lnTo>
                  <a:pt x="1075435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5" y="28956"/>
                </a:lnTo>
                <a:lnTo>
                  <a:pt x="1075435" y="57912"/>
                </a:lnTo>
                <a:lnTo>
                  <a:pt x="1118869" y="57912"/>
                </a:lnTo>
                <a:lnTo>
                  <a:pt x="1147826" y="43433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57EAAB23-6928-449D-25DA-BE8B6B11E714}"/>
              </a:ext>
            </a:extLst>
          </p:cNvPr>
          <p:cNvSpPr/>
          <p:nvPr/>
        </p:nvSpPr>
        <p:spPr>
          <a:xfrm>
            <a:off x="5144643" y="4775168"/>
            <a:ext cx="574040" cy="86995"/>
          </a:xfrm>
          <a:custGeom>
            <a:avLst/>
            <a:gdLst/>
            <a:ahLst/>
            <a:cxnLst/>
            <a:rect l="l" t="t" r="r" b="b"/>
            <a:pathLst>
              <a:path w="574039" h="86995">
                <a:moveTo>
                  <a:pt x="487087" y="57886"/>
                </a:moveTo>
                <a:lnTo>
                  <a:pt x="487045" y="86868"/>
                </a:lnTo>
                <a:lnTo>
                  <a:pt x="545126" y="57912"/>
                </a:lnTo>
                <a:lnTo>
                  <a:pt x="501523" y="57912"/>
                </a:lnTo>
                <a:lnTo>
                  <a:pt x="487087" y="57886"/>
                </a:lnTo>
                <a:close/>
              </a:path>
              <a:path w="574039" h="86995">
                <a:moveTo>
                  <a:pt x="487129" y="28930"/>
                </a:moveTo>
                <a:lnTo>
                  <a:pt x="487087" y="57886"/>
                </a:lnTo>
                <a:lnTo>
                  <a:pt x="501523" y="57912"/>
                </a:lnTo>
                <a:lnTo>
                  <a:pt x="501523" y="28956"/>
                </a:lnTo>
                <a:lnTo>
                  <a:pt x="487129" y="28930"/>
                </a:lnTo>
                <a:close/>
              </a:path>
              <a:path w="574039" h="86995">
                <a:moveTo>
                  <a:pt x="487172" y="0"/>
                </a:moveTo>
                <a:lnTo>
                  <a:pt x="487129" y="28930"/>
                </a:lnTo>
                <a:lnTo>
                  <a:pt x="501523" y="28956"/>
                </a:lnTo>
                <a:lnTo>
                  <a:pt x="501523" y="57912"/>
                </a:lnTo>
                <a:lnTo>
                  <a:pt x="545126" y="57912"/>
                </a:lnTo>
                <a:lnTo>
                  <a:pt x="573913" y="43561"/>
                </a:lnTo>
                <a:lnTo>
                  <a:pt x="487172" y="0"/>
                </a:lnTo>
                <a:close/>
              </a:path>
              <a:path w="574039" h="86995">
                <a:moveTo>
                  <a:pt x="0" y="28067"/>
                </a:moveTo>
                <a:lnTo>
                  <a:pt x="0" y="57023"/>
                </a:lnTo>
                <a:lnTo>
                  <a:pt x="487087" y="57886"/>
                </a:lnTo>
                <a:lnTo>
                  <a:pt x="487129" y="28930"/>
                </a:lnTo>
                <a:lnTo>
                  <a:pt x="0" y="28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47DB13FD-DDE2-5C33-CCF7-127727167451}"/>
              </a:ext>
            </a:extLst>
          </p:cNvPr>
          <p:cNvSpPr/>
          <p:nvPr/>
        </p:nvSpPr>
        <p:spPr>
          <a:xfrm>
            <a:off x="3613024" y="40118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C78DDEA6-3D00-79D4-B1D1-5FAA97221FA0}"/>
              </a:ext>
            </a:extLst>
          </p:cNvPr>
          <p:cNvSpPr/>
          <p:nvPr/>
        </p:nvSpPr>
        <p:spPr>
          <a:xfrm>
            <a:off x="4978528" y="40681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79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79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79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79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0BDDE483-D405-970C-7576-ADFE66F19584}"/>
              </a:ext>
            </a:extLst>
          </p:cNvPr>
          <p:cNvSpPr/>
          <p:nvPr/>
        </p:nvSpPr>
        <p:spPr>
          <a:xfrm>
            <a:off x="4304920" y="4925791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6"/>
                </a:lnTo>
                <a:lnTo>
                  <a:pt x="66462" y="294807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6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2FD2B43A-762A-7115-0446-4F6347A57E46}"/>
              </a:ext>
            </a:extLst>
          </p:cNvPr>
          <p:cNvSpPr/>
          <p:nvPr/>
        </p:nvSpPr>
        <p:spPr>
          <a:xfrm>
            <a:off x="3661792" y="5510117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888"/>
                </a:lnTo>
                <a:lnTo>
                  <a:pt x="95884" y="289178"/>
                </a:lnTo>
                <a:lnTo>
                  <a:pt x="85037" y="274192"/>
                </a:lnTo>
                <a:lnTo>
                  <a:pt x="67182" y="274192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7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FA7B602F-E04F-3D4C-859F-8AC509F5AEF9}"/>
              </a:ext>
            </a:extLst>
          </p:cNvPr>
          <p:cNvSpPr/>
          <p:nvPr/>
        </p:nvSpPr>
        <p:spPr>
          <a:xfrm>
            <a:off x="4304920" y="4974685"/>
            <a:ext cx="1586865" cy="560705"/>
          </a:xfrm>
          <a:custGeom>
            <a:avLst/>
            <a:gdLst/>
            <a:ahLst/>
            <a:cxnLst/>
            <a:rect l="l" t="t" r="r" b="b"/>
            <a:pathLst>
              <a:path w="1586864" h="560704">
                <a:moveTo>
                  <a:pt x="68452" y="478027"/>
                </a:moveTo>
                <a:lnTo>
                  <a:pt x="0" y="546861"/>
                </a:lnTo>
                <a:lnTo>
                  <a:pt x="96138" y="560323"/>
                </a:lnTo>
                <a:lnTo>
                  <a:pt x="88448" y="537463"/>
                </a:lnTo>
                <a:lnTo>
                  <a:pt x="73279" y="537463"/>
                </a:lnTo>
                <a:lnTo>
                  <a:pt x="64007" y="510031"/>
                </a:lnTo>
                <a:lnTo>
                  <a:pt x="77670" y="505427"/>
                </a:lnTo>
                <a:lnTo>
                  <a:pt x="68452" y="478027"/>
                </a:lnTo>
                <a:close/>
              </a:path>
              <a:path w="1586864" h="560704">
                <a:moveTo>
                  <a:pt x="77670" y="505427"/>
                </a:moveTo>
                <a:lnTo>
                  <a:pt x="64007" y="510031"/>
                </a:lnTo>
                <a:lnTo>
                  <a:pt x="73279" y="537463"/>
                </a:lnTo>
                <a:lnTo>
                  <a:pt x="86903" y="532872"/>
                </a:lnTo>
                <a:lnTo>
                  <a:pt x="77670" y="505427"/>
                </a:lnTo>
                <a:close/>
              </a:path>
              <a:path w="1586864" h="560704">
                <a:moveTo>
                  <a:pt x="86903" y="532872"/>
                </a:moveTo>
                <a:lnTo>
                  <a:pt x="73279" y="537463"/>
                </a:lnTo>
                <a:lnTo>
                  <a:pt x="88448" y="537463"/>
                </a:lnTo>
                <a:lnTo>
                  <a:pt x="86903" y="532872"/>
                </a:lnTo>
                <a:close/>
              </a:path>
              <a:path w="1586864" h="560704">
                <a:moveTo>
                  <a:pt x="1577466" y="0"/>
                </a:moveTo>
                <a:lnTo>
                  <a:pt x="77670" y="505427"/>
                </a:lnTo>
                <a:lnTo>
                  <a:pt x="86903" y="532872"/>
                </a:lnTo>
                <a:lnTo>
                  <a:pt x="1586738" y="27431"/>
                </a:lnTo>
                <a:lnTo>
                  <a:pt x="1577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400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FADE8-2E7E-E7F0-717F-0E736E12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Cycle Detection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6F38C4-9553-CAE2-68CD-EF6CB7674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directed graph. Determine whether it is  a DAG.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Next, we will describe the depth first search (DFS)  algorithm to solve the problem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time,  which is optimal (because any algorithm must at least  see every vertex and edge once in the worst case).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Just like BFS, the DFS algorithm also outputs a tree,  called the DFS-tree. This tree contains vital information  about the input graph that allows us to decide whether  the input graph is a DAG.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6F38C4-9553-CAE2-68CD-EF6CB7674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AED289-36AD-AAAE-81AE-BDF822F6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587C9-0270-12A9-DF35-42302456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First Search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6538BB-792B-5768-E41F-12CA5A68C1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At the beginning, color all vertices in the graph white,  and create </a:t>
                </a:r>
                <a:r>
                  <a:rPr lang="en-US" altLang="zh-CN" b="1" dirty="0"/>
                  <a:t>an empty DFS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Create </a:t>
                </a:r>
                <a:r>
                  <a:rPr lang="en-US" altLang="zh-CN" b="1" dirty="0"/>
                  <a:t>a stack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. Pick an arbitrary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and push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and color it yellow (which means “in the stack”)</a:t>
                </a:r>
              </a:p>
              <a:p>
                <a:r>
                  <a:rPr lang="en-US" altLang="zh-CN" dirty="0"/>
                  <a:t>And…?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What is the difference between BFS and DFS underlying data  structure?</a:t>
                </a:r>
              </a:p>
              <a:p>
                <a:pPr lvl="1"/>
                <a:r>
                  <a:rPr lang="en-US" altLang="zh-CN" dirty="0"/>
                  <a:t>Queue VS Stack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Let’s go through an example…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06538BB-792B-5768-E41F-12CA5A68C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623" b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08E27E-624B-D9DC-2F5B-D6851AD0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891682"/>
                <a:ext cx="7884159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50" dirty="0">
                    <a:cs typeface="Times New Roman" panose="02020603050405020304" pitchFamily="18" charset="0"/>
                  </a:rPr>
                  <a:t>Suppose </a:t>
                </a:r>
                <a:r>
                  <a:rPr sz="2800" spc="40" dirty="0">
                    <a:cs typeface="Times New Roman" panose="02020603050405020304" pitchFamily="18" charset="0"/>
                  </a:rPr>
                  <a:t>we </a:t>
                </a:r>
                <a:r>
                  <a:rPr sz="2800" spc="-15" dirty="0">
                    <a:cs typeface="Times New Roman" panose="02020603050405020304" pitchFamily="18" charset="0"/>
                  </a:rPr>
                  <a:t>start </a:t>
                </a:r>
                <a:r>
                  <a:rPr sz="2800" spc="-60" dirty="0">
                    <a:cs typeface="Times New Roman" panose="02020603050405020304" pitchFamily="18" charset="0"/>
                  </a:rPr>
                  <a:t>from</a:t>
                </a:r>
                <a:r>
                  <a:rPr sz="2800" spc="-28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.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200" dirty="0">
                    <a:cs typeface="Times New Roman" panose="02020603050405020304" pitchFamily="18" charset="0"/>
                  </a:rPr>
                  <a:t>DFS</a:t>
                </a:r>
                <a:r>
                  <a:rPr sz="2800" spc="-180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891682"/>
                <a:ext cx="7884159" cy="1050925"/>
              </a:xfrm>
              <a:prstGeom prst="rect">
                <a:avLst/>
              </a:prstGeom>
              <a:blipFill>
                <a:blip r:embed="rId2"/>
                <a:stretch>
                  <a:fillRect l="-2630" t="-1156" r="-2630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4857369"/>
                <a:ext cx="1344295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857369"/>
                <a:ext cx="1344295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35673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1"/>
                </a:lnTo>
                <a:lnTo>
                  <a:pt x="82927" y="642620"/>
                </a:lnTo>
                <a:lnTo>
                  <a:pt x="63449" y="642620"/>
                </a:lnTo>
                <a:lnTo>
                  <a:pt x="44056" y="621157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7"/>
                </a:lnTo>
                <a:lnTo>
                  <a:pt x="63449" y="642620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20"/>
                </a:lnTo>
                <a:lnTo>
                  <a:pt x="82927" y="642620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07340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07340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089150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00240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000880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84423" y="300240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4477" y="398449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94836" y="4000880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7329" y="298627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65242" y="300240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71538" y="298475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61454" y="300024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16373" y="356997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79111" y="358609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13126" y="2359532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2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2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4477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8" y="582041"/>
                </a:lnTo>
                <a:lnTo>
                  <a:pt x="28955" y="582041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1"/>
                </a:lnTo>
                <a:lnTo>
                  <a:pt x="57911" y="582041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1"/>
                </a:lnTo>
                <a:lnTo>
                  <a:pt x="79628" y="582041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40013" y="328040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1"/>
                </a:moveTo>
                <a:lnTo>
                  <a:pt x="1363510" y="21081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3"/>
                </a:lnTo>
                <a:lnTo>
                  <a:pt x="1419166" y="21081"/>
                </a:lnTo>
                <a:close/>
              </a:path>
              <a:path w="1434464" h="768350">
                <a:moveTo>
                  <a:pt x="1363510" y="21081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1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1"/>
                </a:lnTo>
                <a:lnTo>
                  <a:pt x="1419166" y="21081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95550" y="4113277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8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8684" y="333070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59757" y="311505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4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42609" y="3113659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7"/>
                </a:lnTo>
                <a:lnTo>
                  <a:pt x="1329309" y="43306"/>
                </a:lnTo>
                <a:lnTo>
                  <a:pt x="1300522" y="28955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8" y="28955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5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5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10990" y="2354198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4970" y="241046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6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1361" y="326809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9757" y="385241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0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7"/>
                </a:lnTo>
                <a:lnTo>
                  <a:pt x="61891" y="242215"/>
                </a:lnTo>
                <a:lnTo>
                  <a:pt x="44958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7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1362" y="331355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822181" y="2039873"/>
            <a:ext cx="19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5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lnSpc>
                <a:spcPts val="1410"/>
              </a:lnSpc>
              <a:spcBef>
                <a:spcPts val="325"/>
              </a:spcBef>
            </a:pPr>
            <a:fld id="{81D60167-4931-47E6-BA6A-407CBD079E47}" type="slidenum">
              <a:rPr lang="en-US" altLang="zh-CN" smtClean="0"/>
              <a:pPr marL="177800">
                <a:lnSpc>
                  <a:spcPts val="1410"/>
                </a:lnSpc>
                <a:spcBef>
                  <a:spcPts val="325"/>
                </a:spcBef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976071"/>
                <a:ext cx="8059420" cy="13944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Times New Roman" panose="02020603050405020304" pitchFamily="18" charset="0"/>
                  </a:rPr>
                  <a:t>Top </a:t>
                </a:r>
                <a:r>
                  <a:rPr sz="2800" spc="-40" dirty="0">
                    <a:cs typeface="Times New Roman" panose="02020603050405020304" pitchFamily="18" charset="0"/>
                  </a:rPr>
                  <a:t>of </a:t>
                </a:r>
                <a:r>
                  <a:rPr sz="2800" spc="-45" dirty="0">
                    <a:cs typeface="Times New Roman" panose="02020603050405020304" pitchFamily="18" charset="0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, </a:t>
                </a:r>
                <a:r>
                  <a:rPr sz="2800" spc="-30" dirty="0">
                    <a:cs typeface="Times New Roman" panose="02020603050405020304" pitchFamily="18" charset="0"/>
                  </a:rPr>
                  <a:t>which </a:t>
                </a:r>
                <a:r>
                  <a:rPr sz="2800" spc="-45" dirty="0">
                    <a:cs typeface="Times New Roman" panose="02020603050405020304" pitchFamily="18" charset="0"/>
                  </a:rPr>
                  <a:t>has </a:t>
                </a:r>
                <a:r>
                  <a:rPr sz="2800" spc="-15" dirty="0">
                    <a:cs typeface="Times New Roman" panose="02020603050405020304" pitchFamily="18" charset="0"/>
                  </a:rPr>
                  <a:t>white </a:t>
                </a:r>
                <a:r>
                  <a:rPr sz="2800" spc="-45" dirty="0">
                    <a:cs typeface="Times New Roman" panose="02020603050405020304" pitchFamily="18" charset="0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800" i="1" spc="-2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114" dirty="0">
                    <a:cs typeface="Times New Roman" panose="02020603050405020304" pitchFamily="18" charset="0"/>
                  </a:rPr>
                  <a:t>.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L="355600"/>
                <a:r>
                  <a:rPr sz="2800" spc="-50" dirty="0">
                    <a:cs typeface="Times New Roman" panose="02020603050405020304" pitchFamily="18" charset="0"/>
                  </a:rPr>
                  <a:t>Suppose </a:t>
                </a:r>
                <a:r>
                  <a:rPr sz="2800" spc="40" dirty="0">
                    <a:cs typeface="Times New Roman" panose="02020603050405020304" pitchFamily="18" charset="0"/>
                  </a:rPr>
                  <a:t>we </a:t>
                </a:r>
                <a:r>
                  <a:rPr sz="2800" spc="-20" dirty="0">
                    <a:cs typeface="Times New Roman" panose="02020603050405020304" pitchFamily="18" charset="0"/>
                  </a:rPr>
                  <a:t>access </a:t>
                </a:r>
                <a14:m>
                  <m:oMath xmlns:m="http://schemas.openxmlformats.org/officeDocument/2006/math">
                    <m:r>
                      <a:rPr lang="zh-CN" altLang="en-US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sz="2800" spc="-35" dirty="0">
                    <a:cs typeface="Times New Roman" panose="02020603050405020304" pitchFamily="18" charset="0"/>
                  </a:rPr>
                  <a:t> </a:t>
                </a:r>
                <a:r>
                  <a:rPr sz="2800" spc="-45" dirty="0">
                    <a:cs typeface="Times New Roman" panose="02020603050405020304" pitchFamily="18" charset="0"/>
                  </a:rPr>
                  <a:t>first</a:t>
                </a:r>
                <a:r>
                  <a:rPr lang="en-US" sz="2800" spc="-45" dirty="0">
                    <a:cs typeface="Times New Roman" panose="02020603050405020304" pitchFamily="18" charset="0"/>
                  </a:rPr>
                  <a:t>, and </a:t>
                </a:r>
                <a:r>
                  <a:rPr lang="en-US" sz="2800" spc="-65" dirty="0">
                    <a:cs typeface="Times New Roman" panose="02020603050405020304" pitchFamily="18" charset="0"/>
                  </a:rPr>
                  <a:t>p</a:t>
                </a:r>
                <a:r>
                  <a:rPr sz="2800" spc="-65" dirty="0">
                    <a:cs typeface="Times New Roman" panose="02020603050405020304" pitchFamily="18" charset="0"/>
                  </a:rPr>
                  <a:t>ush </a:t>
                </a:r>
                <a14:m>
                  <m:oMath xmlns:m="http://schemas.openxmlformats.org/officeDocument/2006/math">
                    <m:r>
                      <a:rPr lang="zh-CN" altLang="en-US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sz="2800" spc="-35" dirty="0">
                    <a:cs typeface="Times New Roman" panose="02020603050405020304" pitchFamily="18" charset="0"/>
                  </a:rPr>
                  <a:t> </a:t>
                </a:r>
                <a:r>
                  <a:rPr sz="2800" spc="-50" dirty="0">
                    <a:cs typeface="Times New Roman" panose="02020603050405020304" pitchFamily="18" charset="0"/>
                  </a:rPr>
                  <a:t>into</a:t>
                </a:r>
                <a:r>
                  <a:rPr sz="2800" spc="-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zh-CN" altLang="en-US" sz="2800" spc="-180" dirty="0">
                  <a:cs typeface="Times New Roman" panose="02020603050405020304" pitchFamily="18" charset="0"/>
                </a:endParaRPr>
              </a:p>
              <a:p>
                <a:pPr marR="335280" algn="r">
                  <a:spcBef>
                    <a:spcPts val="685"/>
                  </a:spcBef>
                </a:pPr>
                <a:r>
                  <a:rPr lang="en-US" sz="2800" spc="-200" dirty="0">
                    <a:cs typeface="Times New Roman" panose="02020603050405020304" pitchFamily="18" charset="0"/>
                  </a:rPr>
                  <a:t>DFS</a:t>
                </a:r>
                <a:r>
                  <a:rPr lang="en-US" sz="2800" spc="-180" dirty="0">
                    <a:cs typeface="Times New Roman" panose="02020603050405020304" pitchFamily="18" charset="0"/>
                  </a:rPr>
                  <a:t> </a:t>
                </a:r>
                <a:r>
                  <a:rPr lang="en-US" sz="2800" spc="-5" dirty="0">
                    <a:cs typeface="Times New Roman" panose="02020603050405020304" pitchFamily="18" charset="0"/>
                  </a:rPr>
                  <a:t>tree</a:t>
                </a:r>
                <a:endParaRPr lang="en-US"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976071"/>
                <a:ext cx="8059420" cy="1394460"/>
              </a:xfrm>
              <a:prstGeom prst="rect">
                <a:avLst/>
              </a:prstGeom>
              <a:blipFill>
                <a:blip r:embed="rId2"/>
                <a:stretch>
                  <a:fillRect l="-2572" t="-6987" b="-14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5284419"/>
                <a:ext cx="176276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27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284419"/>
                <a:ext cx="176276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589645" y="3024328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lnSpc>
                <a:spcPts val="1410"/>
              </a:lnSpc>
              <a:spcBef>
                <a:spcPts val="325"/>
              </a:spcBef>
            </a:pPr>
            <a:fld id="{81D60167-4931-47E6-BA6A-407CBD079E47}" type="slidenum">
              <a:rPr lang="en-US" altLang="zh-CN" smtClean="0"/>
              <a:pPr marL="177800">
                <a:lnSpc>
                  <a:spcPts val="1410"/>
                </a:lnSpc>
                <a:spcBef>
                  <a:spcPts val="325"/>
                </a:spcBef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524001" y="976071"/>
                <a:ext cx="8733002" cy="1396536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Times New Roman" panose="02020603050405020304" pitchFamily="18" charset="0"/>
                  </a:rPr>
                  <a:t>Top </a:t>
                </a:r>
                <a:r>
                  <a:rPr sz="2800" spc="-40" dirty="0">
                    <a:cs typeface="Times New Roman" panose="02020603050405020304" pitchFamily="18" charset="0"/>
                  </a:rPr>
                  <a:t>of </a:t>
                </a:r>
                <a:r>
                  <a:rPr sz="2800" spc="-45" dirty="0">
                    <a:cs typeface="Times New Roman" panose="02020603050405020304" pitchFamily="18" charset="0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sz="2800" spc="-110" dirty="0">
                    <a:cs typeface="Times New Roman" panose="02020603050405020304" pitchFamily="18" charset="0"/>
                  </a:rPr>
                  <a:t>, </a:t>
                </a:r>
                <a:r>
                  <a:rPr sz="2800" spc="-35" dirty="0">
                    <a:cs typeface="Times New Roman" panose="02020603050405020304" pitchFamily="18" charset="0"/>
                  </a:rPr>
                  <a:t>which </a:t>
                </a:r>
                <a:r>
                  <a:rPr sz="2800" spc="-45" dirty="0">
                    <a:cs typeface="Times New Roman" panose="02020603050405020304" pitchFamily="18" charset="0"/>
                  </a:rPr>
                  <a:t>has </a:t>
                </a:r>
                <a:r>
                  <a:rPr sz="2800" spc="-15" dirty="0">
                    <a:cs typeface="Times New Roman" panose="02020603050405020304" pitchFamily="18" charset="0"/>
                  </a:rPr>
                  <a:t>white </a:t>
                </a:r>
                <a:r>
                  <a:rPr sz="2800" spc="-45" dirty="0">
                    <a:cs typeface="Times New Roman" panose="02020603050405020304" pitchFamily="18" charset="0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110" dirty="0">
                    <a:cs typeface="Times New Roman" panose="02020603050405020304" pitchFamily="18" charset="0"/>
                  </a:rPr>
                  <a:t>. </a:t>
                </a:r>
                <a:endParaRPr lang="en-US" sz="2800" spc="-110" dirty="0">
                  <a:cs typeface="Times New Roman" panose="02020603050405020304" pitchFamily="18" charset="0"/>
                </a:endParaRPr>
              </a:p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65" dirty="0">
                    <a:cs typeface="Times New Roman" panose="02020603050405020304" pitchFamily="18" charset="0"/>
                  </a:rPr>
                  <a:t>Push  </a:t>
                </a:r>
                <a14:m>
                  <m:oMath xmlns:m="http://schemas.openxmlformats.org/officeDocument/2006/math">
                    <m:r>
                      <a:rPr lang="zh-CN" altLang="en-US" sz="2800" i="1" spc="-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35" dirty="0">
                    <a:cs typeface="Times New Roman" panose="02020603050405020304" pitchFamily="18" charset="0"/>
                  </a:rPr>
                  <a:t> </a:t>
                </a:r>
                <a:r>
                  <a:rPr sz="2800" spc="-50" dirty="0">
                    <a:cs typeface="Times New Roman" panose="02020603050405020304" pitchFamily="18" charset="0"/>
                  </a:rPr>
                  <a:t>into</a:t>
                </a:r>
                <a:r>
                  <a:rPr sz="2800" spc="-11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sz="2800" spc="-200" dirty="0">
                  <a:cs typeface="Times New Roman" panose="02020603050405020304" pitchFamily="18" charset="0"/>
                </a:endParaRPr>
              </a:p>
              <a:p>
                <a:pPr marR="875030" algn="r">
                  <a:spcBef>
                    <a:spcPts val="685"/>
                  </a:spcBef>
                </a:pPr>
                <a:r>
                  <a:rPr sz="2800" spc="-200" dirty="0">
                    <a:cs typeface="Times New Roman" panose="02020603050405020304" pitchFamily="18" charset="0"/>
                  </a:rPr>
                  <a:t>DFS</a:t>
                </a:r>
                <a:r>
                  <a:rPr sz="2800" spc="-170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976071"/>
                <a:ext cx="8733002" cy="1396536"/>
              </a:xfrm>
              <a:prstGeom prst="rect">
                <a:avLst/>
              </a:prstGeom>
              <a:blipFill>
                <a:blip r:embed="rId2"/>
                <a:stretch>
                  <a:fillRect l="-2303" t="-6987" b="-15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5284419"/>
                <a:ext cx="207010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26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284419"/>
                <a:ext cx="207010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589645" y="2850478"/>
            <a:ext cx="189865" cy="110490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spcBef>
                <a:spcPts val="147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2349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lnSpc>
                <a:spcPts val="1410"/>
              </a:lnSpc>
              <a:spcBef>
                <a:spcPts val="325"/>
              </a:spcBef>
            </a:pPr>
            <a:fld id="{81D60167-4931-47E6-BA6A-407CBD079E47}" type="slidenum">
              <a:rPr lang="en-US" altLang="zh-CN" smtClean="0"/>
              <a:pPr marL="177800">
                <a:lnSpc>
                  <a:spcPts val="1410"/>
                </a:lnSpc>
                <a:spcBef>
                  <a:spcPts val="325"/>
                </a:spcBef>
              </a:pPr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976071"/>
                <a:ext cx="8627263" cy="13944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Times New Roman" panose="02020603050405020304" pitchFamily="18" charset="0"/>
                  </a:rPr>
                  <a:t>Top </a:t>
                </a:r>
                <a:r>
                  <a:rPr sz="2800" spc="-40" dirty="0">
                    <a:cs typeface="Times New Roman" panose="02020603050405020304" pitchFamily="18" charset="0"/>
                  </a:rPr>
                  <a:t>of </a:t>
                </a:r>
                <a:r>
                  <a:rPr sz="2800" spc="-45" dirty="0">
                    <a:cs typeface="Times New Roman" panose="02020603050405020304" pitchFamily="18" charset="0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110" dirty="0">
                    <a:cs typeface="Times New Roman" panose="02020603050405020304" pitchFamily="18" charset="0"/>
                  </a:rPr>
                  <a:t>, </a:t>
                </a:r>
                <a:r>
                  <a:rPr sz="2800" spc="-30" dirty="0">
                    <a:cs typeface="Times New Roman" panose="02020603050405020304" pitchFamily="18" charset="0"/>
                  </a:rPr>
                  <a:t>which </a:t>
                </a:r>
                <a:r>
                  <a:rPr sz="2800" spc="-45" dirty="0">
                    <a:cs typeface="Times New Roman" panose="02020603050405020304" pitchFamily="18" charset="0"/>
                  </a:rPr>
                  <a:t>has </a:t>
                </a:r>
                <a:r>
                  <a:rPr sz="2800" spc="-15" dirty="0">
                    <a:cs typeface="Times New Roman" panose="02020603050405020304" pitchFamily="18" charset="0"/>
                  </a:rPr>
                  <a:t>white </a:t>
                </a:r>
                <a:r>
                  <a:rPr sz="2800" spc="-45" dirty="0">
                    <a:cs typeface="Times New Roman" panose="02020603050405020304" pitchFamily="18" charset="0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50" dirty="0">
                    <a:cs typeface="Times New Roman" panose="02020603050405020304" pitchFamily="18" charset="0"/>
                  </a:rPr>
                  <a:t> </a:t>
                </a:r>
                <a:r>
                  <a:rPr sz="2800" spc="-65" dirty="0">
                    <a:cs typeface="Times New Roman" panose="02020603050405020304" pitchFamily="18" charset="0"/>
                  </a:rPr>
                  <a:t>and</a:t>
                </a:r>
                <a:r>
                  <a:rPr sz="2800" spc="-27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sz="2800" spc="-85" dirty="0">
                    <a:cs typeface="Times New Roman" panose="02020603050405020304" pitchFamily="18" charset="0"/>
                  </a:rPr>
                  <a:t>.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L="355600"/>
                <a:r>
                  <a:rPr sz="2800" spc="-50" dirty="0">
                    <a:cs typeface="Times New Roman" panose="02020603050405020304" pitchFamily="18" charset="0"/>
                  </a:rPr>
                  <a:t>Suppose </a:t>
                </a:r>
                <a:r>
                  <a:rPr sz="2800" spc="40" dirty="0">
                    <a:cs typeface="Times New Roman" panose="02020603050405020304" pitchFamily="18" charset="0"/>
                  </a:rPr>
                  <a:t>we </a:t>
                </a:r>
                <a:r>
                  <a:rPr sz="2800" spc="-20" dirty="0">
                    <a:cs typeface="Times New Roman" panose="02020603050405020304" pitchFamily="18" charset="0"/>
                  </a:rPr>
                  <a:t>access </a:t>
                </a:r>
                <a14:m>
                  <m:oMath xmlns:m="http://schemas.openxmlformats.org/officeDocument/2006/math">
                    <m:r>
                      <a:rPr lang="zh-CN" altLang="en-US" sz="2800" i="1" spc="-5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55" dirty="0">
                    <a:cs typeface="Times New Roman" panose="02020603050405020304" pitchFamily="18" charset="0"/>
                  </a:rPr>
                  <a:t> </a:t>
                </a:r>
                <a:r>
                  <a:rPr sz="2800" spc="-45" dirty="0">
                    <a:cs typeface="Times New Roman" panose="02020603050405020304" pitchFamily="18" charset="0"/>
                  </a:rPr>
                  <a:t>first</a:t>
                </a:r>
                <a:r>
                  <a:rPr lang="en-US" sz="2800" spc="-45" dirty="0">
                    <a:cs typeface="Times New Roman" panose="02020603050405020304" pitchFamily="18" charset="0"/>
                  </a:rPr>
                  <a:t>, and</a:t>
                </a:r>
                <a:r>
                  <a:rPr sz="2800" spc="-45" dirty="0">
                    <a:cs typeface="Times New Roman" panose="02020603050405020304" pitchFamily="18" charset="0"/>
                  </a:rPr>
                  <a:t> </a:t>
                </a:r>
                <a:r>
                  <a:rPr lang="en-US" sz="2800" spc="-65" dirty="0">
                    <a:cs typeface="Times New Roman" panose="02020603050405020304" pitchFamily="18" charset="0"/>
                  </a:rPr>
                  <a:t>p</a:t>
                </a:r>
                <a:r>
                  <a:rPr sz="2800" spc="-65" dirty="0">
                    <a:cs typeface="Times New Roman" panose="02020603050405020304" pitchFamily="18" charset="0"/>
                  </a:rPr>
                  <a:t>ush </a:t>
                </a:r>
                <a14:m>
                  <m:oMath xmlns:m="http://schemas.openxmlformats.org/officeDocument/2006/math">
                    <m:r>
                      <a:rPr lang="zh-CN" altLang="en-US" sz="2800" i="1" spc="-5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sz="2800" spc="-55" dirty="0">
                    <a:cs typeface="Times New Roman" panose="02020603050405020304" pitchFamily="18" charset="0"/>
                  </a:rPr>
                  <a:t> </a:t>
                </a:r>
                <a:r>
                  <a:rPr sz="2800" spc="-50" dirty="0">
                    <a:cs typeface="Times New Roman" panose="02020603050405020304" pitchFamily="18" charset="0"/>
                  </a:rPr>
                  <a:t>into</a:t>
                </a:r>
                <a:r>
                  <a:rPr sz="2800" spc="-38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  <a:p>
                <a:pPr marR="946150" algn="r">
                  <a:spcBef>
                    <a:spcPts val="685"/>
                  </a:spcBef>
                </a:pPr>
                <a:r>
                  <a:rPr sz="2800" spc="-200" dirty="0">
                    <a:cs typeface="Times New Roman" panose="02020603050405020304" pitchFamily="18" charset="0"/>
                  </a:rPr>
                  <a:t>DFS</a:t>
                </a:r>
                <a:r>
                  <a:rPr sz="2800" spc="-170" dirty="0">
                    <a:cs typeface="Times New Roman" panose="02020603050405020304" pitchFamily="18" charset="0"/>
                  </a:rPr>
                  <a:t> </a:t>
                </a:r>
                <a:r>
                  <a:rPr sz="2800" spc="-5" dirty="0">
                    <a:cs typeface="Times New Roman" panose="02020603050405020304" pitchFamily="18" charset="0"/>
                  </a:rPr>
                  <a:t>tree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976071"/>
                <a:ext cx="8627263" cy="1394460"/>
              </a:xfrm>
              <a:prstGeom prst="rect">
                <a:avLst/>
              </a:prstGeom>
              <a:blipFill>
                <a:blip r:embed="rId2"/>
                <a:stretch>
                  <a:fillRect l="-2403" t="-6987" b="-14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5284419"/>
                <a:ext cx="241935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2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2800" i="1" spc="-7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800" i="1" spc="-7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284419"/>
                <a:ext cx="241935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78343" y="2850478"/>
            <a:ext cx="202565" cy="175260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245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8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8341359" y="6402256"/>
            <a:ext cx="306704" cy="240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>
              <a:lnSpc>
                <a:spcPts val="1410"/>
              </a:lnSpc>
              <a:spcBef>
                <a:spcPts val="325"/>
              </a:spcBef>
            </a:pPr>
            <a:fld id="{81D60167-4931-47E6-BA6A-407CBD079E47}" type="slidenum">
              <a:rPr lang="en-US" altLang="zh-CN" smtClean="0"/>
              <a:pPr marL="177800">
                <a:lnSpc>
                  <a:spcPts val="1410"/>
                </a:lnSpc>
                <a:spcBef>
                  <a:spcPts val="325"/>
                </a:spcBef>
              </a:pPr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976071"/>
                <a:ext cx="8542020" cy="14093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Georgia"/>
                  </a:rPr>
                  <a:t>Top </a:t>
                </a:r>
                <a:r>
                  <a:rPr sz="2800" spc="-40" dirty="0">
                    <a:cs typeface="Georgia"/>
                  </a:rPr>
                  <a:t>of </a:t>
                </a:r>
                <a:r>
                  <a:rPr sz="2800" spc="-45" dirty="0">
                    <a:cs typeface="Georgia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</m:oMath>
                </a14:m>
                <a:r>
                  <a:rPr sz="2800" spc="-114" dirty="0">
                    <a:cs typeface="Georgia"/>
                  </a:rPr>
                  <a:t>, </a:t>
                </a:r>
                <a:r>
                  <a:rPr sz="2800" spc="-30" dirty="0">
                    <a:cs typeface="Georgia"/>
                  </a:rPr>
                  <a:t>which </a:t>
                </a:r>
                <a:r>
                  <a:rPr sz="2800" spc="-45" dirty="0">
                    <a:cs typeface="Georgia"/>
                  </a:rPr>
                  <a:t>has </a:t>
                </a:r>
                <a:r>
                  <a:rPr sz="2800" spc="-15" dirty="0">
                    <a:cs typeface="Georgia"/>
                  </a:rPr>
                  <a:t>white </a:t>
                </a:r>
                <a:r>
                  <a:rPr sz="2800" spc="-45" dirty="0">
                    <a:cs typeface="Georgia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</m:oMath>
                </a14:m>
                <a:r>
                  <a:rPr sz="2800" spc="-114" dirty="0">
                    <a:cs typeface="Georgia"/>
                  </a:rPr>
                  <a:t>.</a:t>
                </a:r>
                <a:r>
                  <a:rPr sz="2800" spc="-229" dirty="0">
                    <a:cs typeface="Georgia"/>
                  </a:rPr>
                  <a:t> </a:t>
                </a:r>
                <a:endParaRPr lang="en-US" sz="2800" spc="-229" dirty="0">
                  <a:cs typeface="Georgia"/>
                </a:endParaRPr>
              </a:p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65" dirty="0">
                    <a:cs typeface="Georgia"/>
                  </a:rPr>
                  <a:t>Push 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</m:oMath>
                </a14:m>
                <a:r>
                  <a:rPr sz="2800" spc="-40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into</a:t>
                </a:r>
                <a:r>
                  <a:rPr sz="2800" spc="-10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R="896619" algn="r">
                  <a:spcBef>
                    <a:spcPts val="685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976071"/>
                <a:ext cx="8542020" cy="1409360"/>
              </a:xfrm>
              <a:prstGeom prst="rect">
                <a:avLst/>
              </a:prstGeom>
              <a:blipFill>
                <a:blip r:embed="rId2"/>
                <a:stretch>
                  <a:fillRect l="-2427" t="-692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5284419"/>
                <a:ext cx="2745105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9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en-US" altLang="zh-CN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5284419"/>
                <a:ext cx="2745105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578343" y="2850479"/>
            <a:ext cx="233045" cy="233108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3020">
              <a:spcBef>
                <a:spcPts val="168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87720-439A-E874-DD95-CD5999B2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Undirected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522785-C6F1-FD92-6055-F70640502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351"/>
                <a:ext cx="10515600" cy="2185658"/>
              </a:xfrm>
            </p:spPr>
            <p:txBody>
              <a:bodyPr/>
              <a:lstStyle/>
              <a:p>
                <a:r>
                  <a:rPr lang="en-US" altLang="zh-CN" dirty="0"/>
                  <a:t>An undirected graph is a pair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is a set of elements, each of which is called a node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is a set of unordered pairs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are nodes</a:t>
                </a:r>
              </a:p>
              <a:p>
                <a:r>
                  <a:rPr lang="en-US" altLang="zh-CN" dirty="0"/>
                  <a:t>A node may also be called a vertex. We will refer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as  the vertex set or the node set of graph,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the edge  set.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522785-C6F1-FD92-6055-F70640502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351"/>
                <a:ext cx="10515600" cy="2185658"/>
              </a:xfrm>
              <a:blipFill>
                <a:blip r:embed="rId2"/>
                <a:stretch>
                  <a:fillRect l="-1043" t="-5028" b="-6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64A17D-CD10-EC6C-3810-144B2608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121D8DFB-52E3-CEE7-9754-57413344472B}"/>
                  </a:ext>
                </a:extLst>
              </p:cNvPr>
              <p:cNvSpPr txBox="1"/>
              <p:nvPr/>
            </p:nvSpPr>
            <p:spPr>
              <a:xfrm>
                <a:off x="2314516" y="4118226"/>
                <a:ext cx="3826663" cy="1803699"/>
              </a:xfrm>
              <a:prstGeom prst="rect">
                <a:avLst/>
              </a:prstGeom>
            </p:spPr>
            <p:txBody>
              <a:bodyPr vert="horz" wrap="square" lIns="0" tIns="9969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785"/>
                  </a:spcBef>
                  <a:tabLst>
                    <a:tab pos="354965" algn="l"/>
                  </a:tabLst>
                </a:pPr>
                <a:r>
                  <a:rPr lang="en-US" sz="2800" spc="-90" dirty="0">
                    <a:cs typeface="Georgia"/>
                  </a:rPr>
                  <a:t>Example:</a:t>
                </a:r>
              </a:p>
              <a:p>
                <a:pPr marL="12700">
                  <a:lnSpc>
                    <a:spcPct val="100000"/>
                  </a:lnSpc>
                  <a:spcBef>
                    <a:spcPts val="785"/>
                  </a:spcBef>
                  <a:tabLst>
                    <a:tab pos="354965" algn="l"/>
                  </a:tabLst>
                </a:pPr>
                <a:endParaRPr lang="en-US" sz="2800" dirty="0">
                  <a:cs typeface="Georgia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80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𝑉</m:t>
                      </m:r>
                      <m:r>
                        <a:rPr lang="en-US" altLang="zh-CN" sz="2400" i="1" spc="-35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r>
                        <a:rPr lang="en-US" altLang="zh-CN" sz="2400" i="1" spc="-220" dirty="0">
                          <a:latin typeface="Cambria Math" panose="02040503050406030204" pitchFamily="18" charset="0"/>
                          <a:cs typeface="DejaVu Sans"/>
                        </a:rPr>
                        <m:t>=</m:t>
                      </m:r>
                      <m:r>
                        <a:rPr lang="en-US" altLang="zh-CN" sz="2400" i="1" spc="-120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r>
                        <a:rPr lang="en-US" altLang="zh-CN" sz="2400" i="1" spc="-275" dirty="0">
                          <a:latin typeface="Cambria Math" panose="02040503050406030204" pitchFamily="18" charset="0"/>
                          <a:cs typeface="DejaVu Sans"/>
                        </a:rPr>
                        <m:t>{</m:t>
                      </m:r>
                      <m:sSub>
                        <m:sSubPr>
                          <m:ctrlPr>
                            <a:rPr lang="en-US" altLang="zh-CN" sz="2400" b="0" i="1" spc="-275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275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275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-275" dirty="0">
                          <a:latin typeface="Cambria Math" panose="02040503050406030204" pitchFamily="18" charset="0"/>
                          <a:cs typeface="DejaVu Sans"/>
                        </a:rPr>
                        <m:t>,</m:t>
                      </m:r>
                      <m:r>
                        <a:rPr lang="en-US" altLang="zh-CN" sz="2400" i="1" spc="-375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-150" dirty="0">
                          <a:latin typeface="Cambria Math" panose="02040503050406030204" pitchFamily="18" charset="0"/>
                          <a:cs typeface="DejaVu Sans"/>
                        </a:rPr>
                        <m:t>,</m:t>
                      </m:r>
                      <m:r>
                        <a:rPr lang="en-US" altLang="zh-CN" sz="2400" i="1" spc="-375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15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spc="-150" dirty="0">
                          <a:latin typeface="Cambria Math" panose="02040503050406030204" pitchFamily="18" charset="0"/>
                          <a:cs typeface="DejaVu Sans"/>
                        </a:rPr>
                        <m:t>,</m:t>
                      </m:r>
                      <m:r>
                        <a:rPr lang="en-US" altLang="zh-CN" sz="2400" i="1" spc="-375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pc="-185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185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185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-185" dirty="0">
                          <a:latin typeface="Cambria Math" panose="02040503050406030204" pitchFamily="18" charset="0"/>
                          <a:cs typeface="DejaVu Sans"/>
                        </a:rPr>
                        <m:t>,</m:t>
                      </m:r>
                      <m:r>
                        <a:rPr lang="en-US" altLang="zh-CN" sz="2400" i="1" spc="-375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pc="-2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2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2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 spc="-260" dirty="0">
                          <a:latin typeface="Cambria Math" panose="02040503050406030204" pitchFamily="18" charset="0"/>
                          <a:cs typeface="DejaVu Sans"/>
                        </a:rPr>
                        <m:t>}</m:t>
                      </m:r>
                    </m:oMath>
                  </m:oMathPara>
                </a14:m>
                <a:endParaRPr lang="en-US" sz="2400" dirty="0">
                  <a:cs typeface="DejaVu Sans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75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𝐸</m:t>
                      </m:r>
                      <m:r>
                        <a:rPr lang="en-US" altLang="zh-CN" sz="2400" i="1" spc="-500" dirty="0">
                          <a:latin typeface="Cambria Math" panose="02040503050406030204" pitchFamily="18" charset="0"/>
                          <a:cs typeface="DejaVu Sans"/>
                        </a:rPr>
                        <m:t> </m:t>
                      </m:r>
                      <m:r>
                        <a:rPr lang="en-US" altLang="zh-CN" sz="2400" i="1" spc="-220" dirty="0">
                          <a:latin typeface="Cambria Math" panose="02040503050406030204" pitchFamily="18" charset="0"/>
                          <a:cs typeface="DejaVu Sans"/>
                        </a:rPr>
                        <m:t>= </m:t>
                      </m:r>
                      <m:r>
                        <a:rPr lang="en-US" altLang="zh-CN" sz="2400" i="1" spc="-320" dirty="0">
                          <a:latin typeface="Cambria Math" panose="02040503050406030204" pitchFamily="18" charset="0"/>
                          <a:cs typeface="DejaVu Sans"/>
                        </a:rPr>
                        <m:t>{</m:t>
                      </m:r>
                      <m:sSub>
                        <m:sSubPr>
                          <m:ctrlPr>
                            <a:rPr lang="en-US" altLang="zh-CN" sz="2400" b="0" i="1" spc="-32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32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-32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-320" dirty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-200" dirty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spc="-200" dirty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-20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-204" dirty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-31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-31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-31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 spc="-310" dirty="0">
                          <a:latin typeface="Cambria Math" panose="02040503050406030204" pitchFamily="18" charset="0"/>
                          <a:cs typeface="DejaVu Sans"/>
                        </a:rPr>
                        <m:t>}</m:t>
                      </m:r>
                    </m:oMath>
                  </m:oMathPara>
                </a14:m>
                <a:endParaRPr sz="2400" dirty="0"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121D8DFB-52E3-CEE7-9754-574133444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16" y="4118226"/>
                <a:ext cx="3826663" cy="1803699"/>
              </a:xfrm>
              <a:prstGeom prst="rect">
                <a:avLst/>
              </a:prstGeom>
              <a:blipFill>
                <a:blip r:embed="rId3"/>
                <a:stretch>
                  <a:fillRect l="-5423" t="-1017" b="-6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1EFBED2A-C766-D786-D837-EE2121966484}"/>
              </a:ext>
            </a:extLst>
          </p:cNvPr>
          <p:cNvSpPr/>
          <p:nvPr/>
        </p:nvSpPr>
        <p:spPr>
          <a:xfrm>
            <a:off x="6820747" y="496914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E8678AB-3511-3EE6-6B2E-9781FE868495}"/>
              </a:ext>
            </a:extLst>
          </p:cNvPr>
          <p:cNvSpPr txBox="1"/>
          <p:nvPr/>
        </p:nvSpPr>
        <p:spPr>
          <a:xfrm>
            <a:off x="6839290" y="4985863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515597-53FA-7F6E-EBFE-E83BBDBBFF52}"/>
              </a:ext>
            </a:extLst>
          </p:cNvPr>
          <p:cNvSpPr txBox="1"/>
          <p:nvPr/>
        </p:nvSpPr>
        <p:spPr>
          <a:xfrm>
            <a:off x="6956638" y="5094626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1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B95FB85-140E-F6E3-301C-F0D6D0311F44}"/>
              </a:ext>
            </a:extLst>
          </p:cNvPr>
          <p:cNvSpPr/>
          <p:nvPr/>
        </p:nvSpPr>
        <p:spPr>
          <a:xfrm>
            <a:off x="8108528" y="454242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D7B247F-69F3-B8F2-41BB-D4C5D29485E6}"/>
              </a:ext>
            </a:extLst>
          </p:cNvPr>
          <p:cNvSpPr txBox="1"/>
          <p:nvPr/>
        </p:nvSpPr>
        <p:spPr>
          <a:xfrm>
            <a:off x="8124910" y="4559193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E6CBD13-B6F9-542E-3E7C-7345D01600EC}"/>
              </a:ext>
            </a:extLst>
          </p:cNvPr>
          <p:cNvSpPr txBox="1"/>
          <p:nvPr/>
        </p:nvSpPr>
        <p:spPr>
          <a:xfrm>
            <a:off x="8248355" y="466739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2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6B083B7-8A6B-BABD-3876-19C3795609AF}"/>
              </a:ext>
            </a:extLst>
          </p:cNvPr>
          <p:cNvSpPr/>
          <p:nvPr/>
        </p:nvSpPr>
        <p:spPr>
          <a:xfrm>
            <a:off x="7742767" y="382919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4B0FD333-BC7F-0F47-BCC6-81FAF7C7ED2A}"/>
              </a:ext>
            </a:extLst>
          </p:cNvPr>
          <p:cNvSpPr txBox="1"/>
          <p:nvPr/>
        </p:nvSpPr>
        <p:spPr>
          <a:xfrm>
            <a:off x="7758515" y="3845580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3E42338-4996-6B39-A8CF-4E88C99B5759}"/>
              </a:ext>
            </a:extLst>
          </p:cNvPr>
          <p:cNvSpPr/>
          <p:nvPr/>
        </p:nvSpPr>
        <p:spPr>
          <a:xfrm>
            <a:off x="6948764" y="6224926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71"/>
                </a:lnTo>
                <a:lnTo>
                  <a:pt x="22888" y="84915"/>
                </a:lnTo>
                <a:lnTo>
                  <a:pt x="49101" y="50215"/>
                </a:lnTo>
                <a:lnTo>
                  <a:pt x="83029" y="23407"/>
                </a:lnTo>
                <a:lnTo>
                  <a:pt x="123075" y="6124"/>
                </a:lnTo>
                <a:lnTo>
                  <a:pt x="167639" y="0"/>
                </a:lnTo>
                <a:lnTo>
                  <a:pt x="212204" y="6124"/>
                </a:lnTo>
                <a:lnTo>
                  <a:pt x="252250" y="23407"/>
                </a:lnTo>
                <a:lnTo>
                  <a:pt x="286178" y="50215"/>
                </a:lnTo>
                <a:lnTo>
                  <a:pt x="312391" y="84915"/>
                </a:lnTo>
                <a:lnTo>
                  <a:pt x="329291" y="125871"/>
                </a:lnTo>
                <a:lnTo>
                  <a:pt x="335280" y="171449"/>
                </a:lnTo>
                <a:lnTo>
                  <a:pt x="329291" y="217028"/>
                </a:lnTo>
                <a:lnTo>
                  <a:pt x="312391" y="257984"/>
                </a:lnTo>
                <a:lnTo>
                  <a:pt x="286178" y="292684"/>
                </a:lnTo>
                <a:lnTo>
                  <a:pt x="252250" y="319492"/>
                </a:lnTo>
                <a:lnTo>
                  <a:pt x="212204" y="336775"/>
                </a:lnTo>
                <a:lnTo>
                  <a:pt x="167639" y="342899"/>
                </a:lnTo>
                <a:lnTo>
                  <a:pt x="123075" y="336775"/>
                </a:lnTo>
                <a:lnTo>
                  <a:pt x="83029" y="319492"/>
                </a:lnTo>
                <a:lnTo>
                  <a:pt x="49101" y="292684"/>
                </a:lnTo>
                <a:lnTo>
                  <a:pt x="22888" y="257984"/>
                </a:lnTo>
                <a:lnTo>
                  <a:pt x="5988" y="217028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6DCD5AA-7319-11D0-26D2-9C0E8A00D8AA}"/>
              </a:ext>
            </a:extLst>
          </p:cNvPr>
          <p:cNvSpPr txBox="1"/>
          <p:nvPr/>
        </p:nvSpPr>
        <p:spPr>
          <a:xfrm>
            <a:off x="6964258" y="6241029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22917AEF-F531-61CF-75B4-D9DE41312756}"/>
              </a:ext>
            </a:extLst>
          </p:cNvPr>
          <p:cNvSpPr/>
          <p:nvPr/>
        </p:nvSpPr>
        <p:spPr>
          <a:xfrm>
            <a:off x="8413328" y="60572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71"/>
                </a:lnTo>
                <a:lnTo>
                  <a:pt x="22888" y="84915"/>
                </a:lnTo>
                <a:lnTo>
                  <a:pt x="49101" y="50215"/>
                </a:lnTo>
                <a:lnTo>
                  <a:pt x="83029" y="23407"/>
                </a:lnTo>
                <a:lnTo>
                  <a:pt x="123075" y="6124"/>
                </a:lnTo>
                <a:lnTo>
                  <a:pt x="167639" y="0"/>
                </a:lnTo>
                <a:lnTo>
                  <a:pt x="212204" y="6124"/>
                </a:lnTo>
                <a:lnTo>
                  <a:pt x="252250" y="23407"/>
                </a:lnTo>
                <a:lnTo>
                  <a:pt x="286178" y="50215"/>
                </a:lnTo>
                <a:lnTo>
                  <a:pt x="312391" y="84915"/>
                </a:lnTo>
                <a:lnTo>
                  <a:pt x="329291" y="125871"/>
                </a:lnTo>
                <a:lnTo>
                  <a:pt x="335279" y="171450"/>
                </a:lnTo>
                <a:lnTo>
                  <a:pt x="329291" y="217028"/>
                </a:lnTo>
                <a:lnTo>
                  <a:pt x="312391" y="257984"/>
                </a:lnTo>
                <a:lnTo>
                  <a:pt x="286178" y="292684"/>
                </a:lnTo>
                <a:lnTo>
                  <a:pt x="252250" y="319492"/>
                </a:lnTo>
                <a:lnTo>
                  <a:pt x="212204" y="336775"/>
                </a:lnTo>
                <a:lnTo>
                  <a:pt x="167639" y="342900"/>
                </a:lnTo>
                <a:lnTo>
                  <a:pt x="123075" y="336775"/>
                </a:lnTo>
                <a:lnTo>
                  <a:pt x="83029" y="319492"/>
                </a:lnTo>
                <a:lnTo>
                  <a:pt x="49101" y="292684"/>
                </a:lnTo>
                <a:lnTo>
                  <a:pt x="22888" y="257984"/>
                </a:lnTo>
                <a:lnTo>
                  <a:pt x="5988" y="217028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0ABF445-392F-7EC0-C610-56447DDF1F5D}"/>
              </a:ext>
            </a:extLst>
          </p:cNvPr>
          <p:cNvSpPr txBox="1"/>
          <p:nvPr/>
        </p:nvSpPr>
        <p:spPr>
          <a:xfrm>
            <a:off x="8434664" y="6073084"/>
            <a:ext cx="23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A2C150B6-4E23-C83E-F377-67C08FF82BFD}"/>
              </a:ext>
            </a:extLst>
          </p:cNvPr>
          <p:cNvSpPr/>
          <p:nvPr/>
        </p:nvSpPr>
        <p:spPr>
          <a:xfrm>
            <a:off x="7107259" y="4714641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29" h="305435">
                <a:moveTo>
                  <a:pt x="0" y="305434"/>
                </a:moveTo>
                <a:lnTo>
                  <a:pt x="100202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977A171-E3E0-4F28-CE57-90A1E3190189}"/>
              </a:ext>
            </a:extLst>
          </p:cNvPr>
          <p:cNvSpPr/>
          <p:nvPr/>
        </p:nvSpPr>
        <p:spPr>
          <a:xfrm>
            <a:off x="7107259" y="5263282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29" h="965835">
                <a:moveTo>
                  <a:pt x="0" y="0"/>
                </a:moveTo>
                <a:lnTo>
                  <a:pt x="1306829" y="96532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BE854659-CC21-E0CA-9EDA-08CBA4E17CA0}"/>
              </a:ext>
            </a:extLst>
          </p:cNvPr>
          <p:cNvSpPr/>
          <p:nvPr/>
        </p:nvSpPr>
        <p:spPr>
          <a:xfrm>
            <a:off x="8395040" y="4836561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1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16C89C16-86C8-3E4F-D0C1-794FA440B5A2}"/>
              </a:ext>
            </a:extLst>
          </p:cNvPr>
          <p:cNvSpPr/>
          <p:nvPr/>
        </p:nvSpPr>
        <p:spPr>
          <a:xfrm>
            <a:off x="6988388" y="5313573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5" h="910589">
                <a:moveTo>
                  <a:pt x="0" y="0"/>
                </a:moveTo>
                <a:lnTo>
                  <a:pt x="127508" y="91041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53985CC-9867-2ADC-1E32-DC1B74DA5EC6}"/>
              </a:ext>
            </a:extLst>
          </p:cNvPr>
          <p:cNvSpPr/>
          <p:nvPr/>
        </p:nvSpPr>
        <p:spPr>
          <a:xfrm>
            <a:off x="6988388" y="4123329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8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B5C8F6D-7BBA-1078-6E0B-316D1512C955}"/>
              </a:ext>
            </a:extLst>
          </p:cNvPr>
          <p:cNvSpPr txBox="1"/>
          <p:nvPr/>
        </p:nvSpPr>
        <p:spPr>
          <a:xfrm>
            <a:off x="7221178" y="4181241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5EA9E698-B20B-C601-291F-B70E3E74D1A2}"/>
              </a:ext>
            </a:extLst>
          </p:cNvPr>
          <p:cNvSpPr txBox="1"/>
          <p:nvPr/>
        </p:nvSpPr>
        <p:spPr>
          <a:xfrm>
            <a:off x="7500706" y="4544842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D9E7F83A-466C-D4AB-6C2B-42CFF7135F03}"/>
              </a:ext>
            </a:extLst>
          </p:cNvPr>
          <p:cNvSpPr txBox="1"/>
          <p:nvPr/>
        </p:nvSpPr>
        <p:spPr>
          <a:xfrm>
            <a:off x="7607385" y="4653046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2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E6C8408-AB4E-7192-3FE1-BFC9CF1BA544}"/>
              </a:ext>
            </a:extLst>
          </p:cNvPr>
          <p:cNvSpPr txBox="1"/>
          <p:nvPr/>
        </p:nvSpPr>
        <p:spPr>
          <a:xfrm>
            <a:off x="8639133" y="5104785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57C97C6-6E40-6CFE-D89A-2B649FBEF7F4}"/>
              </a:ext>
            </a:extLst>
          </p:cNvPr>
          <p:cNvSpPr txBox="1"/>
          <p:nvPr/>
        </p:nvSpPr>
        <p:spPr>
          <a:xfrm>
            <a:off x="6783537" y="5403439"/>
            <a:ext cx="1141730" cy="55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095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  <a:p>
            <a:pPr marL="12700">
              <a:lnSpc>
                <a:spcPts val="2095"/>
              </a:lnSpc>
            </a:pPr>
            <a:r>
              <a:rPr sz="1800" spc="-155" dirty="0">
                <a:latin typeface="DejaVu Sans"/>
                <a:cs typeface="DejaVu Sans"/>
              </a:rPr>
              <a:t>𝑒</a:t>
            </a:r>
            <a:r>
              <a:rPr sz="1950" spc="-232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406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976071"/>
                <a:ext cx="8447405" cy="13944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Georgia"/>
                  </a:rPr>
                  <a:t>Top </a:t>
                </a:r>
                <a:r>
                  <a:rPr sz="2800" spc="-40" dirty="0">
                    <a:cs typeface="Georgia"/>
                  </a:rPr>
                  <a:t>of </a:t>
                </a:r>
                <a:r>
                  <a:rPr sz="2800" spc="-45" dirty="0">
                    <a:cs typeface="Georgia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</m:oMath>
                </a14:m>
                <a:r>
                  <a:rPr sz="2800" spc="-114" dirty="0">
                    <a:cs typeface="Georgia"/>
                  </a:rPr>
                  <a:t>, </a:t>
                </a:r>
                <a:r>
                  <a:rPr sz="2800" spc="-35" dirty="0">
                    <a:cs typeface="Georgia"/>
                  </a:rPr>
                  <a:t>which </a:t>
                </a:r>
                <a:r>
                  <a:rPr sz="2800" spc="-45" dirty="0">
                    <a:cs typeface="Georgia"/>
                  </a:rPr>
                  <a:t>has </a:t>
                </a:r>
                <a:r>
                  <a:rPr sz="2800" spc="-15" dirty="0">
                    <a:cs typeface="Georgia"/>
                  </a:rPr>
                  <a:t>white </a:t>
                </a:r>
                <a:r>
                  <a:rPr sz="2800" spc="-45" dirty="0">
                    <a:cs typeface="Georgia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60" dirty="0">
                    <a:cs typeface="Georgia"/>
                  </a:rPr>
                  <a:t> </a:t>
                </a:r>
                <a:r>
                  <a:rPr sz="2800" spc="-65" dirty="0">
                    <a:cs typeface="Georgia"/>
                  </a:rPr>
                  <a:t>and</a:t>
                </a:r>
                <a:r>
                  <a:rPr sz="2800" spc="-21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</m:oMath>
                </a14:m>
                <a:r>
                  <a:rPr sz="2800" spc="-114" dirty="0">
                    <a:cs typeface="Georgia"/>
                  </a:rPr>
                  <a:t>.</a:t>
                </a:r>
                <a:endParaRPr sz="2800" dirty="0">
                  <a:cs typeface="Georgia"/>
                </a:endParaRPr>
              </a:p>
              <a:p>
                <a:pPr marL="355600"/>
                <a:r>
                  <a:rPr sz="2800" spc="-50" dirty="0">
                    <a:cs typeface="Georgia"/>
                  </a:rPr>
                  <a:t>Suppose </a:t>
                </a:r>
                <a:r>
                  <a:rPr sz="2800" spc="40" dirty="0">
                    <a:cs typeface="Georgia"/>
                  </a:rPr>
                  <a:t>we </a:t>
                </a:r>
                <a:r>
                  <a:rPr sz="2800" spc="-20" dirty="0">
                    <a:cs typeface="Georgia"/>
                  </a:rPr>
                  <a:t>access </a:t>
                </a: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65" dirty="0">
                    <a:cs typeface="Georgia"/>
                  </a:rPr>
                  <a:t> </a:t>
                </a:r>
                <a:r>
                  <a:rPr sz="2800" spc="-45" dirty="0">
                    <a:cs typeface="Georgia"/>
                  </a:rPr>
                  <a:t>first</a:t>
                </a:r>
                <a:r>
                  <a:rPr lang="en-US" sz="2800" spc="-45" dirty="0">
                    <a:cs typeface="Georgia"/>
                  </a:rPr>
                  <a:t>, and</a:t>
                </a:r>
                <a:r>
                  <a:rPr sz="2800" spc="-45" dirty="0">
                    <a:cs typeface="Georgia"/>
                  </a:rPr>
                  <a:t> </a:t>
                </a:r>
                <a:r>
                  <a:rPr lang="en-US" sz="2800" spc="-65" dirty="0">
                    <a:cs typeface="Georgia"/>
                  </a:rPr>
                  <a:t>p</a:t>
                </a:r>
                <a:r>
                  <a:rPr sz="2800" spc="-65" dirty="0">
                    <a:cs typeface="Georgia"/>
                  </a:rPr>
                  <a:t>ush f </a:t>
                </a:r>
                <a:r>
                  <a:rPr sz="2800" spc="-50" dirty="0">
                    <a:cs typeface="Georgia"/>
                  </a:rPr>
                  <a:t>into</a:t>
                </a:r>
                <a:r>
                  <a:rPr sz="2800" spc="-34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R="801370" algn="r">
                  <a:spcBef>
                    <a:spcPts val="685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976071"/>
                <a:ext cx="8447405" cy="1394460"/>
              </a:xfrm>
              <a:prstGeom prst="rect">
                <a:avLst/>
              </a:prstGeom>
              <a:blipFill>
                <a:blip r:embed="rId2"/>
                <a:stretch>
                  <a:fillRect l="-2455" t="-6987" b="-14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5284419"/>
                <a:ext cx="300482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20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75" dirty="0">
                          <a:latin typeface="Cambria Math" panose="02040503050406030204" pitchFamily="18" charset="0"/>
                          <a:cs typeface="Georgia"/>
                        </a:rPr>
                        <m:t>𝑓</m:t>
                      </m:r>
                      <m:r>
                        <a:rPr lang="en-US" altLang="zh-CN" sz="2800" i="1" spc="-75" dirty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284419"/>
                <a:ext cx="300482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578343" y="2850478"/>
            <a:ext cx="235585" cy="28752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  <a:p>
            <a:pPr marL="13335">
              <a:spcBef>
                <a:spcPts val="2130"/>
              </a:spcBef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976071"/>
                <a:ext cx="8449310" cy="14093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Georgia"/>
                  </a:rPr>
                  <a:t>Top </a:t>
                </a:r>
                <a:r>
                  <a:rPr sz="2800" spc="-40" dirty="0">
                    <a:cs typeface="Georgia"/>
                  </a:rPr>
                  <a:t>of </a:t>
                </a:r>
                <a:r>
                  <a:rPr sz="2800" spc="-45" dirty="0">
                    <a:cs typeface="Georgia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120" dirty="0">
                    <a:cs typeface="Georgia"/>
                  </a:rPr>
                  <a:t>, </a:t>
                </a:r>
                <a:r>
                  <a:rPr sz="2800" spc="-35" dirty="0">
                    <a:cs typeface="Georgia"/>
                  </a:rPr>
                  <a:t>which </a:t>
                </a:r>
                <a:r>
                  <a:rPr sz="2800" spc="-45" dirty="0">
                    <a:cs typeface="Georgia"/>
                  </a:rPr>
                  <a:t>has </a:t>
                </a:r>
                <a:r>
                  <a:rPr sz="2800" spc="-15" dirty="0">
                    <a:cs typeface="Georgia"/>
                  </a:rPr>
                  <a:t>white </a:t>
                </a:r>
                <a:r>
                  <a:rPr sz="2800" spc="-45" dirty="0">
                    <a:cs typeface="Georgia"/>
                  </a:rPr>
                  <a:t>out-neighbors </a:t>
                </a:r>
                <a14:m>
                  <m:oMath xmlns:m="http://schemas.openxmlformats.org/officeDocument/2006/math">
                    <m:r>
                      <a:rPr lang="zh-CN" altLang="en-US" sz="2800" i="1" spc="-85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</m:oMath>
                </a14:m>
                <a:r>
                  <a:rPr sz="2800" spc="-85" dirty="0">
                    <a:cs typeface="Georgia"/>
                  </a:rPr>
                  <a:t>.</a:t>
                </a:r>
                <a:r>
                  <a:rPr sz="2800" spc="-204" dirty="0">
                    <a:cs typeface="Georgia"/>
                  </a:rPr>
                  <a:t> </a:t>
                </a:r>
                <a:endParaRPr lang="en-US" sz="2800" spc="-204" dirty="0">
                  <a:cs typeface="Georgia"/>
                </a:endParaRPr>
              </a:p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65" dirty="0">
                    <a:cs typeface="Georgia"/>
                  </a:rPr>
                  <a:t>Push </a:t>
                </a:r>
                <a14:m>
                  <m:oMath xmlns:m="http://schemas.openxmlformats.org/officeDocument/2006/math">
                    <m:r>
                      <a:rPr lang="zh-CN" altLang="en-US" sz="2800" i="1" spc="15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</m:oMath>
                </a14:m>
                <a:r>
                  <a:rPr sz="2800" spc="15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into</a:t>
                </a:r>
                <a:r>
                  <a:rPr sz="2800" spc="-17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R="803275" algn="r">
                  <a:spcBef>
                    <a:spcPts val="685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976071"/>
                <a:ext cx="8449310" cy="1409360"/>
              </a:xfrm>
              <a:prstGeom prst="rect">
                <a:avLst/>
              </a:prstGeom>
              <a:blipFill>
                <a:blip r:embed="rId2"/>
                <a:stretch>
                  <a:fillRect l="-2453" t="-692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5284419"/>
                <a:ext cx="3329304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20" dirty="0">
                          <a:latin typeface="Cambria Math" panose="02040503050406030204" pitchFamily="18" charset="0"/>
                          <a:cs typeface="Georgia"/>
                        </a:rPr>
                        <m:t>𝑓</m:t>
                      </m:r>
                      <m:r>
                        <a:rPr lang="en-US" altLang="zh-CN" sz="2800" i="1" spc="-12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6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55" dirty="0" smtClean="0">
                          <a:latin typeface="Cambria Math" panose="02040503050406030204" pitchFamily="18" charset="0"/>
                          <a:cs typeface="Georgia"/>
                        </a:rPr>
                        <m:t>𝑒</m:t>
                      </m:r>
                      <m:r>
                        <a:rPr lang="en-US" altLang="zh-CN" sz="2800" i="1" spc="-55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284419"/>
                <a:ext cx="3329304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578343" y="2850478"/>
            <a:ext cx="235585" cy="340614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  <a:p>
            <a:pPr marL="13335">
              <a:spcBef>
                <a:spcPts val="2130"/>
              </a:spcBef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2069">
              <a:spcBef>
                <a:spcPts val="1305"/>
              </a:spcBef>
            </a:pPr>
            <a:r>
              <a:rPr sz="2400" spc="-25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8" y="976071"/>
                <a:ext cx="8556625" cy="14093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Georgia"/>
                  </a:rPr>
                  <a:t>Top </a:t>
                </a:r>
                <a:r>
                  <a:rPr sz="2800" spc="-40" dirty="0">
                    <a:cs typeface="Georgia"/>
                  </a:rPr>
                  <a:t>of </a:t>
                </a:r>
                <a:r>
                  <a:rPr sz="2800" spc="-45" dirty="0">
                    <a:cs typeface="Georgia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15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</m:oMath>
                </a14:m>
                <a:r>
                  <a:rPr sz="2800" spc="15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has </a:t>
                </a:r>
                <a:r>
                  <a:rPr sz="2800" spc="-55" dirty="0">
                    <a:cs typeface="Georgia"/>
                  </a:rPr>
                  <a:t>no </a:t>
                </a:r>
                <a:r>
                  <a:rPr sz="2800" spc="-15" dirty="0">
                    <a:cs typeface="Georgia"/>
                  </a:rPr>
                  <a:t>white </a:t>
                </a:r>
                <a:r>
                  <a:rPr sz="2800" spc="-55" dirty="0">
                    <a:cs typeface="Georgia"/>
                  </a:rPr>
                  <a:t>out-neighbors.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00" dirty="0">
                    <a:cs typeface="Georgia"/>
                  </a:rPr>
                  <a:t>So </a:t>
                </a:r>
                <a:r>
                  <a:rPr sz="2800" spc="-35" dirty="0">
                    <a:cs typeface="Georgia"/>
                  </a:rPr>
                  <a:t>pop</a:t>
                </a:r>
                <a:r>
                  <a:rPr sz="2800" spc="-300" dirty="0">
                    <a:cs typeface="Georgia"/>
                  </a:rPr>
                  <a:t> </a:t>
                </a:r>
                <a:r>
                  <a:rPr sz="2800" spc="-30" dirty="0">
                    <a:cs typeface="Georgia"/>
                  </a:rPr>
                  <a:t>it  </a:t>
                </a:r>
                <a:r>
                  <a:rPr sz="2800" spc="-60" dirty="0">
                    <a:cs typeface="Georgia"/>
                  </a:rPr>
                  <a:t>from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85" dirty="0">
                    <a:cs typeface="Georgia"/>
                  </a:rPr>
                  <a:t>, </a:t>
                </a:r>
                <a:r>
                  <a:rPr sz="2800" spc="-65" dirty="0">
                    <a:cs typeface="Georgia"/>
                  </a:rPr>
                  <a:t>and </a:t>
                </a:r>
                <a:r>
                  <a:rPr sz="2800" spc="-20" dirty="0">
                    <a:cs typeface="Georgia"/>
                  </a:rPr>
                  <a:t>color </a:t>
                </a:r>
                <a:r>
                  <a:rPr sz="2800" spc="-30" dirty="0">
                    <a:cs typeface="Georgia"/>
                  </a:rPr>
                  <a:t>it </a:t>
                </a:r>
                <a:r>
                  <a:rPr sz="2800" spc="-65" dirty="0">
                    <a:cs typeface="Georgia"/>
                  </a:rPr>
                  <a:t>red. Similarly </a:t>
                </a:r>
                <a:r>
                  <a:rPr sz="2800" spc="-35" dirty="0">
                    <a:cs typeface="Georgia"/>
                  </a:rPr>
                  <a:t>for</a:t>
                </a:r>
                <a:r>
                  <a:rPr sz="2800" spc="-12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9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95" dirty="0">
                    <a:cs typeface="Georgia"/>
                  </a:rPr>
                  <a:t>.</a:t>
                </a:r>
                <a:endParaRPr sz="2800" dirty="0">
                  <a:cs typeface="Georgia"/>
                </a:endParaRPr>
              </a:p>
              <a:p>
                <a:pPr marR="910590" algn="r">
                  <a:spcBef>
                    <a:spcPts val="685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976071"/>
                <a:ext cx="8556625" cy="1409360"/>
              </a:xfrm>
              <a:prstGeom prst="rect">
                <a:avLst/>
              </a:prstGeom>
              <a:blipFill>
                <a:blip r:embed="rId2"/>
                <a:stretch>
                  <a:fillRect l="-2423" t="-6926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578343" y="2850478"/>
            <a:ext cx="235585" cy="22390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49"/>
              <p:cNvSpPr txBox="1"/>
              <p:nvPr/>
            </p:nvSpPr>
            <p:spPr>
              <a:xfrm>
                <a:off x="1735938" y="5302181"/>
                <a:ext cx="2745105" cy="4231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3329"/>
                  </a:lnSpc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𝑑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,</m:t>
                      </m:r>
                      <m:r>
                        <a:rPr lang="zh-CN" altLang="en-US" sz="2800" i="1" spc="-19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 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𝑔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ea typeface="+mj-ea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ea typeface="+mj-ea"/>
                  <a:cs typeface="Georgia"/>
                </a:endParaRPr>
              </a:p>
            </p:txBody>
          </p:sp>
        </mc:Choice>
        <mc:Fallback xmlns="">
          <p:sp>
            <p:nvSpPr>
              <p:cNvPr id="49" name="object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5302181"/>
                <a:ext cx="2745105" cy="423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bject 50"/>
          <p:cNvSpPr txBox="1"/>
          <p:nvPr/>
        </p:nvSpPr>
        <p:spPr>
          <a:xfrm>
            <a:off x="8579612" y="5349588"/>
            <a:ext cx="21526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0800">
              <a:spcBef>
                <a:spcPts val="1300"/>
              </a:spcBef>
            </a:pPr>
            <a:r>
              <a:rPr sz="2400" spc="-42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976071"/>
                <a:ext cx="8260080" cy="1394460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>
                  <a:spcBef>
                    <a:spcPts val="110"/>
                  </a:spcBef>
                  <a:tabLst>
                    <a:tab pos="354965" algn="l"/>
                  </a:tabLst>
                </a:pPr>
                <a:r>
                  <a:rPr sz="2800" spc="-120" dirty="0">
                    <a:cs typeface="Georgia"/>
                  </a:rPr>
                  <a:t>Top </a:t>
                </a:r>
                <a:r>
                  <a:rPr sz="2800" spc="-40" dirty="0">
                    <a:cs typeface="Georgia"/>
                  </a:rPr>
                  <a:t>of </a:t>
                </a:r>
                <a:r>
                  <a:rPr sz="2800" spc="-45" dirty="0">
                    <a:cs typeface="Georgia"/>
                  </a:rPr>
                  <a:t>stack: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</m:oMath>
                </a14:m>
                <a:r>
                  <a:rPr sz="2800" spc="-114" dirty="0">
                    <a:cs typeface="Georgia"/>
                  </a:rPr>
                  <a:t> </a:t>
                </a:r>
                <a:r>
                  <a:rPr sz="2800" spc="-35" dirty="0">
                    <a:cs typeface="Georgia"/>
                  </a:rPr>
                  <a:t>which </a:t>
                </a:r>
                <a:r>
                  <a:rPr sz="2800" spc="-30" dirty="0">
                    <a:cs typeface="Georgia"/>
                  </a:rPr>
                  <a:t>still </a:t>
                </a:r>
                <a:r>
                  <a:rPr sz="2800" spc="-40" dirty="0">
                    <a:cs typeface="Georgia"/>
                  </a:rPr>
                  <a:t>has </a:t>
                </a:r>
                <a:r>
                  <a:rPr sz="2800" spc="-15" dirty="0">
                    <a:cs typeface="Georgia"/>
                  </a:rPr>
                  <a:t>white </a:t>
                </a:r>
                <a:r>
                  <a:rPr sz="2800" spc="-45" dirty="0">
                    <a:cs typeface="Georgia"/>
                  </a:rPr>
                  <a:t>out-neighbors</a:t>
                </a:r>
                <a:r>
                  <a:rPr sz="2800" spc="-22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</m:oMath>
                </a14:m>
                <a:r>
                  <a:rPr sz="2800" spc="-114" dirty="0">
                    <a:cs typeface="Georgia"/>
                  </a:rPr>
                  <a:t>.</a:t>
                </a:r>
                <a:endParaRPr sz="2800" dirty="0">
                  <a:cs typeface="Georgia"/>
                </a:endParaRPr>
              </a:p>
              <a:p>
                <a:pPr marL="355600"/>
                <a:r>
                  <a:rPr sz="2800" spc="-65" dirty="0">
                    <a:cs typeface="Georgia"/>
                  </a:rPr>
                  <a:t>Push </a:t>
                </a:r>
                <a14:m>
                  <m:oMath xmlns:m="http://schemas.openxmlformats.org/officeDocument/2006/math">
                    <m:r>
                      <a:rPr lang="zh-CN" altLang="en-US" sz="2800" i="1" spc="-45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</m:oMath>
                </a14:m>
                <a:r>
                  <a:rPr sz="2800" spc="-45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into</a:t>
                </a:r>
                <a:r>
                  <a:rPr sz="2800" spc="-13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R="614045" algn="r">
                  <a:spcBef>
                    <a:spcPts val="685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976071"/>
                <a:ext cx="8260080" cy="1394460"/>
              </a:xfrm>
              <a:prstGeom prst="rect">
                <a:avLst/>
              </a:prstGeom>
              <a:blipFill>
                <a:blip r:embed="rId2"/>
                <a:stretch>
                  <a:fillRect l="-2509" t="-6987" b="-14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578343" y="2850478"/>
            <a:ext cx="235585" cy="22390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39073" y="5098034"/>
            <a:ext cx="205485" cy="247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51"/>
              <p:cNvSpPr txBox="1"/>
              <p:nvPr/>
            </p:nvSpPr>
            <p:spPr>
              <a:xfrm>
                <a:off x="1735937" y="5302181"/>
                <a:ext cx="2994660" cy="4231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3329"/>
                  </a:lnSpc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zh-CN" altLang="en-US" sz="2800" i="1" spc="-7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7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0" dirty="0">
                          <a:latin typeface="Cambria Math" panose="02040503050406030204" pitchFamily="18" charset="0"/>
                          <a:cs typeface="Georgia"/>
                        </a:rPr>
                        <m:t>𝑐</m:t>
                      </m:r>
                      <m:r>
                        <a:rPr lang="en-US" altLang="zh-CN" sz="2800" i="1" spc="-110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𝑑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 </m:t>
                      </m:r>
                      <m:r>
                        <a:rPr lang="zh-CN" altLang="en-US" sz="2800" i="1" spc="-114" dirty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en-US" altLang="zh-CN" sz="2800" i="1" spc="-114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Georgia"/>
                        </a:rPr>
                        <m:t> </m:t>
                      </m:r>
                      <m:r>
                        <a:rPr lang="zh-CN" altLang="en-US" sz="2800" i="1" spc="-70" dirty="0" err="1" smtClean="0">
                          <a:latin typeface="Cambria Math" panose="02040503050406030204" pitchFamily="18" charset="0"/>
                          <a:cs typeface="Georgia"/>
                        </a:rPr>
                        <m:t>𝑖</m:t>
                      </m:r>
                      <m:r>
                        <a:rPr lang="en-US" altLang="zh-CN" sz="2800" i="1" spc="-70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51" name="object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5302181"/>
                <a:ext cx="2994660" cy="4231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52"/>
          <p:cNvSpPr txBox="1"/>
          <p:nvPr/>
        </p:nvSpPr>
        <p:spPr>
          <a:xfrm>
            <a:off x="8579612" y="5349588"/>
            <a:ext cx="21526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0800">
              <a:spcBef>
                <a:spcPts val="1300"/>
              </a:spcBef>
            </a:pPr>
            <a:r>
              <a:rPr sz="2400" spc="-42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133459" y="5345319"/>
            <a:ext cx="122555" cy="347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135" dirty="0">
                <a:latin typeface="DejaVu Sans"/>
                <a:cs typeface="DejaVu Sans"/>
              </a:rPr>
              <a:t>𝑖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891682"/>
                <a:ext cx="7650480" cy="1050925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45" dirty="0">
                    <a:cs typeface="Georgia"/>
                  </a:rPr>
                  <a:t>After </a:t>
                </a:r>
                <a:r>
                  <a:rPr sz="2800" spc="-50" dirty="0">
                    <a:cs typeface="Georgia"/>
                  </a:rPr>
                  <a:t>popping </a:t>
                </a:r>
                <a14:m>
                  <m:oMath xmlns:m="http://schemas.openxmlformats.org/officeDocument/2006/math">
                    <m:r>
                      <a:rPr lang="zh-CN" altLang="en-US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8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40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5" dirty="0">
                    <a:cs typeface="Georgia"/>
                  </a:rPr>
                  <a:t>tree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891682"/>
                <a:ext cx="7650480" cy="1050925"/>
              </a:xfrm>
              <a:prstGeom prst="rect">
                <a:avLst/>
              </a:prstGeom>
              <a:blipFill>
                <a:blip r:embed="rId2"/>
                <a:stretch>
                  <a:fillRect l="-2709" t="-1156" r="-2709" b="-19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7" y="4857369"/>
                <a:ext cx="1242060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()</m:t>
                      </m:r>
                    </m:oMath>
                  </m:oMathPara>
                </a14:m>
                <a:endParaRPr sz="28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4857369"/>
                <a:ext cx="1242060" cy="453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578343" y="2850478"/>
            <a:ext cx="235585" cy="223901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39073" y="5098034"/>
            <a:ext cx="205485" cy="247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579612" y="5349588"/>
            <a:ext cx="215265" cy="913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0800">
              <a:spcBef>
                <a:spcPts val="1300"/>
              </a:spcBef>
            </a:pPr>
            <a:r>
              <a:rPr sz="2400" spc="-42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133459" y="5345319"/>
            <a:ext cx="122555" cy="347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1135" dirty="0">
                <a:latin typeface="DejaVu Sans"/>
                <a:cs typeface="DejaVu Sans"/>
              </a:rPr>
              <a:t>𝑖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35937" y="976071"/>
            <a:ext cx="8234680" cy="13944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443230" indent="-342900">
              <a:spcBef>
                <a:spcPts val="110"/>
              </a:spcBef>
              <a:tabLst>
                <a:tab pos="354965" algn="l"/>
              </a:tabLst>
            </a:pPr>
            <a:r>
              <a:rPr sz="2800" spc="-60" dirty="0">
                <a:cs typeface="Times New Roman" panose="02020603050405020304" pitchFamily="18" charset="0"/>
              </a:rPr>
              <a:t>Now </a:t>
            </a:r>
            <a:r>
              <a:rPr sz="2800" spc="-25" dirty="0">
                <a:cs typeface="Times New Roman" panose="02020603050405020304" pitchFamily="18" charset="0"/>
              </a:rPr>
              <a:t>there is </a:t>
            </a:r>
            <a:r>
              <a:rPr sz="2800" spc="-30" dirty="0">
                <a:cs typeface="Times New Roman" panose="02020603050405020304" pitchFamily="18" charset="0"/>
              </a:rPr>
              <a:t>still </a:t>
            </a:r>
            <a:r>
              <a:rPr sz="2800" spc="-40" dirty="0">
                <a:cs typeface="Times New Roman" panose="02020603050405020304" pitchFamily="18" charset="0"/>
              </a:rPr>
              <a:t>a </a:t>
            </a:r>
            <a:r>
              <a:rPr sz="2800" spc="-15" dirty="0">
                <a:cs typeface="Times New Roman" panose="02020603050405020304" pitchFamily="18" charset="0"/>
              </a:rPr>
              <a:t>white </a:t>
            </a:r>
            <a:r>
              <a:rPr sz="2800" spc="-25" dirty="0">
                <a:cs typeface="Times New Roman" panose="02020603050405020304" pitchFamily="18" charset="0"/>
              </a:rPr>
              <a:t>vertex </a:t>
            </a:r>
            <a:r>
              <a:rPr sz="2800" spc="-130" dirty="0">
                <a:cs typeface="Times New Roman" panose="02020603050405020304" pitchFamily="18" charset="0"/>
              </a:rPr>
              <a:t>h. </a:t>
            </a:r>
            <a:r>
              <a:rPr sz="2800" spc="-100" dirty="0">
                <a:cs typeface="Times New Roman" panose="02020603050405020304" pitchFamily="18" charset="0"/>
              </a:rPr>
              <a:t>So </a:t>
            </a:r>
            <a:r>
              <a:rPr sz="2800" spc="40" dirty="0">
                <a:cs typeface="Times New Roman" panose="02020603050405020304" pitchFamily="18" charset="0"/>
              </a:rPr>
              <a:t>we</a:t>
            </a:r>
            <a:r>
              <a:rPr sz="2800" spc="-270" dirty="0">
                <a:cs typeface="Times New Roman" panose="02020603050405020304" pitchFamily="18" charset="0"/>
              </a:rPr>
              <a:t> </a:t>
            </a:r>
            <a:r>
              <a:rPr sz="2800" spc="-40" dirty="0">
                <a:cs typeface="Times New Roman" panose="02020603050405020304" pitchFamily="18" charset="0"/>
              </a:rPr>
              <a:t>perform  </a:t>
            </a:r>
            <a:r>
              <a:rPr sz="2800" spc="-35" dirty="0">
                <a:cs typeface="Times New Roman" panose="02020603050405020304" pitchFamily="18" charset="0"/>
              </a:rPr>
              <a:t>another </a:t>
            </a:r>
            <a:r>
              <a:rPr sz="2800" spc="-200" dirty="0">
                <a:cs typeface="Times New Roman" panose="02020603050405020304" pitchFamily="18" charset="0"/>
              </a:rPr>
              <a:t>DFS </a:t>
            </a:r>
            <a:r>
              <a:rPr sz="2800" spc="-30" dirty="0">
                <a:cs typeface="Times New Roman" panose="02020603050405020304" pitchFamily="18" charset="0"/>
              </a:rPr>
              <a:t>starting </a:t>
            </a:r>
            <a:r>
              <a:rPr sz="2800" spc="-60" dirty="0">
                <a:cs typeface="Times New Roman" panose="02020603050405020304" pitchFamily="18" charset="0"/>
              </a:rPr>
              <a:t>from</a:t>
            </a:r>
            <a:r>
              <a:rPr sz="2800" spc="-75" dirty="0">
                <a:cs typeface="Times New Roman" panose="02020603050405020304" pitchFamily="18" charset="0"/>
              </a:rPr>
              <a:t> </a:t>
            </a:r>
            <a:r>
              <a:rPr sz="2800" spc="-85" dirty="0">
                <a:cs typeface="Times New Roman" panose="02020603050405020304" pitchFamily="18" charset="0"/>
              </a:rPr>
              <a:t>h</a:t>
            </a:r>
            <a:endParaRPr sz="2800" dirty="0">
              <a:cs typeface="Times New Roman" panose="02020603050405020304" pitchFamily="18" charset="0"/>
            </a:endParaRPr>
          </a:p>
          <a:p>
            <a:pPr marR="5080" algn="r">
              <a:spcBef>
                <a:spcPts val="685"/>
              </a:spcBef>
            </a:pPr>
            <a:r>
              <a:rPr sz="2800" spc="-200" dirty="0">
                <a:cs typeface="Times New Roman" panose="02020603050405020304" pitchFamily="18" charset="0"/>
              </a:rPr>
              <a:t>DFS</a:t>
            </a:r>
            <a:r>
              <a:rPr sz="2800" spc="-170" dirty="0">
                <a:cs typeface="Times New Roman" panose="02020603050405020304" pitchFamily="18" charset="0"/>
              </a:rPr>
              <a:t> </a:t>
            </a:r>
            <a:r>
              <a:rPr sz="2800" spc="-25" dirty="0">
                <a:cs typeface="Times New Roman" panose="02020603050405020304" pitchFamily="18" charset="0"/>
              </a:rPr>
              <a:t>forest</a:t>
            </a:r>
            <a:endParaRPr sz="2800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35938" y="5284419"/>
                <a:ext cx="1438275" cy="45339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zh-CN" altLang="en-US" sz="2800" i="1" spc="-180" dirty="0" smtClean="0">
                          <a:latin typeface="Cambria Math" panose="02040503050406030204" pitchFamily="18" charset="0"/>
                          <a:cs typeface="Georgia"/>
                        </a:rPr>
                        <m:t> = (</m:t>
                      </m:r>
                      <m:r>
                        <a:rPr lang="en-US" altLang="zh-CN" sz="2800" i="1" spc="-60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60" dirty="0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5284419"/>
                <a:ext cx="1438275" cy="453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33066" y="4236466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latin typeface="DejaVu Sans"/>
                <a:cs typeface="DejaVu Sans"/>
              </a:rPr>
              <a:t>𝑐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94836" y="423646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latin typeface="DejaVu Sans"/>
                <a:cs typeface="DejaVu Sans"/>
              </a:rPr>
              <a:t>𝑒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578343" y="2850478"/>
            <a:ext cx="235585" cy="340614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  <a:p>
            <a:pPr marL="13335">
              <a:spcBef>
                <a:spcPts val="2130"/>
              </a:spcBef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2069">
              <a:spcBef>
                <a:spcPts val="1305"/>
              </a:spcBef>
            </a:pPr>
            <a:r>
              <a:rPr sz="2400" spc="-25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839073" y="5098034"/>
            <a:ext cx="205485" cy="247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133459" y="5330138"/>
            <a:ext cx="122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135" dirty="0">
                <a:latin typeface="DejaVu Sans"/>
                <a:cs typeface="DejaVu Sans"/>
              </a:rPr>
              <a:t>𝑖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81438" y="6402256"/>
            <a:ext cx="1778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47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547987" y="250101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90" dirty="0">
                <a:latin typeface="DejaVu Sans"/>
                <a:cs typeface="DejaVu Sans"/>
              </a:rPr>
              <a:t>ℎ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35937" y="891682"/>
                <a:ext cx="8234680" cy="1584408"/>
              </a:xfrm>
              <a:prstGeom prst="rect">
                <a:avLst/>
              </a:prstGeom>
            </p:spPr>
            <p:txBody>
              <a:bodyPr vert="horz" wrap="square" lIns="0" tIns="98425" rIns="0" bIns="0" rtlCol="0">
                <a:spAutoFit/>
              </a:bodyPr>
              <a:lstStyle/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sz="2800" spc="-75" dirty="0">
                    <a:cs typeface="Georgia"/>
                  </a:rPr>
                  <a:t>Pop </a:t>
                </a:r>
                <a14:m>
                  <m:oMath xmlns:m="http://schemas.openxmlformats.org/officeDocument/2006/math">
                    <m:r>
                      <a:rPr lang="en-US" altLang="zh-CN" sz="2800" i="1" spc="-130" dirty="0" smtClean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</m:oMath>
                </a14:m>
                <a:r>
                  <a:rPr sz="2800" spc="-130" dirty="0">
                    <a:cs typeface="Georgia"/>
                  </a:rPr>
                  <a:t>. </a:t>
                </a:r>
                <a:endParaRPr lang="en-US" sz="2800" spc="-130" dirty="0">
                  <a:cs typeface="Georgia"/>
                </a:endParaRPr>
              </a:p>
              <a:p>
                <a:pPr marL="12700">
                  <a:spcBef>
                    <a:spcPts val="775"/>
                  </a:spcBef>
                  <a:tabLst>
                    <a:tab pos="354965" algn="l"/>
                  </a:tabLst>
                </a:pPr>
                <a:r>
                  <a:rPr lang="en-US" sz="2800" spc="-130" dirty="0">
                    <a:cs typeface="Georgia"/>
                  </a:rPr>
                  <a:t>The end.</a:t>
                </a:r>
                <a:endParaRPr sz="2800" dirty="0">
                  <a:cs typeface="Georgia"/>
                </a:endParaRPr>
              </a:p>
              <a:p>
                <a:pPr marR="5080" algn="r">
                  <a:spcBef>
                    <a:spcPts val="670"/>
                  </a:spcBef>
                </a:pPr>
                <a:r>
                  <a:rPr sz="2800" spc="-200" dirty="0">
                    <a:cs typeface="Georgia"/>
                  </a:rPr>
                  <a:t>DFS</a:t>
                </a:r>
                <a:r>
                  <a:rPr sz="2800" spc="-170" dirty="0">
                    <a:cs typeface="Georgia"/>
                  </a:rPr>
                  <a:t> </a:t>
                </a:r>
                <a:r>
                  <a:rPr sz="2800" spc="-25" dirty="0">
                    <a:cs typeface="Georgia"/>
                  </a:rPr>
                  <a:t>forest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7" y="891682"/>
                <a:ext cx="8234680" cy="1584408"/>
              </a:xfrm>
              <a:prstGeom prst="rect">
                <a:avLst/>
              </a:prstGeom>
              <a:blipFill>
                <a:blip r:embed="rId2"/>
                <a:stretch>
                  <a:fillRect l="-2517" t="-769" r="-2517" b="-12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446783" y="259143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7"/>
                </a:lnTo>
                <a:lnTo>
                  <a:pt x="63449" y="642747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20">
                <a:moveTo>
                  <a:pt x="54787" y="611476"/>
                </a:moveTo>
                <a:lnTo>
                  <a:pt x="44056" y="621156"/>
                </a:lnTo>
                <a:lnTo>
                  <a:pt x="63449" y="642747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20">
                <a:moveTo>
                  <a:pt x="74244" y="633010"/>
                </a:moveTo>
                <a:lnTo>
                  <a:pt x="63449" y="642747"/>
                </a:lnTo>
                <a:lnTo>
                  <a:pt x="83041" y="642747"/>
                </a:lnTo>
                <a:lnTo>
                  <a:pt x="74244" y="633010"/>
                </a:lnTo>
                <a:close/>
              </a:path>
              <a:path w="752475" h="680720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0202" y="23080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609" y="230809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2304" y="2324861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516505" algn="l"/>
              </a:tabLst>
            </a:pPr>
            <a:r>
              <a:rPr spc="-130" dirty="0">
                <a:latin typeface="DejaVu Sans"/>
                <a:cs typeface="DejaVu Sans"/>
              </a:rPr>
              <a:t>𝑎	</a:t>
            </a:r>
            <a:r>
              <a:rPr spc="-145" dirty="0">
                <a:latin typeface="DejaVu Sans"/>
                <a:cs typeface="DejaVu Sans"/>
              </a:rPr>
              <a:t>ℎ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26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837" y="323773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latin typeface="DejaVu Sans"/>
                <a:cs typeface="DejaVu Sans"/>
              </a:rPr>
              <a:t>𝑏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0269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24477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84423" y="323773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latin typeface="DejaVu Sans"/>
                <a:cs typeface="DejaVu Sans"/>
              </a:rPr>
              <a:t>𝑑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4477" y="422071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1735938" y="4236466"/>
                <a:ext cx="6311265" cy="19441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09270">
                  <a:spcBef>
                    <a:spcPts val="100"/>
                  </a:spcBef>
                  <a:tabLst>
                    <a:tab pos="2171065" algn="l"/>
                  </a:tabLst>
                </a:pPr>
                <a:r>
                  <a:rPr lang="en-US" spc="-25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𝑐	</a:t>
                </a:r>
                <a:r>
                  <a:rPr lang="en-US" spc="-1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𝑒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30"/>
                  </a:spcBef>
                </a:pPr>
                <a:endParaRPr lang="en-US" sz="2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"/>
                  </a:spcBef>
                  <a:tabLst>
                    <a:tab pos="354965" algn="l"/>
                  </a:tabLst>
                </a:pPr>
                <a:r>
                  <a:rPr lang="zh-CN" altLang="en-US" sz="2800" spc="-18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zh-CN" altLang="en-US" sz="2800" i="1" spc="-18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 ) </m:t>
                    </m:r>
                  </m:oMath>
                </a14:m>
                <a:endParaRPr lang="en-US" sz="2800" spc="-80" dirty="0"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5"/>
                  </a:spcBef>
                  <a:tabLst>
                    <a:tab pos="354965" algn="l"/>
                  </a:tabLst>
                </a:pPr>
                <a:r>
                  <a:rPr lang="en-US" sz="2800" spc="-75" dirty="0">
                    <a:cs typeface="Times New Roman" panose="02020603050405020304" pitchFamily="18" charset="0"/>
                  </a:rPr>
                  <a:t>Note </a:t>
                </a:r>
                <a:r>
                  <a:rPr lang="en-US" sz="2800" spc="-45" dirty="0">
                    <a:cs typeface="Times New Roman" panose="02020603050405020304" pitchFamily="18" charset="0"/>
                  </a:rPr>
                  <a:t>that </a:t>
                </a:r>
                <a:r>
                  <a:rPr lang="en-US" sz="2800" spc="40" dirty="0">
                    <a:cs typeface="Times New Roman" panose="02020603050405020304" pitchFamily="18" charset="0"/>
                  </a:rPr>
                  <a:t>we </a:t>
                </a:r>
                <a:r>
                  <a:rPr lang="en-US" sz="2800" spc="-55" dirty="0">
                    <a:cs typeface="Times New Roman" panose="02020603050405020304" pitchFamily="18" charset="0"/>
                  </a:rPr>
                  <a:t>have </a:t>
                </a:r>
                <a:r>
                  <a:rPr lang="en-US" sz="2800" spc="-30" dirty="0">
                    <a:cs typeface="Times New Roman" panose="02020603050405020304" pitchFamily="18" charset="0"/>
                  </a:rPr>
                  <a:t>created </a:t>
                </a:r>
                <a:r>
                  <a:rPr lang="en-US" sz="2800" spc="-40" dirty="0">
                    <a:cs typeface="Times New Roman" panose="02020603050405020304" pitchFamily="18" charset="0"/>
                  </a:rPr>
                  <a:t>a</a:t>
                </a:r>
                <a:r>
                  <a:rPr lang="en-US" sz="2800" spc="-270" dirty="0">
                    <a:cs typeface="Times New Roman" panose="02020603050405020304" pitchFamily="18" charset="0"/>
                  </a:rPr>
                  <a:t> </a:t>
                </a:r>
                <a:r>
                  <a:rPr lang="en-US" sz="2800" spc="-95" dirty="0">
                    <a:cs typeface="Times New Roman" panose="02020603050405020304" pitchFamily="18" charset="0"/>
                  </a:rPr>
                  <a:t>DFS-forest,  </a:t>
                </a:r>
                <a:r>
                  <a:rPr lang="en-US" sz="2800" spc="-80" dirty="0">
                    <a:cs typeface="Times New Roman" panose="02020603050405020304" pitchFamily="18" charset="0"/>
                  </a:rPr>
                  <a:t>Which </a:t>
                </a:r>
                <a:r>
                  <a:rPr lang="en-US" sz="2800" spc="-30" dirty="0">
                    <a:cs typeface="Times New Roman" panose="02020603050405020304" pitchFamily="18" charset="0"/>
                  </a:rPr>
                  <a:t>consists </a:t>
                </a:r>
                <a:r>
                  <a:rPr lang="en-US" sz="2800" spc="-40" dirty="0">
                    <a:cs typeface="Times New Roman" panose="02020603050405020304" pitchFamily="18" charset="0"/>
                  </a:rPr>
                  <a:t>of </a:t>
                </a:r>
                <a:r>
                  <a:rPr lang="en-US" sz="2800" spc="-10" dirty="0">
                    <a:cs typeface="Times New Roman" panose="02020603050405020304" pitchFamily="18" charset="0"/>
                  </a:rPr>
                  <a:t>2</a:t>
                </a:r>
                <a:r>
                  <a:rPr lang="en-US" sz="2800" spc="-165" dirty="0">
                    <a:cs typeface="Times New Roman" panose="02020603050405020304" pitchFamily="18" charset="0"/>
                  </a:rPr>
                  <a:t> </a:t>
                </a:r>
                <a:r>
                  <a:rPr lang="en-US" sz="2800" spc="-95" dirty="0">
                    <a:cs typeface="Times New Roman" panose="02020603050405020304" pitchFamily="18" charset="0"/>
                  </a:rPr>
                  <a:t>DFS-trees.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4236466"/>
                <a:ext cx="6311265" cy="1944122"/>
              </a:xfrm>
              <a:prstGeom prst="rect">
                <a:avLst/>
              </a:prstGeom>
              <a:blipFill>
                <a:blip r:embed="rId3"/>
                <a:stretch>
                  <a:fillRect l="-3285" t="-3762" b="-10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329" y="322097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65242" y="323773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latin typeface="DejaVu Sans"/>
                <a:cs typeface="DejaVu Sans"/>
              </a:rPr>
              <a:t>𝑔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1538" y="32194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61454" y="323527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latin typeface="DejaVu Sans"/>
                <a:cs typeface="DejaVu Sans"/>
              </a:rPr>
              <a:t>𝑖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6373" y="380466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79112" y="382112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0" dirty="0">
                <a:latin typeface="DejaVu Sans"/>
                <a:cs typeface="DejaVu Sans"/>
              </a:rPr>
              <a:t>𝑓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13126" y="259422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4477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5" y="567563"/>
                </a:moveTo>
                <a:lnTo>
                  <a:pt x="0" y="567563"/>
                </a:lnTo>
                <a:lnTo>
                  <a:pt x="43433" y="654431"/>
                </a:lnTo>
                <a:lnTo>
                  <a:pt x="79629" y="582040"/>
                </a:lnTo>
                <a:lnTo>
                  <a:pt x="28955" y="582040"/>
                </a:lnTo>
                <a:lnTo>
                  <a:pt x="28955" y="567563"/>
                </a:lnTo>
                <a:close/>
              </a:path>
              <a:path w="86994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4" h="654685">
                <a:moveTo>
                  <a:pt x="86867" y="567563"/>
                </a:moveTo>
                <a:lnTo>
                  <a:pt x="57911" y="567563"/>
                </a:lnTo>
                <a:lnTo>
                  <a:pt x="57911" y="582040"/>
                </a:lnTo>
                <a:lnTo>
                  <a:pt x="79629" y="582040"/>
                </a:lnTo>
                <a:lnTo>
                  <a:pt x="86867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40013" y="351510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5550" y="434797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8684" y="356539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1"/>
                </a:lnTo>
                <a:lnTo>
                  <a:pt x="57912" y="654431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9757" y="334975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8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6"/>
                </a:lnTo>
                <a:lnTo>
                  <a:pt x="1118870" y="28956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6"/>
                </a:lnTo>
                <a:close/>
              </a:path>
              <a:path w="1148079" h="86995">
                <a:moveTo>
                  <a:pt x="1118870" y="28956"/>
                </a:moveTo>
                <a:lnTo>
                  <a:pt x="1075436" y="28956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7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42609" y="334835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5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5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89" h="86995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0990" y="258889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4970" y="264515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6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6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01361" y="350278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9"/>
                </a:moveTo>
                <a:lnTo>
                  <a:pt x="0" y="352679"/>
                </a:lnTo>
                <a:lnTo>
                  <a:pt x="96774" y="344169"/>
                </a:lnTo>
                <a:lnTo>
                  <a:pt x="8632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8" y="270129"/>
                </a:lnTo>
                <a:close/>
              </a:path>
              <a:path w="562610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10" h="353060">
                <a:moveTo>
                  <a:pt x="81642" y="319528"/>
                </a:moveTo>
                <a:lnTo>
                  <a:pt x="69214" y="327151"/>
                </a:lnTo>
                <a:lnTo>
                  <a:pt x="86323" y="327151"/>
                </a:lnTo>
                <a:lnTo>
                  <a:pt x="81642" y="319528"/>
                </a:lnTo>
                <a:close/>
              </a:path>
              <a:path w="562610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9757" y="408711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8" y="218821"/>
                </a:moveTo>
                <a:lnTo>
                  <a:pt x="0" y="304927"/>
                </a:lnTo>
                <a:lnTo>
                  <a:pt x="95885" y="289179"/>
                </a:lnTo>
                <a:lnTo>
                  <a:pt x="85037" y="274193"/>
                </a:lnTo>
                <a:lnTo>
                  <a:pt x="67183" y="274193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3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8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01362" y="3549777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80"/>
                </a:moveTo>
                <a:lnTo>
                  <a:pt x="0" y="549402"/>
                </a:lnTo>
                <a:lnTo>
                  <a:pt x="94361" y="572389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80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586596" y="2445462"/>
            <a:ext cx="195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70" dirty="0">
                <a:latin typeface="DejaVu Sans"/>
                <a:cs typeface="DejaVu Sans"/>
              </a:rPr>
              <a:t>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647176" y="2827782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47176" y="3391661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47176" y="3999739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70035" y="4578859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70035" y="5113783"/>
            <a:ext cx="77724" cy="242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98992" y="5644135"/>
            <a:ext cx="77724" cy="2426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578343" y="2850478"/>
            <a:ext cx="235585" cy="340614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23495">
              <a:spcBef>
                <a:spcPts val="147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>
              <a:latin typeface="DejaVu Sans"/>
              <a:cs typeface="DejaVu Sans"/>
            </a:endParaRPr>
          </a:p>
          <a:p>
            <a:pPr marL="34925">
              <a:spcBef>
                <a:spcPts val="1370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>
              <a:latin typeface="DejaVu Sans"/>
              <a:cs typeface="DejaVu Sans"/>
            </a:endParaRPr>
          </a:p>
          <a:p>
            <a:pPr marL="12700">
              <a:spcBef>
                <a:spcPts val="2215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>
              <a:latin typeface="DejaVu Sans"/>
              <a:cs typeface="DejaVu Sans"/>
            </a:endParaRPr>
          </a:p>
          <a:p>
            <a:pPr marL="35560">
              <a:spcBef>
                <a:spcPts val="950"/>
              </a:spcBef>
            </a:pPr>
            <a:r>
              <a:rPr sz="2400" spc="45" dirty="0">
                <a:latin typeface="DejaVu Sans"/>
                <a:cs typeface="DejaVu Sans"/>
              </a:rPr>
              <a:t>𝑔</a:t>
            </a:r>
            <a:endParaRPr sz="2400">
              <a:latin typeface="DejaVu Sans"/>
              <a:cs typeface="DejaVu Sans"/>
            </a:endParaRPr>
          </a:p>
          <a:p>
            <a:pPr marL="13335">
              <a:spcBef>
                <a:spcPts val="2130"/>
              </a:spcBef>
            </a:pPr>
            <a:r>
              <a:rPr sz="2400" spc="-125" dirty="0">
                <a:latin typeface="DejaVu Sans"/>
                <a:cs typeface="DejaVu Sans"/>
              </a:rPr>
              <a:t>𝑓</a:t>
            </a:r>
            <a:endParaRPr sz="2400">
              <a:latin typeface="DejaVu Sans"/>
              <a:cs typeface="DejaVu Sans"/>
            </a:endParaRPr>
          </a:p>
          <a:p>
            <a:pPr marL="52069">
              <a:spcBef>
                <a:spcPts val="1305"/>
              </a:spcBef>
            </a:pPr>
            <a:r>
              <a:rPr sz="2400" spc="-250" dirty="0">
                <a:latin typeface="DejaVu Sans"/>
                <a:cs typeface="DejaVu Sans"/>
              </a:rPr>
              <a:t>𝑒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39073" y="5098034"/>
            <a:ext cx="205485" cy="247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133459" y="5330138"/>
            <a:ext cx="122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135" dirty="0">
                <a:latin typeface="DejaVu Sans"/>
                <a:cs typeface="DejaVu Sans"/>
              </a:rPr>
              <a:t>𝑖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547987" y="250101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90" dirty="0">
                <a:latin typeface="DejaVu Sans"/>
                <a:cs typeface="DejaVu Sans"/>
              </a:rPr>
              <a:t>ℎ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44CBA-B87E-5D6C-C3DA-3BC56BA3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Pseudo Code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7AB21-1B72-8244-8A12-6099EB393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600" dirty="0"/>
                  <a:t>Repeat the following until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600" dirty="0"/>
                  <a:t> is empty</a:t>
                </a:r>
              </a:p>
              <a:p>
                <a:pPr lvl="1"/>
                <a:r>
                  <a:rPr lang="en-US" altLang="zh-CN" sz="26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be the vertex that currently tops the stack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600" dirty="0"/>
                  <a:t> (do not  remove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from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600" dirty="0"/>
                  <a:t>)</a:t>
                </a:r>
              </a:p>
              <a:p>
                <a:pPr lvl="1"/>
                <a:r>
                  <a:rPr lang="en-US" altLang="zh-CN" sz="2600" dirty="0"/>
                  <a:t>Does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still have a white out-neighbor</a:t>
                </a:r>
              </a:p>
              <a:p>
                <a:pPr lvl="2"/>
                <a:r>
                  <a:rPr lang="en-US" altLang="zh-CN" sz="2600" dirty="0"/>
                  <a:t>If yes: let it be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600" dirty="0"/>
                  <a:t>.</a:t>
                </a:r>
              </a:p>
              <a:p>
                <a:pPr lvl="3"/>
                <a:r>
                  <a:rPr lang="en-US" altLang="zh-CN" sz="2600" dirty="0"/>
                  <a:t>Push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600" dirty="0"/>
                  <a:t> into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600" dirty="0"/>
                  <a:t>, and color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600" dirty="0"/>
                  <a:t> yellow</a:t>
                </a:r>
              </a:p>
              <a:p>
                <a:pPr lvl="3"/>
                <a:r>
                  <a:rPr lang="en-US" altLang="zh-CN" sz="2600" dirty="0"/>
                  <a:t>Make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600" dirty="0"/>
                  <a:t> a child of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in the DFS-tree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2600" dirty="0"/>
              </a:p>
              <a:p>
                <a:pPr lvl="2"/>
                <a:r>
                  <a:rPr lang="en-US" altLang="zh-CN" sz="2600" dirty="0"/>
                  <a:t>Else: Pop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from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2600" dirty="0"/>
                  <a:t>, and color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red (meaning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600" dirty="0"/>
                  <a:t> is visited)</a:t>
                </a:r>
              </a:p>
              <a:p>
                <a:r>
                  <a:rPr lang="en-US" altLang="zh-CN" sz="2600" dirty="0"/>
                  <a:t>If there are still white vertices, repeat the above by restarting from an arbitrary white vertex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600" dirty="0"/>
                  <a:t>, creating a new DFS tree rooted at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sz="2600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67AB21-1B72-8244-8A12-6099EB393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86CB7-CF8B-33D2-F1C6-E2B7644B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37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D4F97-2E2A-23CD-2E95-BB70A5B8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A2542E-10E6-3E70-6CD4-F4F01C4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DFS can be implemented efficiently as follows.</a:t>
                </a:r>
              </a:p>
              <a:p>
                <a:pPr lvl="1"/>
                <a:r>
                  <a:rPr lang="en-US" altLang="zh-CN" dirty="0"/>
                  <a:t>Store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in the adjacency list format</a:t>
                </a:r>
              </a:p>
              <a:p>
                <a:pPr lvl="1"/>
                <a:r>
                  <a:rPr lang="en-US" altLang="zh-CN" dirty="0"/>
                  <a:t>For every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remember the out-neighbor to explore  next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stack operations</a:t>
                </a:r>
              </a:p>
              <a:p>
                <a:pPr lvl="1"/>
                <a:r>
                  <a:rPr lang="en-US" altLang="zh-CN" dirty="0"/>
                  <a:t>Use an array to remember the colors of all vertices</a:t>
                </a:r>
              </a:p>
              <a:p>
                <a:r>
                  <a:rPr lang="en-US" altLang="zh-CN" dirty="0"/>
                  <a:t>Hence, the total running time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A2542E-10E6-3E70-6CD4-F4F01C4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CFC0D-29D4-68B8-568E-EEE20343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592B0-1A6D-4C54-F96D-07C654E9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 Tree (Forest)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831C6E-62EF-3C1C-6621-A22FF4666C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Recall that we said earlier that the DFS-tree (well,  perhaps a DFS forest) encodes information about the  input graph. Next, we will make this point specific, and  solve the </a:t>
                </a:r>
                <a:r>
                  <a:rPr lang="en-US" altLang="zh-CN" b="1" dirty="0"/>
                  <a:t>cycle detection </a:t>
                </a:r>
                <a:r>
                  <a:rPr lang="en-US" altLang="zh-CN" dirty="0"/>
                  <a:t>problem.</a:t>
                </a:r>
              </a:p>
              <a:p>
                <a:r>
                  <a:rPr lang="en-US" altLang="zh-CN" dirty="0"/>
                  <a:t>Edge Classification</a:t>
                </a:r>
              </a:p>
              <a:p>
                <a:pPr lvl="1"/>
                <a:r>
                  <a:rPr lang="en-US" altLang="zh-CN" dirty="0"/>
                  <a:t>Suppose we have already built a DFS-forest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an edge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(remember that the edge is directed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). The edge can be classified into:</a:t>
                </a:r>
              </a:p>
              <a:p>
                <a:pPr lvl="2"/>
                <a:r>
                  <a:rPr lang="en-US" altLang="zh-CN" b="1" dirty="0"/>
                  <a:t>Forward edge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 proper ancestor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a DFS-tree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r>
                  <a:rPr lang="en-US" altLang="zh-CN" b="1" dirty="0"/>
                  <a:t>Backward edge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a DFS-tree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r>
                  <a:rPr lang="en-US" altLang="zh-CN" b="1" dirty="0"/>
                  <a:t>Cross edge</a:t>
                </a:r>
                <a:r>
                  <a:rPr lang="en-US" altLang="zh-CN" dirty="0"/>
                  <a:t>: if neither of the above applies.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831C6E-62EF-3C1C-6621-A22FF4666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1A41C-F53E-9574-AE97-ABB07FBC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5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D1BDF-6883-26FD-99A3-0344C50E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Directed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DE57ED-3D48-919E-B561-EB4CEE3C4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54689"/>
                <a:ext cx="8235738" cy="2953409"/>
              </a:xfrm>
            </p:spPr>
            <p:txBody>
              <a:bodyPr/>
              <a:lstStyle/>
              <a:p>
                <a:r>
                  <a:rPr lang="en-US" altLang="zh-CN" dirty="0"/>
                  <a:t>An directed graph is a pair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is a set of elements, each of which called a node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is a set of unordered pairs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are nodes, we  say there is a directed edge from u to v.</a:t>
                </a:r>
              </a:p>
              <a:p>
                <a:r>
                  <a:rPr lang="en-US" altLang="zh-CN" dirty="0"/>
                  <a:t>A directed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said to be an outgoing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 and incoming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 Accordingly,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an out-neighbor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in-neighbor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DE57ED-3D48-919E-B561-EB4CEE3C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54689"/>
                <a:ext cx="8235738" cy="2953409"/>
              </a:xfrm>
              <a:blipFill>
                <a:blip r:embed="rId2"/>
                <a:stretch>
                  <a:fillRect l="-1332" t="-3719" b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AC8B17-B63B-03F7-F546-CBDF0C519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022BAA06-4914-F796-4CAA-E754ECA9EA55}"/>
                  </a:ext>
                </a:extLst>
              </p:cNvPr>
              <p:cNvSpPr txBox="1"/>
              <p:nvPr/>
            </p:nvSpPr>
            <p:spPr>
              <a:xfrm>
                <a:off x="2642320" y="4501461"/>
                <a:ext cx="4716012" cy="2008883"/>
              </a:xfrm>
              <a:prstGeom prst="rect">
                <a:avLst/>
              </a:prstGeom>
            </p:spPr>
            <p:txBody>
              <a:bodyPr vert="horz" wrap="square" lIns="0" tIns="9969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785"/>
                  </a:spcBef>
                  <a:tabLst>
                    <a:tab pos="354965" algn="l"/>
                  </a:tabLst>
                </a:pPr>
                <a:r>
                  <a:rPr lang="en-US" sz="2800" spc="-90" dirty="0">
                    <a:cs typeface="Georgia"/>
                  </a:rPr>
                  <a:t>Example:</a:t>
                </a:r>
                <a:endParaRPr lang="en-US" sz="2800" dirty="0">
                  <a:cs typeface="Georgia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80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𝐸</m:t>
                      </m:r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= {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6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7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}</m:t>
                      </m:r>
                      <m:r>
                        <a:rPr lang="zh-CN" altLang="en-US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𝑉</m:t>
                      </m:r>
                      <m:r>
                        <a:rPr lang="zh-CN" altLang="en-US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= {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5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}</m:t>
                      </m:r>
                    </m:oMath>
                  </m:oMathPara>
                </a14:m>
                <a:endParaRPr lang="en-US" sz="2800" dirty="0">
                  <a:cs typeface="Georgia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75"/>
                  </a:spcBef>
                  <a:tabLst>
                    <a:tab pos="754380" algn="l"/>
                  </a:tabLst>
                </a:pPr>
                <a:endParaRPr lang="en-US" altLang="zh-CN" sz="2400" i="1" spc="60" dirty="0">
                  <a:latin typeface="Cambria Math" panose="02040503050406030204" pitchFamily="18" charset="0"/>
                  <a:cs typeface="DejaVu Sans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75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= </m:t>
                      </m:r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 , </m:t>
                      </m:r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zh-CN" altLang="en-US" sz="240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DejaVu Sans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DejaVu Sans"/>
                        </a:rPr>
                        <m:t>)</m:t>
                      </m:r>
                    </m:oMath>
                  </m:oMathPara>
                </a14:m>
                <a:endParaRPr lang="en-US" altLang="zh-CN" sz="2400" i="1" spc="60" dirty="0">
                  <a:latin typeface="Cambria Math" panose="02040503050406030204" pitchFamily="18" charset="0"/>
                  <a:cs typeface="DejaVu Sans"/>
                </a:endParaRPr>
              </a:p>
              <a:p>
                <a:pPr marL="469900">
                  <a:spcBef>
                    <a:spcPts val="575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pc="6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pc="6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2400" i="1" spc="6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spc="-22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400" i="1" spc="-36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pc="-365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pc="-365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365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400" i="1" spc="-27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, </m:t>
                      </m:r>
                      <m:sSub>
                        <m:sSubPr>
                          <m:ctrlPr>
                            <a:rPr lang="en-US" altLang="zh-CN" sz="2400" b="0" i="1" spc="-365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pc="-365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pc="-365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pc="-6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spc="-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022BAA06-4914-F796-4CAA-E754ECA9E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20" y="4501461"/>
                <a:ext cx="4716012" cy="2008883"/>
              </a:xfrm>
              <a:prstGeom prst="rect">
                <a:avLst/>
              </a:prstGeom>
              <a:blipFill>
                <a:blip r:embed="rId3"/>
                <a:stretch>
                  <a:fillRect l="-4264" t="-606" b="-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10">
            <a:extLst>
              <a:ext uri="{FF2B5EF4-FFF2-40B4-BE49-F238E27FC236}">
                <a16:creationId xmlns:a16="http://schemas.microsoft.com/office/drawing/2014/main" id="{437B4D5C-C67B-4CEA-48CE-4F8862CFD156}"/>
              </a:ext>
            </a:extLst>
          </p:cNvPr>
          <p:cNvSpPr/>
          <p:nvPr/>
        </p:nvSpPr>
        <p:spPr>
          <a:xfrm>
            <a:off x="9425940" y="376991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A86896AE-5C5C-5F5E-5166-41F7360B531D}"/>
              </a:ext>
            </a:extLst>
          </p:cNvPr>
          <p:cNvSpPr txBox="1"/>
          <p:nvPr/>
        </p:nvSpPr>
        <p:spPr>
          <a:xfrm>
            <a:off x="9444481" y="3786039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5443287D-AB9E-87E8-5D69-DA79AA5E64E0}"/>
              </a:ext>
            </a:extLst>
          </p:cNvPr>
          <p:cNvSpPr/>
          <p:nvPr/>
        </p:nvSpPr>
        <p:spPr>
          <a:xfrm>
            <a:off x="10713719" y="334319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157DF434-892A-75D5-3233-C72DB9FABCAB}"/>
              </a:ext>
            </a:extLst>
          </p:cNvPr>
          <p:cNvSpPr txBox="1"/>
          <p:nvPr/>
        </p:nvSpPr>
        <p:spPr>
          <a:xfrm>
            <a:off x="10730102" y="3358380"/>
            <a:ext cx="2463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5FFC66E-E6F2-2EBD-7A07-656C1CE95F9F}"/>
              </a:ext>
            </a:extLst>
          </p:cNvPr>
          <p:cNvSpPr/>
          <p:nvPr/>
        </p:nvSpPr>
        <p:spPr>
          <a:xfrm>
            <a:off x="10347960" y="262843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0F13D148-BF05-0CE0-5749-DD0BAED8DD69}"/>
              </a:ext>
            </a:extLst>
          </p:cNvPr>
          <p:cNvSpPr txBox="1"/>
          <p:nvPr/>
        </p:nvSpPr>
        <p:spPr>
          <a:xfrm>
            <a:off x="10363708" y="2644894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6E293D3C-DA75-F1B5-F519-8AA8CAAD172C}"/>
              </a:ext>
            </a:extLst>
          </p:cNvPr>
          <p:cNvSpPr txBox="1"/>
          <p:nvPr/>
        </p:nvSpPr>
        <p:spPr>
          <a:xfrm>
            <a:off x="10487151" y="2753656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3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5706880-2EC8-0D84-8FCA-C126AAA5855A}"/>
              </a:ext>
            </a:extLst>
          </p:cNvPr>
          <p:cNvSpPr/>
          <p:nvPr/>
        </p:nvSpPr>
        <p:spPr>
          <a:xfrm>
            <a:off x="9553955" y="502416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40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79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40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C5EC9EBA-7FE9-690C-0C07-500C90058DD8}"/>
              </a:ext>
            </a:extLst>
          </p:cNvPr>
          <p:cNvSpPr txBox="1"/>
          <p:nvPr/>
        </p:nvSpPr>
        <p:spPr>
          <a:xfrm>
            <a:off x="9569449" y="5040266"/>
            <a:ext cx="150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DejaVu Sans"/>
                <a:cs typeface="DejaVu Sans"/>
              </a:rPr>
              <a:t>𝑣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C097CE83-D132-5956-94F5-F88AA4B59DBE}"/>
              </a:ext>
            </a:extLst>
          </p:cNvPr>
          <p:cNvSpPr txBox="1"/>
          <p:nvPr/>
        </p:nvSpPr>
        <p:spPr>
          <a:xfrm>
            <a:off x="9692893" y="514877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2EFA2BA1-A089-5B4B-B160-1BEABF6859E6}"/>
              </a:ext>
            </a:extLst>
          </p:cNvPr>
          <p:cNvSpPr/>
          <p:nvPr/>
        </p:nvSpPr>
        <p:spPr>
          <a:xfrm>
            <a:off x="11018519" y="48565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40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80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40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111A27F9-67C9-344D-93BB-AC343A36455F}"/>
              </a:ext>
            </a:extLst>
          </p:cNvPr>
          <p:cNvSpPr txBox="1"/>
          <p:nvPr/>
        </p:nvSpPr>
        <p:spPr>
          <a:xfrm>
            <a:off x="11039855" y="4873235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B319CC1-549D-9BB6-EBCB-683B631011E5}"/>
              </a:ext>
            </a:extLst>
          </p:cNvPr>
          <p:cNvSpPr/>
          <p:nvPr/>
        </p:nvSpPr>
        <p:spPr>
          <a:xfrm>
            <a:off x="9708261" y="3497623"/>
            <a:ext cx="1006475" cy="335915"/>
          </a:xfrm>
          <a:custGeom>
            <a:avLst/>
            <a:gdLst/>
            <a:ahLst/>
            <a:cxnLst/>
            <a:rect l="l" t="t" r="r" b="b"/>
            <a:pathLst>
              <a:path w="1006475" h="335914">
                <a:moveTo>
                  <a:pt x="918880" y="27704"/>
                </a:moveTo>
                <a:lnTo>
                  <a:pt x="0" y="307848"/>
                </a:lnTo>
                <a:lnTo>
                  <a:pt x="8381" y="335534"/>
                </a:lnTo>
                <a:lnTo>
                  <a:pt x="927299" y="55417"/>
                </a:lnTo>
                <a:lnTo>
                  <a:pt x="918880" y="27704"/>
                </a:lnTo>
                <a:close/>
              </a:path>
              <a:path w="1006475" h="335914">
                <a:moveTo>
                  <a:pt x="998597" y="23494"/>
                </a:moveTo>
                <a:lnTo>
                  <a:pt x="932688" y="23494"/>
                </a:lnTo>
                <a:lnTo>
                  <a:pt x="941197" y="51181"/>
                </a:lnTo>
                <a:lnTo>
                  <a:pt x="927299" y="55417"/>
                </a:lnTo>
                <a:lnTo>
                  <a:pt x="935736" y="83185"/>
                </a:lnTo>
                <a:lnTo>
                  <a:pt x="998597" y="23494"/>
                </a:lnTo>
                <a:close/>
              </a:path>
              <a:path w="1006475" h="335914">
                <a:moveTo>
                  <a:pt x="932688" y="23494"/>
                </a:moveTo>
                <a:lnTo>
                  <a:pt x="918880" y="27704"/>
                </a:lnTo>
                <a:lnTo>
                  <a:pt x="927299" y="55417"/>
                </a:lnTo>
                <a:lnTo>
                  <a:pt x="941197" y="51181"/>
                </a:lnTo>
                <a:lnTo>
                  <a:pt x="932688" y="23494"/>
                </a:lnTo>
                <a:close/>
              </a:path>
              <a:path w="1006475" h="335914">
                <a:moveTo>
                  <a:pt x="910463" y="0"/>
                </a:moveTo>
                <a:lnTo>
                  <a:pt x="918880" y="27704"/>
                </a:lnTo>
                <a:lnTo>
                  <a:pt x="932688" y="23494"/>
                </a:lnTo>
                <a:lnTo>
                  <a:pt x="998597" y="23494"/>
                </a:lnTo>
                <a:lnTo>
                  <a:pt x="1006221" y="16256"/>
                </a:lnTo>
                <a:lnTo>
                  <a:pt x="910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B7716DEB-AA68-92F5-E7D4-A1B7CE12D1BC}"/>
              </a:ext>
            </a:extLst>
          </p:cNvPr>
          <p:cNvSpPr/>
          <p:nvPr/>
        </p:nvSpPr>
        <p:spPr>
          <a:xfrm>
            <a:off x="9712451" y="4062518"/>
            <a:ext cx="1315720" cy="977265"/>
          </a:xfrm>
          <a:custGeom>
            <a:avLst/>
            <a:gdLst/>
            <a:ahLst/>
            <a:cxnLst/>
            <a:rect l="l" t="t" r="r" b="b"/>
            <a:pathLst>
              <a:path w="1315720" h="977264">
                <a:moveTo>
                  <a:pt x="78420" y="39951"/>
                </a:moveTo>
                <a:lnTo>
                  <a:pt x="61268" y="63187"/>
                </a:lnTo>
                <a:lnTo>
                  <a:pt x="1298194" y="976972"/>
                </a:lnTo>
                <a:lnTo>
                  <a:pt x="1315338" y="953681"/>
                </a:lnTo>
                <a:lnTo>
                  <a:pt x="78420" y="39951"/>
                </a:lnTo>
                <a:close/>
              </a:path>
              <a:path w="1315720" h="977264">
                <a:moveTo>
                  <a:pt x="0" y="0"/>
                </a:moveTo>
                <a:lnTo>
                  <a:pt x="44069" y="86486"/>
                </a:lnTo>
                <a:lnTo>
                  <a:pt x="61268" y="63187"/>
                </a:lnTo>
                <a:lnTo>
                  <a:pt x="49656" y="54609"/>
                </a:lnTo>
                <a:lnTo>
                  <a:pt x="66801" y="31368"/>
                </a:lnTo>
                <a:lnTo>
                  <a:pt x="84756" y="31368"/>
                </a:lnTo>
                <a:lnTo>
                  <a:pt x="95630" y="16636"/>
                </a:lnTo>
                <a:lnTo>
                  <a:pt x="0" y="0"/>
                </a:lnTo>
                <a:close/>
              </a:path>
              <a:path w="1315720" h="977264">
                <a:moveTo>
                  <a:pt x="66801" y="31368"/>
                </a:moveTo>
                <a:lnTo>
                  <a:pt x="49656" y="54609"/>
                </a:lnTo>
                <a:lnTo>
                  <a:pt x="61268" y="63187"/>
                </a:lnTo>
                <a:lnTo>
                  <a:pt x="78420" y="39951"/>
                </a:lnTo>
                <a:lnTo>
                  <a:pt x="66801" y="31368"/>
                </a:lnTo>
                <a:close/>
              </a:path>
              <a:path w="1315720" h="977264">
                <a:moveTo>
                  <a:pt x="84756" y="31368"/>
                </a:moveTo>
                <a:lnTo>
                  <a:pt x="66801" y="31368"/>
                </a:lnTo>
                <a:lnTo>
                  <a:pt x="78420" y="39951"/>
                </a:lnTo>
                <a:lnTo>
                  <a:pt x="84756" y="31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D41DE638-65B4-AF94-EE19-7D601BE4FC08}"/>
              </a:ext>
            </a:extLst>
          </p:cNvPr>
          <p:cNvSpPr/>
          <p:nvPr/>
        </p:nvSpPr>
        <p:spPr>
          <a:xfrm>
            <a:off x="10986135" y="3632369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5" h="1274445">
                <a:moveTo>
                  <a:pt x="284532" y="1193058"/>
                </a:moveTo>
                <a:lnTo>
                  <a:pt x="256413" y="1199807"/>
                </a:lnTo>
                <a:lnTo>
                  <a:pt x="318897" y="1274140"/>
                </a:lnTo>
                <a:lnTo>
                  <a:pt x="334458" y="1207135"/>
                </a:lnTo>
                <a:lnTo>
                  <a:pt x="287908" y="1207135"/>
                </a:lnTo>
                <a:lnTo>
                  <a:pt x="284532" y="1193058"/>
                </a:lnTo>
                <a:close/>
              </a:path>
              <a:path w="340995" h="1274445">
                <a:moveTo>
                  <a:pt x="312724" y="1186292"/>
                </a:moveTo>
                <a:lnTo>
                  <a:pt x="284532" y="1193058"/>
                </a:lnTo>
                <a:lnTo>
                  <a:pt x="287908" y="1207135"/>
                </a:lnTo>
                <a:lnTo>
                  <a:pt x="316102" y="1200378"/>
                </a:lnTo>
                <a:lnTo>
                  <a:pt x="312724" y="1186292"/>
                </a:lnTo>
                <a:close/>
              </a:path>
              <a:path w="340995" h="1274445">
                <a:moveTo>
                  <a:pt x="340868" y="1179537"/>
                </a:moveTo>
                <a:lnTo>
                  <a:pt x="312724" y="1186292"/>
                </a:lnTo>
                <a:lnTo>
                  <a:pt x="316102" y="1200378"/>
                </a:lnTo>
                <a:lnTo>
                  <a:pt x="287908" y="1207135"/>
                </a:lnTo>
                <a:lnTo>
                  <a:pt x="334458" y="1207135"/>
                </a:lnTo>
                <a:lnTo>
                  <a:pt x="340868" y="1179537"/>
                </a:lnTo>
                <a:close/>
              </a:path>
              <a:path w="340995" h="1274445">
                <a:moveTo>
                  <a:pt x="28194" y="0"/>
                </a:moveTo>
                <a:lnTo>
                  <a:pt x="0" y="6857"/>
                </a:lnTo>
                <a:lnTo>
                  <a:pt x="284532" y="1193058"/>
                </a:lnTo>
                <a:lnTo>
                  <a:pt x="312724" y="1186292"/>
                </a:lnTo>
                <a:lnTo>
                  <a:pt x="28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1A240685-ED65-F901-C82E-7A312AB7D5BB}"/>
              </a:ext>
            </a:extLst>
          </p:cNvPr>
          <p:cNvSpPr/>
          <p:nvPr/>
        </p:nvSpPr>
        <p:spPr>
          <a:xfrm>
            <a:off x="9562592" y="4112811"/>
            <a:ext cx="173355" cy="912494"/>
          </a:xfrm>
          <a:custGeom>
            <a:avLst/>
            <a:gdLst/>
            <a:ahLst/>
            <a:cxnLst/>
            <a:rect l="l" t="t" r="r" b="b"/>
            <a:pathLst>
              <a:path w="173354" h="912495">
                <a:moveTo>
                  <a:pt x="57376" y="84035"/>
                </a:moveTo>
                <a:lnTo>
                  <a:pt x="28686" y="88055"/>
                </a:lnTo>
                <a:lnTo>
                  <a:pt x="144144" y="912418"/>
                </a:lnTo>
                <a:lnTo>
                  <a:pt x="172846" y="908405"/>
                </a:lnTo>
                <a:lnTo>
                  <a:pt x="57376" y="84035"/>
                </a:lnTo>
                <a:close/>
              </a:path>
              <a:path w="173354" h="912495">
                <a:moveTo>
                  <a:pt x="30987" y="0"/>
                </a:moveTo>
                <a:lnTo>
                  <a:pt x="0" y="92075"/>
                </a:lnTo>
                <a:lnTo>
                  <a:pt x="28686" y="88055"/>
                </a:lnTo>
                <a:lnTo>
                  <a:pt x="26669" y="73660"/>
                </a:lnTo>
                <a:lnTo>
                  <a:pt x="55371" y="69723"/>
                </a:lnTo>
                <a:lnTo>
                  <a:pt x="79019" y="69723"/>
                </a:lnTo>
                <a:lnTo>
                  <a:pt x="30987" y="0"/>
                </a:lnTo>
                <a:close/>
              </a:path>
              <a:path w="173354" h="912495">
                <a:moveTo>
                  <a:pt x="55371" y="69723"/>
                </a:moveTo>
                <a:lnTo>
                  <a:pt x="26669" y="73660"/>
                </a:lnTo>
                <a:lnTo>
                  <a:pt x="28686" y="88055"/>
                </a:lnTo>
                <a:lnTo>
                  <a:pt x="57376" y="84035"/>
                </a:lnTo>
                <a:lnTo>
                  <a:pt x="55371" y="69723"/>
                </a:lnTo>
                <a:close/>
              </a:path>
              <a:path w="173354" h="912495">
                <a:moveTo>
                  <a:pt x="79019" y="69723"/>
                </a:moveTo>
                <a:lnTo>
                  <a:pt x="55371" y="69723"/>
                </a:lnTo>
                <a:lnTo>
                  <a:pt x="57376" y="84035"/>
                </a:lnTo>
                <a:lnTo>
                  <a:pt x="86106" y="80010"/>
                </a:lnTo>
                <a:lnTo>
                  <a:pt x="79019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3775F30F-DC6D-87F4-06F3-774F338EB1D0}"/>
              </a:ext>
            </a:extLst>
          </p:cNvPr>
          <p:cNvSpPr/>
          <p:nvPr/>
        </p:nvSpPr>
        <p:spPr>
          <a:xfrm>
            <a:off x="9583038" y="2922567"/>
            <a:ext cx="814069" cy="857250"/>
          </a:xfrm>
          <a:custGeom>
            <a:avLst/>
            <a:gdLst/>
            <a:ahLst/>
            <a:cxnLst/>
            <a:rect l="l" t="t" r="r" b="b"/>
            <a:pathLst>
              <a:path w="814070" h="857250">
                <a:moveTo>
                  <a:pt x="743389" y="53061"/>
                </a:moveTo>
                <a:lnTo>
                  <a:pt x="0" y="836802"/>
                </a:lnTo>
                <a:lnTo>
                  <a:pt x="21082" y="856741"/>
                </a:lnTo>
                <a:lnTo>
                  <a:pt x="764451" y="73021"/>
                </a:lnTo>
                <a:lnTo>
                  <a:pt x="743389" y="53061"/>
                </a:lnTo>
                <a:close/>
              </a:path>
              <a:path w="814070" h="857250">
                <a:moveTo>
                  <a:pt x="800786" y="42544"/>
                </a:moveTo>
                <a:lnTo>
                  <a:pt x="753364" y="42544"/>
                </a:lnTo>
                <a:lnTo>
                  <a:pt x="774446" y="62483"/>
                </a:lnTo>
                <a:lnTo>
                  <a:pt x="764451" y="73021"/>
                </a:lnTo>
                <a:lnTo>
                  <a:pt x="785495" y="92963"/>
                </a:lnTo>
                <a:lnTo>
                  <a:pt x="800786" y="42544"/>
                </a:lnTo>
                <a:close/>
              </a:path>
              <a:path w="814070" h="857250">
                <a:moveTo>
                  <a:pt x="753364" y="42544"/>
                </a:moveTo>
                <a:lnTo>
                  <a:pt x="743389" y="53061"/>
                </a:lnTo>
                <a:lnTo>
                  <a:pt x="764451" y="73021"/>
                </a:lnTo>
                <a:lnTo>
                  <a:pt x="774446" y="62483"/>
                </a:lnTo>
                <a:lnTo>
                  <a:pt x="753364" y="42544"/>
                </a:lnTo>
                <a:close/>
              </a:path>
              <a:path w="814070" h="857250">
                <a:moveTo>
                  <a:pt x="813689" y="0"/>
                </a:moveTo>
                <a:lnTo>
                  <a:pt x="722376" y="33146"/>
                </a:lnTo>
                <a:lnTo>
                  <a:pt x="743389" y="53061"/>
                </a:lnTo>
                <a:lnTo>
                  <a:pt x="753364" y="42544"/>
                </a:lnTo>
                <a:lnTo>
                  <a:pt x="800786" y="42544"/>
                </a:lnTo>
                <a:lnTo>
                  <a:pt x="813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E6A0C505-297E-DA30-501F-04142F06F828}"/>
              </a:ext>
            </a:extLst>
          </p:cNvPr>
          <p:cNvSpPr txBox="1"/>
          <p:nvPr/>
        </p:nvSpPr>
        <p:spPr>
          <a:xfrm>
            <a:off x="9826371" y="2980732"/>
            <a:ext cx="22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04C99915-084C-C1BD-0821-AE12890E8112}"/>
              </a:ext>
            </a:extLst>
          </p:cNvPr>
          <p:cNvSpPr txBox="1"/>
          <p:nvPr/>
        </p:nvSpPr>
        <p:spPr>
          <a:xfrm>
            <a:off x="10105898" y="3344333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5" name="object 30">
            <a:extLst>
              <a:ext uri="{FF2B5EF4-FFF2-40B4-BE49-F238E27FC236}">
                <a16:creationId xmlns:a16="http://schemas.microsoft.com/office/drawing/2014/main" id="{1BF9756F-CDFC-D212-275A-3B2448CF7F84}"/>
              </a:ext>
            </a:extLst>
          </p:cNvPr>
          <p:cNvSpPr txBox="1"/>
          <p:nvPr/>
        </p:nvSpPr>
        <p:spPr>
          <a:xfrm>
            <a:off x="10300969" y="4202676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31">
            <a:extLst>
              <a:ext uri="{FF2B5EF4-FFF2-40B4-BE49-F238E27FC236}">
                <a16:creationId xmlns:a16="http://schemas.microsoft.com/office/drawing/2014/main" id="{903E42E2-55B0-F2DD-E17F-7A8A586D37E1}"/>
              </a:ext>
            </a:extLst>
          </p:cNvPr>
          <p:cNvSpPr txBox="1"/>
          <p:nvPr/>
        </p:nvSpPr>
        <p:spPr>
          <a:xfrm>
            <a:off x="10407650" y="4310880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4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7" name="object 32">
            <a:extLst>
              <a:ext uri="{FF2B5EF4-FFF2-40B4-BE49-F238E27FC236}">
                <a16:creationId xmlns:a16="http://schemas.microsoft.com/office/drawing/2014/main" id="{1F5C0450-5FE3-F681-1940-96FB02B117DB}"/>
              </a:ext>
            </a:extLst>
          </p:cNvPr>
          <p:cNvSpPr txBox="1"/>
          <p:nvPr/>
        </p:nvSpPr>
        <p:spPr>
          <a:xfrm>
            <a:off x="9388729" y="4460537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8" name="object 33">
            <a:extLst>
              <a:ext uri="{FF2B5EF4-FFF2-40B4-BE49-F238E27FC236}">
                <a16:creationId xmlns:a16="http://schemas.microsoft.com/office/drawing/2014/main" id="{5CF03CD5-A009-2239-47FD-8BC65D7949A7}"/>
              </a:ext>
            </a:extLst>
          </p:cNvPr>
          <p:cNvSpPr/>
          <p:nvPr/>
        </p:nvSpPr>
        <p:spPr>
          <a:xfrm>
            <a:off x="10740516" y="3635799"/>
            <a:ext cx="340995" cy="1274445"/>
          </a:xfrm>
          <a:custGeom>
            <a:avLst/>
            <a:gdLst/>
            <a:ahLst/>
            <a:cxnLst/>
            <a:rect l="l" t="t" r="r" b="b"/>
            <a:pathLst>
              <a:path w="340995" h="1274445">
                <a:moveTo>
                  <a:pt x="56319" y="81064"/>
                </a:moveTo>
                <a:lnTo>
                  <a:pt x="28137" y="87845"/>
                </a:lnTo>
                <a:lnTo>
                  <a:pt x="312674" y="1274089"/>
                </a:lnTo>
                <a:lnTo>
                  <a:pt x="340868" y="1267345"/>
                </a:lnTo>
                <a:lnTo>
                  <a:pt x="56319" y="81064"/>
                </a:lnTo>
                <a:close/>
              </a:path>
              <a:path w="340995" h="1274445">
                <a:moveTo>
                  <a:pt x="21971" y="0"/>
                </a:moveTo>
                <a:lnTo>
                  <a:pt x="0" y="94615"/>
                </a:lnTo>
                <a:lnTo>
                  <a:pt x="28137" y="87845"/>
                </a:lnTo>
                <a:lnTo>
                  <a:pt x="24765" y="73787"/>
                </a:lnTo>
                <a:lnTo>
                  <a:pt x="52959" y="67056"/>
                </a:lnTo>
                <a:lnTo>
                  <a:pt x="78366" y="67056"/>
                </a:lnTo>
                <a:lnTo>
                  <a:pt x="21971" y="0"/>
                </a:lnTo>
                <a:close/>
              </a:path>
              <a:path w="340995" h="1274445">
                <a:moveTo>
                  <a:pt x="52959" y="67056"/>
                </a:moveTo>
                <a:lnTo>
                  <a:pt x="24765" y="73787"/>
                </a:lnTo>
                <a:lnTo>
                  <a:pt x="28137" y="87845"/>
                </a:lnTo>
                <a:lnTo>
                  <a:pt x="56319" y="81064"/>
                </a:lnTo>
                <a:lnTo>
                  <a:pt x="52959" y="67056"/>
                </a:lnTo>
                <a:close/>
              </a:path>
              <a:path w="340995" h="1274445">
                <a:moveTo>
                  <a:pt x="78366" y="67056"/>
                </a:moveTo>
                <a:lnTo>
                  <a:pt x="52959" y="67056"/>
                </a:lnTo>
                <a:lnTo>
                  <a:pt x="56319" y="81064"/>
                </a:lnTo>
                <a:lnTo>
                  <a:pt x="84455" y="74295"/>
                </a:lnTo>
                <a:lnTo>
                  <a:pt x="7836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4">
            <a:extLst>
              <a:ext uri="{FF2B5EF4-FFF2-40B4-BE49-F238E27FC236}">
                <a16:creationId xmlns:a16="http://schemas.microsoft.com/office/drawing/2014/main" id="{4E5E708E-CAFC-9731-A13B-914F37C646B3}"/>
              </a:ext>
            </a:extLst>
          </p:cNvPr>
          <p:cNvSpPr txBox="1"/>
          <p:nvPr/>
        </p:nvSpPr>
        <p:spPr>
          <a:xfrm>
            <a:off x="10589894" y="3956677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CC82B450-A1A2-0688-CF67-C069B48BB58D}"/>
              </a:ext>
            </a:extLst>
          </p:cNvPr>
          <p:cNvSpPr txBox="1"/>
          <p:nvPr/>
        </p:nvSpPr>
        <p:spPr>
          <a:xfrm>
            <a:off x="10696575" y="4064881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6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31" name="object 36">
            <a:extLst>
              <a:ext uri="{FF2B5EF4-FFF2-40B4-BE49-F238E27FC236}">
                <a16:creationId xmlns:a16="http://schemas.microsoft.com/office/drawing/2014/main" id="{DA9E98A7-22FA-6F9F-F32A-2961711EF252}"/>
              </a:ext>
            </a:extLst>
          </p:cNvPr>
          <p:cNvSpPr/>
          <p:nvPr/>
        </p:nvSpPr>
        <p:spPr>
          <a:xfrm>
            <a:off x="9888727" y="5110624"/>
            <a:ext cx="1179830" cy="100965"/>
          </a:xfrm>
          <a:custGeom>
            <a:avLst/>
            <a:gdLst/>
            <a:ahLst/>
            <a:cxnLst/>
            <a:rect l="l" t="t" r="r" b="b"/>
            <a:pathLst>
              <a:path w="1179829" h="100964">
                <a:moveTo>
                  <a:pt x="1092453" y="28934"/>
                </a:moveTo>
                <a:lnTo>
                  <a:pt x="0" y="71412"/>
                </a:lnTo>
                <a:lnTo>
                  <a:pt x="1015" y="100342"/>
                </a:lnTo>
                <a:lnTo>
                  <a:pt x="1093596" y="57865"/>
                </a:lnTo>
                <a:lnTo>
                  <a:pt x="1092453" y="28934"/>
                </a:lnTo>
                <a:close/>
              </a:path>
              <a:path w="1179829" h="100964">
                <a:moveTo>
                  <a:pt x="1154049" y="28371"/>
                </a:moveTo>
                <a:lnTo>
                  <a:pt x="1106931" y="28371"/>
                </a:lnTo>
                <a:lnTo>
                  <a:pt x="1108075" y="57302"/>
                </a:lnTo>
                <a:lnTo>
                  <a:pt x="1093596" y="57865"/>
                </a:lnTo>
                <a:lnTo>
                  <a:pt x="1094739" y="86804"/>
                </a:lnTo>
                <a:lnTo>
                  <a:pt x="1179829" y="40030"/>
                </a:lnTo>
                <a:lnTo>
                  <a:pt x="1154049" y="28371"/>
                </a:lnTo>
                <a:close/>
              </a:path>
              <a:path w="1179829" h="100964">
                <a:moveTo>
                  <a:pt x="1106931" y="28371"/>
                </a:moveTo>
                <a:lnTo>
                  <a:pt x="1092453" y="28934"/>
                </a:lnTo>
                <a:lnTo>
                  <a:pt x="1093596" y="57865"/>
                </a:lnTo>
                <a:lnTo>
                  <a:pt x="1108075" y="57302"/>
                </a:lnTo>
                <a:lnTo>
                  <a:pt x="1106931" y="28371"/>
                </a:lnTo>
                <a:close/>
              </a:path>
              <a:path w="1179829" h="100964">
                <a:moveTo>
                  <a:pt x="1091310" y="0"/>
                </a:moveTo>
                <a:lnTo>
                  <a:pt x="1092453" y="28934"/>
                </a:lnTo>
                <a:lnTo>
                  <a:pt x="1106931" y="28371"/>
                </a:lnTo>
                <a:lnTo>
                  <a:pt x="1154049" y="28371"/>
                </a:lnTo>
                <a:lnTo>
                  <a:pt x="1091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7">
            <a:extLst>
              <a:ext uri="{FF2B5EF4-FFF2-40B4-BE49-F238E27FC236}">
                <a16:creationId xmlns:a16="http://schemas.microsoft.com/office/drawing/2014/main" id="{6DBE81E3-D1DE-FF73-4722-0D33E3AC7263}"/>
              </a:ext>
            </a:extLst>
          </p:cNvPr>
          <p:cNvSpPr txBox="1"/>
          <p:nvPr/>
        </p:nvSpPr>
        <p:spPr>
          <a:xfrm>
            <a:off x="10236962" y="4807094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7</a:t>
            </a:r>
            <a:endParaRPr sz="1950" baseline="-14957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16064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6547E-772A-EFBF-1881-CF69FFB7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 Classification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35EF0-F0CD-04E7-3A2D-5A26F394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CE4B396-3615-0827-5ECE-5FAF790B9ED1}"/>
              </a:ext>
            </a:extLst>
          </p:cNvPr>
          <p:cNvSpPr txBox="1"/>
          <p:nvPr/>
        </p:nvSpPr>
        <p:spPr>
          <a:xfrm>
            <a:off x="8848147" y="1324517"/>
            <a:ext cx="16649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95" dirty="0">
                <a:cs typeface="Georgia"/>
              </a:rPr>
              <a:t>DFS</a:t>
            </a:r>
            <a:r>
              <a:rPr sz="2800" spc="-165" dirty="0">
                <a:cs typeface="Georgia"/>
              </a:rPr>
              <a:t> </a:t>
            </a:r>
            <a:r>
              <a:rPr sz="2800" spc="-55" dirty="0">
                <a:cs typeface="Georgia"/>
              </a:rPr>
              <a:t>Forest</a:t>
            </a:r>
            <a:endParaRPr sz="2800" dirty="0">
              <a:cs typeface="Georgi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45B50EB-BCC8-A9B1-0CB0-E3C8329294FD}"/>
              </a:ext>
            </a:extLst>
          </p:cNvPr>
          <p:cNvSpPr/>
          <p:nvPr/>
        </p:nvSpPr>
        <p:spPr>
          <a:xfrm>
            <a:off x="2789738" y="204986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7F3E05F-98DA-8D99-9079-AA5BE4CEC089}"/>
              </a:ext>
            </a:extLst>
          </p:cNvPr>
          <p:cNvSpPr/>
          <p:nvPr/>
        </p:nvSpPr>
        <p:spPr>
          <a:xfrm>
            <a:off x="3483158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9F80D54-80B1-AD9A-A1F9-46C4EBDEFE0C}"/>
              </a:ext>
            </a:extLst>
          </p:cNvPr>
          <p:cNvSpPr/>
          <p:nvPr/>
        </p:nvSpPr>
        <p:spPr>
          <a:xfrm>
            <a:off x="3483158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AE9F179-44E5-C012-4368-87D2D56CA71F}"/>
              </a:ext>
            </a:extLst>
          </p:cNvPr>
          <p:cNvSpPr/>
          <p:nvPr/>
        </p:nvSpPr>
        <p:spPr>
          <a:xfrm>
            <a:off x="5985567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23B39F8-8407-C493-C038-FD72C557A0C1}"/>
              </a:ext>
            </a:extLst>
          </p:cNvPr>
          <p:cNvSpPr/>
          <p:nvPr/>
        </p:nvSpPr>
        <p:spPr>
          <a:xfrm>
            <a:off x="5985567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6E3C21B-C7DF-F52A-C74E-62A111CB1C62}"/>
              </a:ext>
            </a:extLst>
          </p:cNvPr>
          <p:cNvSpPr txBox="1"/>
          <p:nvPr/>
        </p:nvSpPr>
        <p:spPr>
          <a:xfrm>
            <a:off x="3545896" y="1782656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7B486D3F-E9F1-5746-12BB-DAE25CD100D0}"/>
              </a:ext>
            </a:extLst>
          </p:cNvPr>
          <p:cNvSpPr/>
          <p:nvPr/>
        </p:nvSpPr>
        <p:spPr>
          <a:xfrm>
            <a:off x="2504750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4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F8561AC-5782-2FF1-010B-3A44274C9E12}"/>
              </a:ext>
            </a:extLst>
          </p:cNvPr>
          <p:cNvSpPr/>
          <p:nvPr/>
        </p:nvSpPr>
        <p:spPr>
          <a:xfrm>
            <a:off x="2504750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4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76B93AC-0457-752D-A69D-D46703F9872D}"/>
              </a:ext>
            </a:extLst>
          </p:cNvPr>
          <p:cNvSpPr txBox="1"/>
          <p:nvPr/>
        </p:nvSpPr>
        <p:spPr>
          <a:xfrm>
            <a:off x="2568403" y="269578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0AE5A7B3-6CDD-2399-E6BA-C73923B66309}"/>
              </a:ext>
            </a:extLst>
          </p:cNvPr>
          <p:cNvSpPr/>
          <p:nvPr/>
        </p:nvSpPr>
        <p:spPr>
          <a:xfrm>
            <a:off x="2504624" y="3677495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4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481750E-9A5B-23E9-2795-1EB13D34254B}"/>
              </a:ext>
            </a:extLst>
          </p:cNvPr>
          <p:cNvSpPr/>
          <p:nvPr/>
        </p:nvSpPr>
        <p:spPr>
          <a:xfrm>
            <a:off x="2504750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4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DABE68C-699F-FC05-2C08-ABE02D1E42A3}"/>
              </a:ext>
            </a:extLst>
          </p:cNvPr>
          <p:cNvSpPr/>
          <p:nvPr/>
        </p:nvSpPr>
        <p:spPr>
          <a:xfrm>
            <a:off x="4168958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41CA821D-C335-D4C7-D9F0-B48B1F9C5EFE}"/>
              </a:ext>
            </a:extLst>
          </p:cNvPr>
          <p:cNvSpPr/>
          <p:nvPr/>
        </p:nvSpPr>
        <p:spPr>
          <a:xfrm>
            <a:off x="4168958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0642962-CBC6-D70F-D7A6-6CBE30766DF7}"/>
              </a:ext>
            </a:extLst>
          </p:cNvPr>
          <p:cNvSpPr txBox="1"/>
          <p:nvPr/>
        </p:nvSpPr>
        <p:spPr>
          <a:xfrm>
            <a:off x="4228014" y="26957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935D3CCF-3086-5BF6-351F-FE64944322FA}"/>
              </a:ext>
            </a:extLst>
          </p:cNvPr>
          <p:cNvSpPr/>
          <p:nvPr/>
        </p:nvSpPr>
        <p:spPr>
          <a:xfrm>
            <a:off x="4168958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6B1757D0-BBF9-8297-1363-DC8571ACE0BD}"/>
              </a:ext>
            </a:extLst>
          </p:cNvPr>
          <p:cNvSpPr/>
          <p:nvPr/>
        </p:nvSpPr>
        <p:spPr>
          <a:xfrm>
            <a:off x="4168958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DEF70899-715B-0182-14E1-22E564D64949}"/>
                  </a:ext>
                </a:extLst>
              </p:cNvPr>
              <p:cNvSpPr txBox="1"/>
              <p:nvPr/>
            </p:nvSpPr>
            <p:spPr>
              <a:xfrm>
                <a:off x="461861" y="3922987"/>
                <a:ext cx="7984169" cy="213135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600075">
                  <a:lnSpc>
                    <a:spcPct val="100000"/>
                  </a:lnSpc>
                  <a:spcBef>
                    <a:spcPts val="100"/>
                  </a:spcBef>
                  <a:tabLst>
                    <a:tab pos="2261870" algn="l"/>
                  </a:tabLst>
                </a:pPr>
                <a:r>
                  <a:rPr lang="en-US" sz="1800" spc="-254" dirty="0">
                    <a:cs typeface="DejaVu Sans"/>
                  </a:rPr>
                  <a:t>	</a:t>
                </a:r>
                <a:endParaRPr lang="en-US" sz="2950" dirty="0">
                  <a:cs typeface="Times New Roman"/>
                </a:endParaRPr>
              </a:p>
              <a:p>
                <a:pPr marL="12700">
                  <a:lnSpc>
                    <a:spcPct val="100000"/>
                  </a:lnSpc>
                  <a:tabLst>
                    <a:tab pos="354965" algn="l"/>
                  </a:tabLst>
                </a:pPr>
                <a:r>
                  <a:rPr lang="en-US" sz="2800" spc="-50" dirty="0">
                    <a:cs typeface="Times New Roman" panose="02020603050405020304" pitchFamily="18" charset="0"/>
                  </a:rPr>
                  <a:t>Forward</a:t>
                </a:r>
                <a:r>
                  <a:rPr lang="en-US" sz="2800" spc="-105" dirty="0">
                    <a:cs typeface="Times New Roman" panose="02020603050405020304" pitchFamily="18" charset="0"/>
                  </a:rPr>
                  <a:t> </a:t>
                </a:r>
                <a:r>
                  <a:rPr lang="en-US" sz="2800" spc="-40" dirty="0">
                    <a:cs typeface="Times New Roman" panose="02020603050405020304" pitchFamily="18" charset="0"/>
                  </a:rPr>
                  <a:t>edge:</a:t>
                </a:r>
                <a:endParaRPr lang="en-US"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80"/>
                  </a:spcBef>
                  <a:tabLst>
                    <a:tab pos="7543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altLang="zh-CN" sz="2400" i="1" spc="-6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ar-AE" sz="2400" i="1" spc="-6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ar-AE" altLang="zh-CN" sz="2400" i="1" spc="-6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ar-AE" sz="2400" i="1" spc="-6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),(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ar-AE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ar-AE" altLang="zh-CN" sz="2400" i="1" spc="-6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ar-AE"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70"/>
                  </a:spcBef>
                  <a:tabLst>
                    <a:tab pos="354965" algn="l"/>
                  </a:tabLst>
                </a:pPr>
                <a:r>
                  <a:rPr lang="en-US" sz="2800" spc="-45" dirty="0">
                    <a:cs typeface="Times New Roman" panose="02020603050405020304" pitchFamily="18" charset="0"/>
                  </a:rPr>
                  <a:t>Backward edge:</a:t>
                </a:r>
                <a:r>
                  <a:rPr lang="en-US" sz="2800" spc="-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4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4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lang="en-US" sz="2800" spc="-65" dirty="0">
                    <a:cs typeface="Times New Roman" panose="02020603050405020304" pitchFamily="18" charset="0"/>
                  </a:rPr>
                  <a:t>Cross </a:t>
                </a:r>
                <a:r>
                  <a:rPr lang="en-US" sz="2800" spc="-45" dirty="0">
                    <a:cs typeface="Times New Roman" panose="02020603050405020304" pitchFamily="18" charset="0"/>
                  </a:rPr>
                  <a:t>edge:</a:t>
                </a:r>
                <a:r>
                  <a:rPr lang="en-US" sz="2800" spc="-7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400" i="1" spc="-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DEF70899-715B-0182-14E1-22E564D64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1" y="3922987"/>
                <a:ext cx="7984169" cy="2131353"/>
              </a:xfrm>
              <a:prstGeom prst="rect">
                <a:avLst/>
              </a:prstGeom>
              <a:blipFill>
                <a:blip r:embed="rId2"/>
                <a:stretch>
                  <a:fillRect l="-2595" b="-9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1">
            <a:extLst>
              <a:ext uri="{FF2B5EF4-FFF2-40B4-BE49-F238E27FC236}">
                <a16:creationId xmlns:a16="http://schemas.microsoft.com/office/drawing/2014/main" id="{943CB3A3-9BBF-2FCE-7E49-74F9806F87F1}"/>
              </a:ext>
            </a:extLst>
          </p:cNvPr>
          <p:cNvSpPr/>
          <p:nvPr/>
        </p:nvSpPr>
        <p:spPr>
          <a:xfrm>
            <a:off x="5651811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04E9DE3E-8EFB-EC22-A508-CCD37A0AC29F}"/>
              </a:ext>
            </a:extLst>
          </p:cNvPr>
          <p:cNvSpPr/>
          <p:nvPr/>
        </p:nvSpPr>
        <p:spPr>
          <a:xfrm>
            <a:off x="5651811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98776966-BB0D-494E-F0DF-0A62EF82C050}"/>
              </a:ext>
            </a:extLst>
          </p:cNvPr>
          <p:cNvSpPr txBox="1"/>
          <p:nvPr/>
        </p:nvSpPr>
        <p:spPr>
          <a:xfrm>
            <a:off x="5708706" y="2695786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27B23650-5571-7BC8-1392-0A903A13AA8F}"/>
              </a:ext>
            </a:extLst>
          </p:cNvPr>
          <p:cNvSpPr/>
          <p:nvPr/>
        </p:nvSpPr>
        <p:spPr>
          <a:xfrm>
            <a:off x="7316019" y="267787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ECBD9AC4-9C1F-93EE-3C57-4E6E6DD39E7F}"/>
              </a:ext>
            </a:extLst>
          </p:cNvPr>
          <p:cNvSpPr/>
          <p:nvPr/>
        </p:nvSpPr>
        <p:spPr>
          <a:xfrm>
            <a:off x="7316019" y="267787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BB4FFF8F-5330-641B-2D65-FD59A4BAAF6E}"/>
              </a:ext>
            </a:extLst>
          </p:cNvPr>
          <p:cNvSpPr txBox="1"/>
          <p:nvPr/>
        </p:nvSpPr>
        <p:spPr>
          <a:xfrm>
            <a:off x="7404919" y="2693628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32D1A5B4-19F6-2C33-8DC6-2BAD55E324D2}"/>
              </a:ext>
            </a:extLst>
          </p:cNvPr>
          <p:cNvSpPr/>
          <p:nvPr/>
        </p:nvSpPr>
        <p:spPr>
          <a:xfrm>
            <a:off x="4859330" y="326309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6FD9BFC3-F675-EC68-9C1E-81BD364874D3}"/>
              </a:ext>
            </a:extLst>
          </p:cNvPr>
          <p:cNvSpPr/>
          <p:nvPr/>
        </p:nvSpPr>
        <p:spPr>
          <a:xfrm>
            <a:off x="4859330" y="326309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F6B67167-0CFE-086B-2F4B-9F325C4FA8DC}"/>
              </a:ext>
            </a:extLst>
          </p:cNvPr>
          <p:cNvSpPr txBox="1"/>
          <p:nvPr/>
        </p:nvSpPr>
        <p:spPr>
          <a:xfrm>
            <a:off x="4922704" y="3279479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12C702BC-3C73-A8E6-A601-9F1D9AB2F722}"/>
              </a:ext>
            </a:extLst>
          </p:cNvPr>
          <p:cNvSpPr/>
          <p:nvPr/>
        </p:nvSpPr>
        <p:spPr>
          <a:xfrm>
            <a:off x="3757605" y="205265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8DDF0494-C7C5-CC7E-3C75-58D0BA2C3039}"/>
              </a:ext>
            </a:extLst>
          </p:cNvPr>
          <p:cNvSpPr/>
          <p:nvPr/>
        </p:nvSpPr>
        <p:spPr>
          <a:xfrm>
            <a:off x="2627432" y="302382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4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3ADCFB34-353E-BA49-386A-39A7E6453B32}"/>
              </a:ext>
            </a:extLst>
          </p:cNvPr>
          <p:cNvSpPr/>
          <p:nvPr/>
        </p:nvSpPr>
        <p:spPr>
          <a:xfrm>
            <a:off x="2782969" y="297353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C3DB9B5B-B141-7682-36F8-D38339531F1C}"/>
              </a:ext>
            </a:extLst>
          </p:cNvPr>
          <p:cNvSpPr/>
          <p:nvPr/>
        </p:nvSpPr>
        <p:spPr>
          <a:xfrm>
            <a:off x="2838507" y="3806401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11F4BF34-2471-6ABD-85A6-D00029C11327}"/>
              </a:ext>
            </a:extLst>
          </p:cNvPr>
          <p:cNvSpPr/>
          <p:nvPr/>
        </p:nvSpPr>
        <p:spPr>
          <a:xfrm>
            <a:off x="4291641" y="302382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DD2E6B91-B964-323C-5173-00DBC69D2AE8}"/>
              </a:ext>
            </a:extLst>
          </p:cNvPr>
          <p:cNvSpPr/>
          <p:nvPr/>
        </p:nvSpPr>
        <p:spPr>
          <a:xfrm>
            <a:off x="4502714" y="2808181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A71558D1-2842-8D45-A2A8-34392A9C72C0}"/>
              </a:ext>
            </a:extLst>
          </p:cNvPr>
          <p:cNvSpPr/>
          <p:nvPr/>
        </p:nvSpPr>
        <p:spPr>
          <a:xfrm>
            <a:off x="5985567" y="280678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242525" y="57935"/>
                </a:lnTo>
                <a:lnTo>
                  <a:pt x="1242568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9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9" y="57912"/>
                </a:lnTo>
                <a:lnTo>
                  <a:pt x="1256919" y="28956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9AAC4E85-2827-D35B-833E-9F9710FBF43B}"/>
              </a:ext>
            </a:extLst>
          </p:cNvPr>
          <p:cNvSpPr/>
          <p:nvPr/>
        </p:nvSpPr>
        <p:spPr>
          <a:xfrm>
            <a:off x="4453946" y="204732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40F81D7E-21DC-29C0-D891-6E2FDF30F598}"/>
              </a:ext>
            </a:extLst>
          </p:cNvPr>
          <p:cNvSpPr/>
          <p:nvPr/>
        </p:nvSpPr>
        <p:spPr>
          <a:xfrm>
            <a:off x="5817926" y="210358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20B3B84F-DBC0-5D6F-8AC1-4F0813D5E55B}"/>
              </a:ext>
            </a:extLst>
          </p:cNvPr>
          <p:cNvSpPr/>
          <p:nvPr/>
        </p:nvSpPr>
        <p:spPr>
          <a:xfrm>
            <a:off x="5145843" y="296121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3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6" y="24637"/>
                </a:lnTo>
                <a:lnTo>
                  <a:pt x="5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9875F6F9-8ED9-8BC3-2552-BAA3B3B9327B}"/>
              </a:ext>
            </a:extLst>
          </p:cNvPr>
          <p:cNvSpPr/>
          <p:nvPr/>
        </p:nvSpPr>
        <p:spPr>
          <a:xfrm>
            <a:off x="4502714" y="3545544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1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2"/>
                </a:lnTo>
                <a:lnTo>
                  <a:pt x="67182" y="274192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7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8"/>
                </a:lnTo>
                <a:lnTo>
                  <a:pt x="67182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E8BEEF27-9CE3-258A-4CE8-A5F240A8A336}"/>
              </a:ext>
            </a:extLst>
          </p:cNvPr>
          <p:cNvSpPr/>
          <p:nvPr/>
        </p:nvSpPr>
        <p:spPr>
          <a:xfrm>
            <a:off x="5145843" y="3008206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30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30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>
            <a:extLst>
              <a:ext uri="{FF2B5EF4-FFF2-40B4-BE49-F238E27FC236}">
                <a16:creationId xmlns:a16="http://schemas.microsoft.com/office/drawing/2014/main" id="{3A02566C-1A43-BC8A-C9A2-42B58A173D64}"/>
              </a:ext>
            </a:extLst>
          </p:cNvPr>
          <p:cNvSpPr/>
          <p:nvPr/>
        </p:nvSpPr>
        <p:spPr>
          <a:xfrm>
            <a:off x="9179109" y="2170388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71928A0E-7343-3C95-6BB8-EB943FC23565}"/>
              </a:ext>
            </a:extLst>
          </p:cNvPr>
          <p:cNvSpPr/>
          <p:nvPr/>
        </p:nvSpPr>
        <p:spPr>
          <a:xfrm>
            <a:off x="9179109" y="2735791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8D210071-6270-29E2-D6AE-923096BCD2DB}"/>
              </a:ext>
            </a:extLst>
          </p:cNvPr>
          <p:cNvSpPr/>
          <p:nvPr/>
        </p:nvSpPr>
        <p:spPr>
          <a:xfrm>
            <a:off x="9179109" y="3343868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9D1F83E1-9785-101E-B0C9-BF01D6FC7776}"/>
              </a:ext>
            </a:extLst>
          </p:cNvPr>
          <p:cNvSpPr/>
          <p:nvPr/>
        </p:nvSpPr>
        <p:spPr>
          <a:xfrm>
            <a:off x="9201969" y="3922987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3DF286CB-7C5C-0779-7ED4-2D96BFDD66F3}"/>
              </a:ext>
            </a:extLst>
          </p:cNvPr>
          <p:cNvSpPr/>
          <p:nvPr/>
        </p:nvSpPr>
        <p:spPr>
          <a:xfrm>
            <a:off x="9201969" y="4456387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39E0920C-5E5C-0570-3CD3-A02F3D362591}"/>
              </a:ext>
            </a:extLst>
          </p:cNvPr>
          <p:cNvSpPr/>
          <p:nvPr/>
        </p:nvSpPr>
        <p:spPr>
          <a:xfrm>
            <a:off x="9230924" y="4986740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F127E4A6-A0EA-241B-E143-20201B2B13AD}"/>
              </a:ext>
            </a:extLst>
          </p:cNvPr>
          <p:cNvSpPr/>
          <p:nvPr/>
        </p:nvSpPr>
        <p:spPr>
          <a:xfrm>
            <a:off x="9371006" y="4442163"/>
            <a:ext cx="205485" cy="24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F9F8268D-ED58-DED0-35DC-BBA3D88FFF8B}"/>
              </a:ext>
            </a:extLst>
          </p:cNvPr>
          <p:cNvSpPr txBox="1"/>
          <p:nvPr/>
        </p:nvSpPr>
        <p:spPr>
          <a:xfrm>
            <a:off x="9110656" y="1576408"/>
            <a:ext cx="677545" cy="402399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775"/>
              </a:spcBef>
            </a:pPr>
            <a:r>
              <a:rPr sz="2400" spc="-105" dirty="0">
                <a:latin typeface="DejaVu Sans"/>
                <a:cs typeface="DejaVu Sans"/>
              </a:rPr>
              <a:t>𝑎</a:t>
            </a:r>
            <a:endParaRPr sz="2400" dirty="0">
              <a:latin typeface="DejaVu Sans"/>
              <a:cs typeface="DejaVu Sans"/>
            </a:endParaRPr>
          </a:p>
          <a:p>
            <a:pPr marL="23495">
              <a:lnSpc>
                <a:spcPct val="100000"/>
              </a:lnSpc>
              <a:spcBef>
                <a:spcPts val="168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 dirty="0">
              <a:latin typeface="DejaVu Sans"/>
              <a:cs typeface="DejaVu Sans"/>
            </a:endParaRPr>
          </a:p>
          <a:p>
            <a:pPr marL="34925">
              <a:lnSpc>
                <a:spcPct val="100000"/>
              </a:lnSpc>
              <a:spcBef>
                <a:spcPts val="1365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 dirty="0">
              <a:latin typeface="DejaVu Sans"/>
              <a:cs typeface="DejaVu Sans"/>
            </a:endParaRPr>
          </a:p>
          <a:p>
            <a:pPr marL="34925">
              <a:lnSpc>
                <a:spcPct val="100000"/>
              </a:lnSpc>
              <a:spcBef>
                <a:spcPts val="944"/>
              </a:spcBef>
            </a:pPr>
            <a:r>
              <a:rPr sz="2400" spc="25" dirty="0">
                <a:latin typeface="DejaVu Sans"/>
                <a:cs typeface="DejaVu Sans"/>
              </a:rPr>
              <a:t>𝑔</a:t>
            </a:r>
            <a:endParaRPr sz="2400" dirty="0">
              <a:latin typeface="DejaVu Sans"/>
              <a:cs typeface="DejaVu Sans"/>
            </a:endParaRPr>
          </a:p>
          <a:p>
            <a:pPr marL="13335">
              <a:lnSpc>
                <a:spcPct val="100000"/>
              </a:lnSpc>
              <a:spcBef>
                <a:spcPts val="2135"/>
              </a:spcBef>
              <a:tabLst>
                <a:tab pos="567055" algn="l"/>
              </a:tabLst>
            </a:pPr>
            <a:r>
              <a:rPr sz="2400" spc="-204" dirty="0">
                <a:latin typeface="DejaVu Sans"/>
                <a:cs typeface="DejaVu Sans"/>
              </a:rPr>
              <a:t>𝑓	</a:t>
            </a:r>
            <a:r>
              <a:rPr sz="3600" spc="-1702" baseline="1157" dirty="0">
                <a:latin typeface="DejaVu Sans"/>
                <a:cs typeface="DejaVu Sans"/>
              </a:rPr>
              <a:t>𝑖</a:t>
            </a:r>
            <a:endParaRPr sz="3600" baseline="1157" dirty="0">
              <a:latin typeface="DejaVu Sans"/>
              <a:cs typeface="DejaVu Sans"/>
            </a:endParaRPr>
          </a:p>
          <a:p>
            <a:pPr marL="52069">
              <a:lnSpc>
                <a:spcPct val="100000"/>
              </a:lnSpc>
              <a:spcBef>
                <a:spcPts val="1300"/>
              </a:spcBef>
            </a:pPr>
            <a:r>
              <a:rPr sz="2400" spc="-250" dirty="0">
                <a:latin typeface="DejaVu Sans"/>
                <a:cs typeface="DejaVu Sans"/>
              </a:rPr>
              <a:t>𝑒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ABA3686B-5F2D-CEC2-2536-3B3F39E6AABA}"/>
              </a:ext>
            </a:extLst>
          </p:cNvPr>
          <p:cNvSpPr txBox="1"/>
          <p:nvPr/>
        </p:nvSpPr>
        <p:spPr>
          <a:xfrm>
            <a:off x="10079920" y="184425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DejaVu Sans"/>
                <a:cs typeface="DejaVu Sans"/>
              </a:rPr>
              <a:t>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E7485FE4-2920-DBD3-2E89-043870785F84}"/>
              </a:ext>
            </a:extLst>
          </p:cNvPr>
          <p:cNvSpPr txBox="1"/>
          <p:nvPr/>
        </p:nvSpPr>
        <p:spPr>
          <a:xfrm>
            <a:off x="2597016" y="367736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254" dirty="0">
                <a:latin typeface="DejaVu Sans"/>
                <a:cs typeface="DejaVu Sans"/>
              </a:rPr>
              <a:t>𝑐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56" name="object 12">
            <a:extLst>
              <a:ext uri="{FF2B5EF4-FFF2-40B4-BE49-F238E27FC236}">
                <a16:creationId xmlns:a16="http://schemas.microsoft.com/office/drawing/2014/main" id="{48AB001A-487C-54D4-C014-7877A2749B7D}"/>
              </a:ext>
            </a:extLst>
          </p:cNvPr>
          <p:cNvSpPr txBox="1"/>
          <p:nvPr/>
        </p:nvSpPr>
        <p:spPr>
          <a:xfrm>
            <a:off x="4260525" y="368283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190" dirty="0">
                <a:latin typeface="DejaVu Sans"/>
                <a:cs typeface="DejaVu Sans"/>
              </a:rPr>
              <a:t>𝑒</a:t>
            </a:r>
            <a:endParaRPr sz="1800"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24147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2DA4C-5186-B2EF-18D1-85F99BB6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 Classification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EACC89-D6E9-0585-435D-AF8CCD0F3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How to determine type of each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cost?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Augmenting DFS slightly!</a:t>
                </a:r>
              </a:p>
              <a:p>
                <a:r>
                  <a:rPr lang="en-US" altLang="zh-CN" dirty="0"/>
                  <a:t>Maintain a counter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, which is initially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. Every time a  push or pop is performed on the stack, we increment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For every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define:</a:t>
                </a:r>
              </a:p>
              <a:p>
                <a:pPr lvl="1"/>
                <a:r>
                  <a:rPr lang="en-US" altLang="zh-CN" dirty="0"/>
                  <a:t>Its discovery time d-tm(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 to be the value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right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pushed</a:t>
                </a:r>
                <a:r>
                  <a:rPr lang="en-US" altLang="zh-CN" dirty="0"/>
                  <a:t> into the stack</a:t>
                </a:r>
              </a:p>
              <a:p>
                <a:pPr lvl="1"/>
                <a:r>
                  <a:rPr lang="en-US" altLang="zh-CN" dirty="0"/>
                  <a:t>Its finish time f-tm(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 to be the value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right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 </a:t>
                </a:r>
                <a:r>
                  <a:rPr lang="en-US" altLang="zh-CN" b="1" dirty="0"/>
                  <a:t>popped</a:t>
                </a:r>
                <a:r>
                  <a:rPr lang="en-US" altLang="zh-CN" dirty="0"/>
                  <a:t> from the stack</a:t>
                </a:r>
              </a:p>
              <a:p>
                <a:pPr lvl="1"/>
                <a:r>
                  <a:rPr lang="en-US" altLang="zh-CN" dirty="0"/>
                  <a:t>Define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 = [d-tm(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), f-tm(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)]</a:t>
                </a:r>
              </a:p>
              <a:p>
                <a:r>
                  <a:rPr lang="en-US" altLang="zh-CN" dirty="0"/>
                  <a:t>It is straight forward to obtain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) for all </a:t>
                </a:r>
                <a:r>
                  <a:rPr lang="zh-CN" altLang="en-US" dirty="0"/>
                  <a:t>𝑣 ∈ 𝑉 </a:t>
                </a:r>
                <a:r>
                  <a:rPr lang="en-US" altLang="zh-CN" dirty="0"/>
                  <a:t>by paying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extra time on top of DFS’s running time.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EACC89-D6E9-0585-435D-AF8CCD0F3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B3A13-7124-B92D-A756-3F0D5057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25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703BC-3CA9-7F37-BFE9-9266466B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 DFS algorithm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4D9FF-7179-8C08-6DDC-47CFEF13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1" name="object 3">
            <a:extLst>
              <a:ext uri="{FF2B5EF4-FFF2-40B4-BE49-F238E27FC236}">
                <a16:creationId xmlns:a16="http://schemas.microsoft.com/office/drawing/2014/main" id="{2EA4A18B-9BE6-F6CD-291C-57DBA3FCAF9F}"/>
              </a:ext>
            </a:extLst>
          </p:cNvPr>
          <p:cNvSpPr txBox="1"/>
          <p:nvPr/>
        </p:nvSpPr>
        <p:spPr>
          <a:xfrm>
            <a:off x="8848147" y="1324517"/>
            <a:ext cx="16649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195" dirty="0">
                <a:cs typeface="Georgia"/>
              </a:rPr>
              <a:t>DFS</a:t>
            </a:r>
            <a:r>
              <a:rPr sz="2800" spc="-165" dirty="0">
                <a:cs typeface="Georgia"/>
              </a:rPr>
              <a:t> </a:t>
            </a:r>
            <a:r>
              <a:rPr sz="2800" spc="-55" dirty="0">
                <a:cs typeface="Georgia"/>
              </a:rPr>
              <a:t>Forest</a:t>
            </a:r>
            <a:endParaRPr sz="2800" dirty="0">
              <a:cs typeface="Georgia"/>
            </a:endParaRPr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EA7494EB-40AC-C508-8E1E-EE655783D38B}"/>
              </a:ext>
            </a:extLst>
          </p:cNvPr>
          <p:cNvSpPr/>
          <p:nvPr/>
        </p:nvSpPr>
        <p:spPr>
          <a:xfrm>
            <a:off x="2789738" y="2049865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33BBF033-CF93-03C6-31AF-9883D80AAF45}"/>
              </a:ext>
            </a:extLst>
          </p:cNvPr>
          <p:cNvSpPr/>
          <p:nvPr/>
        </p:nvSpPr>
        <p:spPr>
          <a:xfrm>
            <a:off x="3483158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6">
            <a:extLst>
              <a:ext uri="{FF2B5EF4-FFF2-40B4-BE49-F238E27FC236}">
                <a16:creationId xmlns:a16="http://schemas.microsoft.com/office/drawing/2014/main" id="{FF066A57-A71E-C5D4-5536-40E8A75E8D50}"/>
              </a:ext>
            </a:extLst>
          </p:cNvPr>
          <p:cNvSpPr/>
          <p:nvPr/>
        </p:nvSpPr>
        <p:spPr>
          <a:xfrm>
            <a:off x="3483158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7">
            <a:extLst>
              <a:ext uri="{FF2B5EF4-FFF2-40B4-BE49-F238E27FC236}">
                <a16:creationId xmlns:a16="http://schemas.microsoft.com/office/drawing/2014/main" id="{BAB476C5-C0FA-158E-447C-93F664CF0F83}"/>
              </a:ext>
            </a:extLst>
          </p:cNvPr>
          <p:cNvSpPr/>
          <p:nvPr/>
        </p:nvSpPr>
        <p:spPr>
          <a:xfrm>
            <a:off x="5985567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4B5F1DE2-349A-299A-EEC7-0C89F16E1891}"/>
              </a:ext>
            </a:extLst>
          </p:cNvPr>
          <p:cNvSpPr/>
          <p:nvPr/>
        </p:nvSpPr>
        <p:spPr>
          <a:xfrm>
            <a:off x="5985567" y="176652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4F7308FE-435F-C74F-7C13-DEB66FD722CC}"/>
              </a:ext>
            </a:extLst>
          </p:cNvPr>
          <p:cNvSpPr txBox="1"/>
          <p:nvPr/>
        </p:nvSpPr>
        <p:spPr>
          <a:xfrm>
            <a:off x="3545896" y="1782656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5CF6C293-4BD5-4B92-BE61-4AC69971D234}"/>
              </a:ext>
            </a:extLst>
          </p:cNvPr>
          <p:cNvSpPr/>
          <p:nvPr/>
        </p:nvSpPr>
        <p:spPr>
          <a:xfrm>
            <a:off x="2504750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4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1">
            <a:extLst>
              <a:ext uri="{FF2B5EF4-FFF2-40B4-BE49-F238E27FC236}">
                <a16:creationId xmlns:a16="http://schemas.microsoft.com/office/drawing/2014/main" id="{A13F8AD3-AFB6-3876-C0FD-D836FB2C0F3F}"/>
              </a:ext>
            </a:extLst>
          </p:cNvPr>
          <p:cNvSpPr/>
          <p:nvPr/>
        </p:nvSpPr>
        <p:spPr>
          <a:xfrm>
            <a:off x="2504750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4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41ADA3C1-9808-91C9-91E7-AB7B5993235A}"/>
              </a:ext>
            </a:extLst>
          </p:cNvPr>
          <p:cNvSpPr txBox="1"/>
          <p:nvPr/>
        </p:nvSpPr>
        <p:spPr>
          <a:xfrm>
            <a:off x="2568403" y="269578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61" name="object 13">
            <a:extLst>
              <a:ext uri="{FF2B5EF4-FFF2-40B4-BE49-F238E27FC236}">
                <a16:creationId xmlns:a16="http://schemas.microsoft.com/office/drawing/2014/main" id="{293C9AB5-24C3-7D43-0483-F7ACF9FEF404}"/>
              </a:ext>
            </a:extLst>
          </p:cNvPr>
          <p:cNvSpPr/>
          <p:nvPr/>
        </p:nvSpPr>
        <p:spPr>
          <a:xfrm>
            <a:off x="2504624" y="3677495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4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D3A8602-98AA-B0E8-7963-072E289BECE9}"/>
              </a:ext>
            </a:extLst>
          </p:cNvPr>
          <p:cNvSpPr/>
          <p:nvPr/>
        </p:nvSpPr>
        <p:spPr>
          <a:xfrm>
            <a:off x="2504750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4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5">
            <a:extLst>
              <a:ext uri="{FF2B5EF4-FFF2-40B4-BE49-F238E27FC236}">
                <a16:creationId xmlns:a16="http://schemas.microsoft.com/office/drawing/2014/main" id="{0C9D8564-C97A-E4E1-B682-001EC14035E6}"/>
              </a:ext>
            </a:extLst>
          </p:cNvPr>
          <p:cNvSpPr/>
          <p:nvPr/>
        </p:nvSpPr>
        <p:spPr>
          <a:xfrm>
            <a:off x="4168958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6">
            <a:extLst>
              <a:ext uri="{FF2B5EF4-FFF2-40B4-BE49-F238E27FC236}">
                <a16:creationId xmlns:a16="http://schemas.microsoft.com/office/drawing/2014/main" id="{15FE08B5-19EA-8AFC-BA1A-0B0BC4E23B83}"/>
              </a:ext>
            </a:extLst>
          </p:cNvPr>
          <p:cNvSpPr/>
          <p:nvPr/>
        </p:nvSpPr>
        <p:spPr>
          <a:xfrm>
            <a:off x="4168958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7">
            <a:extLst>
              <a:ext uri="{FF2B5EF4-FFF2-40B4-BE49-F238E27FC236}">
                <a16:creationId xmlns:a16="http://schemas.microsoft.com/office/drawing/2014/main" id="{31C615D9-3A46-DB46-F43D-EBF169BD0416}"/>
              </a:ext>
            </a:extLst>
          </p:cNvPr>
          <p:cNvSpPr txBox="1"/>
          <p:nvPr/>
        </p:nvSpPr>
        <p:spPr>
          <a:xfrm>
            <a:off x="4228014" y="2695786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66" name="object 18">
            <a:extLst>
              <a:ext uri="{FF2B5EF4-FFF2-40B4-BE49-F238E27FC236}">
                <a16:creationId xmlns:a16="http://schemas.microsoft.com/office/drawing/2014/main" id="{6EF48EFF-DE4A-7D25-09CC-7C51D723E530}"/>
              </a:ext>
            </a:extLst>
          </p:cNvPr>
          <p:cNvSpPr/>
          <p:nvPr/>
        </p:nvSpPr>
        <p:spPr>
          <a:xfrm>
            <a:off x="4168958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9">
            <a:extLst>
              <a:ext uri="{FF2B5EF4-FFF2-40B4-BE49-F238E27FC236}">
                <a16:creationId xmlns:a16="http://schemas.microsoft.com/office/drawing/2014/main" id="{C48935F0-BD7B-71E3-7B8D-AE1F27B363D8}"/>
              </a:ext>
            </a:extLst>
          </p:cNvPr>
          <p:cNvSpPr/>
          <p:nvPr/>
        </p:nvSpPr>
        <p:spPr>
          <a:xfrm>
            <a:off x="4168958" y="3677624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0063C856-6952-A48F-40DB-8F69EB40C065}"/>
                  </a:ext>
                </a:extLst>
              </p:cNvPr>
              <p:cNvSpPr txBox="1"/>
              <p:nvPr/>
            </p:nvSpPr>
            <p:spPr>
              <a:xfrm>
                <a:off x="461861" y="3922987"/>
                <a:ext cx="7984169" cy="182614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tabLst>
                    <a:tab pos="354965" algn="l"/>
                  </a:tabLst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tabLst>
                    <a:tab pos="354965" algn="l"/>
                  </a:tabLst>
                </a:pPr>
                <a:r>
                  <a:rPr lang="en-US" altLang="zh-CN" sz="28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pc="-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spc="-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800" i="1" spc="-2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2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2800" i="1" spc="-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pc="-2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2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1, 16</m:t>
                        </m:r>
                      </m:e>
                    </m:d>
                    <m:r>
                      <a:rPr lang="en-US" altLang="zh-CN" sz="2800" i="1" spc="-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800" b="0" i="1" spc="-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pc="-5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800" i="1" spc="-5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5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800" i="1" spc="-5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pc="-5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5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2, 15</m:t>
                        </m:r>
                      </m:e>
                    </m:d>
                    <m:r>
                      <a:rPr lang="en-US" altLang="zh-CN" sz="2800" i="1" spc="-5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1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 spc="-1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800" i="1" spc="-4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4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800" i="1" spc="-4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pc="-4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4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3, 14</m:t>
                        </m:r>
                      </m:e>
                    </m:d>
                  </m:oMath>
                </a14:m>
                <a:endParaRPr lang="en-US" altLang="zh-CN" sz="2800" i="1" spc="-4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tabLst>
                    <a:tab pos="354965" algn="l"/>
                  </a:tabLst>
                </a:pPr>
                <a:r>
                  <a:rPr lang="en-US" altLang="zh-CN" sz="2800" b="0" spc="445" dirty="0">
                    <a:solidFill>
                      <a:srgbClr val="4679B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pc="445" dirty="0" smtClean="0">
                        <a:solidFill>
                          <a:srgbClr val="4679B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pc="-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800" i="1" spc="-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spc="-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800" i="1" spc="-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)=[4, 13],  </m:t>
                    </m:r>
                    <m:r>
                      <a:rPr lang="en-US" altLang="zh-CN" sz="2800" i="1" spc="-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800" i="1" spc="-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spc="-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zh-CN" sz="2800" i="1" spc="-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)=[5, 12],  </m:t>
                    </m:r>
                    <m:r>
                      <a:rPr lang="en-US" altLang="zh-CN" sz="28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8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8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)=[6, 9]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670"/>
                  </a:spcBef>
                  <a:tabLst>
                    <a:tab pos="354965" algn="l"/>
                  </a:tabLst>
                </a:pPr>
                <a:r>
                  <a:rPr lang="en-US" altLang="zh-CN" sz="2800" spc="445" dirty="0">
                    <a:solidFill>
                      <a:srgbClr val="4679B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445" dirty="0" smtClean="0">
                        <a:solidFill>
                          <a:srgbClr val="4679B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	</m:t>
                    </m:r>
                    <m:r>
                      <a:rPr lang="en-US" altLang="zh-CN" sz="2800" i="1" spc="-8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800" i="1" spc="-8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8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sz="2800" i="1" spc="-8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pc="-8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8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7, 8</m:t>
                        </m:r>
                      </m:e>
                    </m:d>
                    <m:r>
                      <a:rPr lang="en-US" altLang="zh-CN" sz="2800" i="1" spc="-8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800" i="1" spc="-1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pc="-1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 spc="-1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10, 11</m:t>
                        </m:r>
                      </m:e>
                    </m:d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0" i="1" spc="-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)=[17, 18]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object 20">
                <a:extLst>
                  <a:ext uri="{FF2B5EF4-FFF2-40B4-BE49-F238E27FC236}">
                    <a16:creationId xmlns:a16="http://schemas.microsoft.com/office/drawing/2014/main" id="{0063C856-6952-A48F-40DB-8F69EB40C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1" y="3922987"/>
                <a:ext cx="7984169" cy="1826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21">
            <a:extLst>
              <a:ext uri="{FF2B5EF4-FFF2-40B4-BE49-F238E27FC236}">
                <a16:creationId xmlns:a16="http://schemas.microsoft.com/office/drawing/2014/main" id="{711735EA-F9C9-6E45-E65B-6399CB723C36}"/>
              </a:ext>
            </a:extLst>
          </p:cNvPr>
          <p:cNvSpPr/>
          <p:nvPr/>
        </p:nvSpPr>
        <p:spPr>
          <a:xfrm>
            <a:off x="5651811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2">
            <a:extLst>
              <a:ext uri="{FF2B5EF4-FFF2-40B4-BE49-F238E27FC236}">
                <a16:creationId xmlns:a16="http://schemas.microsoft.com/office/drawing/2014/main" id="{DA26B5CC-FCCB-10CC-3C61-7D40A9A3A866}"/>
              </a:ext>
            </a:extLst>
          </p:cNvPr>
          <p:cNvSpPr/>
          <p:nvPr/>
        </p:nvSpPr>
        <p:spPr>
          <a:xfrm>
            <a:off x="5651811" y="2679403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3">
            <a:extLst>
              <a:ext uri="{FF2B5EF4-FFF2-40B4-BE49-F238E27FC236}">
                <a16:creationId xmlns:a16="http://schemas.microsoft.com/office/drawing/2014/main" id="{D3141CE0-A23E-DB22-C085-B0DBB3D91EB1}"/>
              </a:ext>
            </a:extLst>
          </p:cNvPr>
          <p:cNvSpPr txBox="1"/>
          <p:nvPr/>
        </p:nvSpPr>
        <p:spPr>
          <a:xfrm>
            <a:off x="5708706" y="2695786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2" name="object 24">
            <a:extLst>
              <a:ext uri="{FF2B5EF4-FFF2-40B4-BE49-F238E27FC236}">
                <a16:creationId xmlns:a16="http://schemas.microsoft.com/office/drawing/2014/main" id="{533C9A79-224D-E494-3BC4-4C8D9B017D5D}"/>
              </a:ext>
            </a:extLst>
          </p:cNvPr>
          <p:cNvSpPr/>
          <p:nvPr/>
        </p:nvSpPr>
        <p:spPr>
          <a:xfrm>
            <a:off x="7316019" y="267787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5">
            <a:extLst>
              <a:ext uri="{FF2B5EF4-FFF2-40B4-BE49-F238E27FC236}">
                <a16:creationId xmlns:a16="http://schemas.microsoft.com/office/drawing/2014/main" id="{A094600F-733C-D84A-C185-4AF8C01525DF}"/>
              </a:ext>
            </a:extLst>
          </p:cNvPr>
          <p:cNvSpPr/>
          <p:nvPr/>
        </p:nvSpPr>
        <p:spPr>
          <a:xfrm>
            <a:off x="7316019" y="267787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6">
            <a:extLst>
              <a:ext uri="{FF2B5EF4-FFF2-40B4-BE49-F238E27FC236}">
                <a16:creationId xmlns:a16="http://schemas.microsoft.com/office/drawing/2014/main" id="{8D02C11C-942C-1B7B-61E0-3278E46F6D8F}"/>
              </a:ext>
            </a:extLst>
          </p:cNvPr>
          <p:cNvSpPr txBox="1"/>
          <p:nvPr/>
        </p:nvSpPr>
        <p:spPr>
          <a:xfrm>
            <a:off x="7404919" y="2693628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5" name="object 27">
            <a:extLst>
              <a:ext uri="{FF2B5EF4-FFF2-40B4-BE49-F238E27FC236}">
                <a16:creationId xmlns:a16="http://schemas.microsoft.com/office/drawing/2014/main" id="{5D76BF76-3562-7299-D9AB-37ABDDCE8C25}"/>
              </a:ext>
            </a:extLst>
          </p:cNvPr>
          <p:cNvSpPr/>
          <p:nvPr/>
        </p:nvSpPr>
        <p:spPr>
          <a:xfrm>
            <a:off x="4859330" y="326309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8">
            <a:extLst>
              <a:ext uri="{FF2B5EF4-FFF2-40B4-BE49-F238E27FC236}">
                <a16:creationId xmlns:a16="http://schemas.microsoft.com/office/drawing/2014/main" id="{C3C32085-77D7-A452-212E-E231858ECD51}"/>
              </a:ext>
            </a:extLst>
          </p:cNvPr>
          <p:cNvSpPr/>
          <p:nvPr/>
        </p:nvSpPr>
        <p:spPr>
          <a:xfrm>
            <a:off x="4859330" y="326309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9">
            <a:extLst>
              <a:ext uri="{FF2B5EF4-FFF2-40B4-BE49-F238E27FC236}">
                <a16:creationId xmlns:a16="http://schemas.microsoft.com/office/drawing/2014/main" id="{65E9A390-F151-E2A1-7EBB-B6BC25874898}"/>
              </a:ext>
            </a:extLst>
          </p:cNvPr>
          <p:cNvSpPr txBox="1"/>
          <p:nvPr/>
        </p:nvSpPr>
        <p:spPr>
          <a:xfrm>
            <a:off x="4922704" y="3279479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8" name="object 30">
            <a:extLst>
              <a:ext uri="{FF2B5EF4-FFF2-40B4-BE49-F238E27FC236}">
                <a16:creationId xmlns:a16="http://schemas.microsoft.com/office/drawing/2014/main" id="{B6AFE00A-4C92-DE3D-7622-C8C449DAB450}"/>
              </a:ext>
            </a:extLst>
          </p:cNvPr>
          <p:cNvSpPr/>
          <p:nvPr/>
        </p:nvSpPr>
        <p:spPr>
          <a:xfrm>
            <a:off x="3757605" y="2052659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8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1">
            <a:extLst>
              <a:ext uri="{FF2B5EF4-FFF2-40B4-BE49-F238E27FC236}">
                <a16:creationId xmlns:a16="http://schemas.microsoft.com/office/drawing/2014/main" id="{72D23F4B-F3FC-D7A9-07D6-3D14019C6A9E}"/>
              </a:ext>
            </a:extLst>
          </p:cNvPr>
          <p:cNvSpPr/>
          <p:nvPr/>
        </p:nvSpPr>
        <p:spPr>
          <a:xfrm>
            <a:off x="2627432" y="302382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4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2">
            <a:extLst>
              <a:ext uri="{FF2B5EF4-FFF2-40B4-BE49-F238E27FC236}">
                <a16:creationId xmlns:a16="http://schemas.microsoft.com/office/drawing/2014/main" id="{D1DEEFB3-43E1-62C3-D3D3-C90B1102B0A9}"/>
              </a:ext>
            </a:extLst>
          </p:cNvPr>
          <p:cNvSpPr/>
          <p:nvPr/>
        </p:nvSpPr>
        <p:spPr>
          <a:xfrm>
            <a:off x="2782969" y="2973535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4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33">
            <a:extLst>
              <a:ext uri="{FF2B5EF4-FFF2-40B4-BE49-F238E27FC236}">
                <a16:creationId xmlns:a16="http://schemas.microsoft.com/office/drawing/2014/main" id="{31F225D7-7B66-6649-0798-D9BA3FC52ABE}"/>
              </a:ext>
            </a:extLst>
          </p:cNvPr>
          <p:cNvSpPr/>
          <p:nvPr/>
        </p:nvSpPr>
        <p:spPr>
          <a:xfrm>
            <a:off x="2838507" y="3806401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3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3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4">
            <a:extLst>
              <a:ext uri="{FF2B5EF4-FFF2-40B4-BE49-F238E27FC236}">
                <a16:creationId xmlns:a16="http://schemas.microsoft.com/office/drawing/2014/main" id="{B0B7FBD1-9ECC-4A08-8492-0513E5938F4E}"/>
              </a:ext>
            </a:extLst>
          </p:cNvPr>
          <p:cNvSpPr/>
          <p:nvPr/>
        </p:nvSpPr>
        <p:spPr>
          <a:xfrm>
            <a:off x="4291641" y="302382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5">
            <a:extLst>
              <a:ext uri="{FF2B5EF4-FFF2-40B4-BE49-F238E27FC236}">
                <a16:creationId xmlns:a16="http://schemas.microsoft.com/office/drawing/2014/main" id="{47F27F46-EFFE-472A-A91A-B03A2F9E07FA}"/>
              </a:ext>
            </a:extLst>
          </p:cNvPr>
          <p:cNvSpPr/>
          <p:nvPr/>
        </p:nvSpPr>
        <p:spPr>
          <a:xfrm>
            <a:off x="4502714" y="2808181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6">
            <a:extLst>
              <a:ext uri="{FF2B5EF4-FFF2-40B4-BE49-F238E27FC236}">
                <a16:creationId xmlns:a16="http://schemas.microsoft.com/office/drawing/2014/main" id="{BD4070E4-5857-E447-03E7-8EA3F9811277}"/>
              </a:ext>
            </a:extLst>
          </p:cNvPr>
          <p:cNvSpPr/>
          <p:nvPr/>
        </p:nvSpPr>
        <p:spPr>
          <a:xfrm>
            <a:off x="5985567" y="2806785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30052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242525" y="57935"/>
                </a:lnTo>
                <a:lnTo>
                  <a:pt x="1242568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89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89" h="86994">
                <a:moveTo>
                  <a:pt x="1256919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9" y="57912"/>
                </a:lnTo>
                <a:lnTo>
                  <a:pt x="1256919" y="28956"/>
                </a:lnTo>
                <a:close/>
              </a:path>
              <a:path w="1329689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7">
            <a:extLst>
              <a:ext uri="{FF2B5EF4-FFF2-40B4-BE49-F238E27FC236}">
                <a16:creationId xmlns:a16="http://schemas.microsoft.com/office/drawing/2014/main" id="{DDB7AB33-A15E-0416-3858-936B7A2AB13C}"/>
              </a:ext>
            </a:extLst>
          </p:cNvPr>
          <p:cNvSpPr/>
          <p:nvPr/>
        </p:nvSpPr>
        <p:spPr>
          <a:xfrm>
            <a:off x="4453946" y="2047325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8">
            <a:extLst>
              <a:ext uri="{FF2B5EF4-FFF2-40B4-BE49-F238E27FC236}">
                <a16:creationId xmlns:a16="http://schemas.microsoft.com/office/drawing/2014/main" id="{C71B3723-C6BF-1739-ACDA-D9E7D543320B}"/>
              </a:ext>
            </a:extLst>
          </p:cNvPr>
          <p:cNvSpPr/>
          <p:nvPr/>
        </p:nvSpPr>
        <p:spPr>
          <a:xfrm>
            <a:off x="5817926" y="2103585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9">
            <a:extLst>
              <a:ext uri="{FF2B5EF4-FFF2-40B4-BE49-F238E27FC236}">
                <a16:creationId xmlns:a16="http://schemas.microsoft.com/office/drawing/2014/main" id="{982AA801-D64E-07E8-C5AF-99A2347EBF10}"/>
              </a:ext>
            </a:extLst>
          </p:cNvPr>
          <p:cNvSpPr/>
          <p:nvPr/>
        </p:nvSpPr>
        <p:spPr>
          <a:xfrm>
            <a:off x="5145843" y="2961216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3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6" y="24637"/>
                </a:lnTo>
                <a:lnTo>
                  <a:pt x="5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40">
            <a:extLst>
              <a:ext uri="{FF2B5EF4-FFF2-40B4-BE49-F238E27FC236}">
                <a16:creationId xmlns:a16="http://schemas.microsoft.com/office/drawing/2014/main" id="{744E61BF-8B3A-21D0-CB1B-D5430A9FF5AB}"/>
              </a:ext>
            </a:extLst>
          </p:cNvPr>
          <p:cNvSpPr/>
          <p:nvPr/>
        </p:nvSpPr>
        <p:spPr>
          <a:xfrm>
            <a:off x="4502714" y="3545544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1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2"/>
                </a:lnTo>
                <a:lnTo>
                  <a:pt x="67182" y="274192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7" y="218821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8"/>
                </a:lnTo>
                <a:lnTo>
                  <a:pt x="67182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41">
            <a:extLst>
              <a:ext uri="{FF2B5EF4-FFF2-40B4-BE49-F238E27FC236}">
                <a16:creationId xmlns:a16="http://schemas.microsoft.com/office/drawing/2014/main" id="{D74CEEB2-7E49-9596-5F12-EA1197511AED}"/>
              </a:ext>
            </a:extLst>
          </p:cNvPr>
          <p:cNvSpPr/>
          <p:nvPr/>
        </p:nvSpPr>
        <p:spPr>
          <a:xfrm>
            <a:off x="5145843" y="3008206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30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69"/>
                </a:lnTo>
                <a:lnTo>
                  <a:pt x="73787" y="547369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30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42">
            <a:extLst>
              <a:ext uri="{FF2B5EF4-FFF2-40B4-BE49-F238E27FC236}">
                <a16:creationId xmlns:a16="http://schemas.microsoft.com/office/drawing/2014/main" id="{78CEB712-AE1C-F1B2-4DE9-1A299551D642}"/>
              </a:ext>
            </a:extLst>
          </p:cNvPr>
          <p:cNvSpPr/>
          <p:nvPr/>
        </p:nvSpPr>
        <p:spPr>
          <a:xfrm>
            <a:off x="9179109" y="2170388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43">
            <a:extLst>
              <a:ext uri="{FF2B5EF4-FFF2-40B4-BE49-F238E27FC236}">
                <a16:creationId xmlns:a16="http://schemas.microsoft.com/office/drawing/2014/main" id="{86753E95-15A8-96C5-14B2-818D2E5F867B}"/>
              </a:ext>
            </a:extLst>
          </p:cNvPr>
          <p:cNvSpPr/>
          <p:nvPr/>
        </p:nvSpPr>
        <p:spPr>
          <a:xfrm>
            <a:off x="9179109" y="2735791"/>
            <a:ext cx="77724" cy="242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4">
            <a:extLst>
              <a:ext uri="{FF2B5EF4-FFF2-40B4-BE49-F238E27FC236}">
                <a16:creationId xmlns:a16="http://schemas.microsoft.com/office/drawing/2014/main" id="{C3336DB4-47B0-2E28-C428-75ED921F7B4A}"/>
              </a:ext>
            </a:extLst>
          </p:cNvPr>
          <p:cNvSpPr/>
          <p:nvPr/>
        </p:nvSpPr>
        <p:spPr>
          <a:xfrm>
            <a:off x="9179109" y="3343868"/>
            <a:ext cx="77724" cy="242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5">
            <a:extLst>
              <a:ext uri="{FF2B5EF4-FFF2-40B4-BE49-F238E27FC236}">
                <a16:creationId xmlns:a16="http://schemas.microsoft.com/office/drawing/2014/main" id="{8FD40C23-8E18-1C10-F9E7-FD8A136B9A29}"/>
              </a:ext>
            </a:extLst>
          </p:cNvPr>
          <p:cNvSpPr/>
          <p:nvPr/>
        </p:nvSpPr>
        <p:spPr>
          <a:xfrm>
            <a:off x="9201969" y="3922987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8F2AB9EB-5925-6A38-8C1B-EE3677864A7F}"/>
              </a:ext>
            </a:extLst>
          </p:cNvPr>
          <p:cNvSpPr/>
          <p:nvPr/>
        </p:nvSpPr>
        <p:spPr>
          <a:xfrm>
            <a:off x="9201969" y="4456387"/>
            <a:ext cx="77724" cy="2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7">
            <a:extLst>
              <a:ext uri="{FF2B5EF4-FFF2-40B4-BE49-F238E27FC236}">
                <a16:creationId xmlns:a16="http://schemas.microsoft.com/office/drawing/2014/main" id="{321AF922-137D-A88B-F51A-789EE95067FE}"/>
              </a:ext>
            </a:extLst>
          </p:cNvPr>
          <p:cNvSpPr/>
          <p:nvPr/>
        </p:nvSpPr>
        <p:spPr>
          <a:xfrm>
            <a:off x="9230924" y="4986740"/>
            <a:ext cx="77724" cy="242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8">
            <a:extLst>
              <a:ext uri="{FF2B5EF4-FFF2-40B4-BE49-F238E27FC236}">
                <a16:creationId xmlns:a16="http://schemas.microsoft.com/office/drawing/2014/main" id="{FF4F45D2-259B-8174-0CC0-DEDC273AF970}"/>
              </a:ext>
            </a:extLst>
          </p:cNvPr>
          <p:cNvSpPr/>
          <p:nvPr/>
        </p:nvSpPr>
        <p:spPr>
          <a:xfrm>
            <a:off x="9371006" y="4442163"/>
            <a:ext cx="205485" cy="24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9">
            <a:extLst>
              <a:ext uri="{FF2B5EF4-FFF2-40B4-BE49-F238E27FC236}">
                <a16:creationId xmlns:a16="http://schemas.microsoft.com/office/drawing/2014/main" id="{F8274CAE-A739-84BC-C6EC-BC38F1BFE0E2}"/>
              </a:ext>
            </a:extLst>
          </p:cNvPr>
          <p:cNvSpPr txBox="1"/>
          <p:nvPr/>
        </p:nvSpPr>
        <p:spPr>
          <a:xfrm>
            <a:off x="9110656" y="1576408"/>
            <a:ext cx="677545" cy="4023995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775"/>
              </a:spcBef>
            </a:pPr>
            <a:r>
              <a:rPr sz="2400" spc="-105" dirty="0">
                <a:latin typeface="DejaVu Sans"/>
                <a:cs typeface="DejaVu Sans"/>
              </a:rPr>
              <a:t>𝑎</a:t>
            </a:r>
            <a:endParaRPr sz="2400" dirty="0">
              <a:latin typeface="DejaVu Sans"/>
              <a:cs typeface="DejaVu Sans"/>
            </a:endParaRPr>
          </a:p>
          <a:p>
            <a:pPr marL="23495">
              <a:lnSpc>
                <a:spcPct val="100000"/>
              </a:lnSpc>
              <a:spcBef>
                <a:spcPts val="1680"/>
              </a:spcBef>
            </a:pPr>
            <a:r>
              <a:rPr sz="2400" spc="-150" dirty="0">
                <a:latin typeface="DejaVu Sans"/>
                <a:cs typeface="DejaVu Sans"/>
              </a:rPr>
              <a:t>𝑏</a:t>
            </a:r>
            <a:endParaRPr sz="2400" dirty="0">
              <a:latin typeface="DejaVu Sans"/>
              <a:cs typeface="DejaVu Sans"/>
            </a:endParaRPr>
          </a:p>
          <a:p>
            <a:pPr marL="34925">
              <a:lnSpc>
                <a:spcPct val="100000"/>
              </a:lnSpc>
              <a:spcBef>
                <a:spcPts val="1365"/>
              </a:spcBef>
            </a:pPr>
            <a:r>
              <a:rPr sz="2400" spc="-340" dirty="0">
                <a:latin typeface="DejaVu Sans"/>
                <a:cs typeface="DejaVu Sans"/>
              </a:rPr>
              <a:t>𝑐</a:t>
            </a:r>
            <a:endParaRPr sz="24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sz="2400" spc="-50" dirty="0">
                <a:latin typeface="DejaVu Sans"/>
                <a:cs typeface="DejaVu Sans"/>
              </a:rPr>
              <a:t>𝑑</a:t>
            </a:r>
            <a:endParaRPr sz="2400" dirty="0">
              <a:latin typeface="DejaVu Sans"/>
              <a:cs typeface="DejaVu Sans"/>
            </a:endParaRPr>
          </a:p>
          <a:p>
            <a:pPr marL="34925">
              <a:lnSpc>
                <a:spcPct val="100000"/>
              </a:lnSpc>
              <a:spcBef>
                <a:spcPts val="944"/>
              </a:spcBef>
            </a:pPr>
            <a:r>
              <a:rPr sz="2400" spc="25" dirty="0">
                <a:latin typeface="DejaVu Sans"/>
                <a:cs typeface="DejaVu Sans"/>
              </a:rPr>
              <a:t>𝑔</a:t>
            </a:r>
            <a:endParaRPr sz="2400" dirty="0">
              <a:latin typeface="DejaVu Sans"/>
              <a:cs typeface="DejaVu Sans"/>
            </a:endParaRPr>
          </a:p>
          <a:p>
            <a:pPr marL="13335">
              <a:lnSpc>
                <a:spcPct val="100000"/>
              </a:lnSpc>
              <a:spcBef>
                <a:spcPts val="2135"/>
              </a:spcBef>
              <a:tabLst>
                <a:tab pos="567055" algn="l"/>
              </a:tabLst>
            </a:pPr>
            <a:r>
              <a:rPr sz="2400" spc="-204" dirty="0">
                <a:latin typeface="DejaVu Sans"/>
                <a:cs typeface="DejaVu Sans"/>
              </a:rPr>
              <a:t>𝑓	</a:t>
            </a:r>
            <a:r>
              <a:rPr sz="3600" spc="-1702" baseline="1157" dirty="0">
                <a:latin typeface="DejaVu Sans"/>
                <a:cs typeface="DejaVu Sans"/>
              </a:rPr>
              <a:t>𝑖</a:t>
            </a:r>
            <a:endParaRPr sz="3600" baseline="1157" dirty="0">
              <a:latin typeface="DejaVu Sans"/>
              <a:cs typeface="DejaVu Sans"/>
            </a:endParaRPr>
          </a:p>
          <a:p>
            <a:pPr marL="52069">
              <a:lnSpc>
                <a:spcPct val="100000"/>
              </a:lnSpc>
              <a:spcBef>
                <a:spcPts val="1300"/>
              </a:spcBef>
            </a:pPr>
            <a:r>
              <a:rPr sz="2400" spc="-250" dirty="0">
                <a:latin typeface="DejaVu Sans"/>
                <a:cs typeface="DejaVu Sans"/>
              </a:rPr>
              <a:t>𝑒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98" name="object 50">
            <a:extLst>
              <a:ext uri="{FF2B5EF4-FFF2-40B4-BE49-F238E27FC236}">
                <a16:creationId xmlns:a16="http://schemas.microsoft.com/office/drawing/2014/main" id="{96F2BEA3-EE3E-ED8E-08C2-D1A201F2B1DB}"/>
              </a:ext>
            </a:extLst>
          </p:cNvPr>
          <p:cNvSpPr txBox="1"/>
          <p:nvPr/>
        </p:nvSpPr>
        <p:spPr>
          <a:xfrm>
            <a:off x="10079920" y="184425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0" dirty="0">
                <a:latin typeface="DejaVu Sans"/>
                <a:cs typeface="DejaVu Sans"/>
              </a:rPr>
              <a:t>ℎ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9" name="object 12">
            <a:extLst>
              <a:ext uri="{FF2B5EF4-FFF2-40B4-BE49-F238E27FC236}">
                <a16:creationId xmlns:a16="http://schemas.microsoft.com/office/drawing/2014/main" id="{75A46195-7E34-6A4D-C514-76464EF029FD}"/>
              </a:ext>
            </a:extLst>
          </p:cNvPr>
          <p:cNvSpPr txBox="1"/>
          <p:nvPr/>
        </p:nvSpPr>
        <p:spPr>
          <a:xfrm>
            <a:off x="2597016" y="3677366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254" dirty="0">
                <a:latin typeface="DejaVu Sans"/>
                <a:cs typeface="DejaVu Sans"/>
              </a:rPr>
              <a:t>𝑐</a:t>
            </a:r>
            <a:endParaRPr sz="1800" dirty="0">
              <a:latin typeface="DejaVu Sans"/>
              <a:cs typeface="DejaVu Sans"/>
            </a:endParaRPr>
          </a:p>
        </p:txBody>
      </p:sp>
      <p:sp>
        <p:nvSpPr>
          <p:cNvPr id="100" name="object 12">
            <a:extLst>
              <a:ext uri="{FF2B5EF4-FFF2-40B4-BE49-F238E27FC236}">
                <a16:creationId xmlns:a16="http://schemas.microsoft.com/office/drawing/2014/main" id="{CFB9A9E7-DB15-4011-2D25-AB9C64FCF194}"/>
              </a:ext>
            </a:extLst>
          </p:cNvPr>
          <p:cNvSpPr txBox="1"/>
          <p:nvPr/>
        </p:nvSpPr>
        <p:spPr>
          <a:xfrm>
            <a:off x="4260525" y="3682834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190" dirty="0">
                <a:latin typeface="DejaVu Sans"/>
                <a:cs typeface="DejaVu Sans"/>
              </a:rPr>
              <a:t>𝑒</a:t>
            </a:r>
            <a:endParaRPr sz="1800"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957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484D-0395-BE72-0869-236CC44D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E48F13-9CD0-14BD-1D31-BF712CD5BD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1" dirty="0"/>
                  <a:t>Parenthesis Theorem</a:t>
                </a:r>
                <a:r>
                  <a:rPr lang="en-US" altLang="zh-CN" dirty="0"/>
                  <a:t>: all the following are true: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 proper ancestor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DFS-tree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contains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proper descendant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DFS-tree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 contained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Otherwise,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are disjoint.</a:t>
                </a:r>
              </a:p>
              <a:p>
                <a:pPr lvl="1"/>
                <a:r>
                  <a:rPr lang="en-US" altLang="zh-CN" dirty="0"/>
                  <a:t>Proof?</a:t>
                </a:r>
              </a:p>
              <a:p>
                <a:endParaRPr lang="en-US" altLang="zh-CN" dirty="0"/>
              </a:p>
              <a:p>
                <a:r>
                  <a:rPr lang="en-US" altLang="zh-CN" b="1" dirty="0"/>
                  <a:t>Cycle Theorem</a:t>
                </a:r>
                <a:r>
                  <a:rPr lang="en-US" altLang="zh-CN" dirty="0"/>
                  <a:t>: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be an arbitrary DFS-forest.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 contains a cycle if and only if there is any backward edge 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7E48F13-9CD0-14BD-1D31-BF712CD5B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A9097-B2E1-CB42-4C0F-ECDB5847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853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EB8F9-1B99-1F6B-7FE3-936EA684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Hint of Cycle Theorem Proof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B1E8D4-928E-FEFE-A5EC-EB0736F14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“if” direction,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backward edge.</a:t>
                </a:r>
              </a:p>
              <a:p>
                <a:r>
                  <a:rPr lang="en-US" altLang="zh-CN" dirty="0"/>
                  <a:t>“only-if” direction:</a:t>
                </a:r>
              </a:p>
              <a:p>
                <a:r>
                  <a:rPr lang="en-US" altLang="zh-CN" b="1" dirty="0"/>
                  <a:t>White Path Theorem</a:t>
                </a:r>
                <a:r>
                  <a:rPr lang="en-US" altLang="zh-CN" dirty="0"/>
                  <a:t>: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be a vertex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 Consider the  moment 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pushed into the stack in the DFS algorithm.  Then a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becomes a proper descendant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the DFS-forest if and only if the following is true:</a:t>
                </a:r>
              </a:p>
              <a:p>
                <a:pPr lvl="1"/>
                <a:r>
                  <a:rPr lang="en-US" altLang="zh-CN" dirty="0"/>
                  <a:t>We can go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by travelling only on white vertices</a:t>
                </a:r>
              </a:p>
              <a:p>
                <a:r>
                  <a:rPr lang="en-US" altLang="zh-CN" dirty="0"/>
                  <a:t>We will now prove that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has a cycle, then there must  be a backward edge in the DFS-forest.</a:t>
                </a:r>
              </a:p>
              <a:p>
                <a:pPr lvl="1"/>
                <a:r>
                  <a:rPr lang="en-US" altLang="zh-CN" dirty="0"/>
                  <a:t>Suppose the cycle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→⋯→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first  to enter the stack. Then, by white path theorem, all the other  vertices in the cycle must be proper descendants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in the  DFS-forest. This means the edge pointing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the cycle is a backward edge.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B1E8D4-928E-FEFE-A5EC-EB0736F14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A1F4B-18B0-4EA2-9AF2-0175F216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8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ED197-2B98-20BC-E512-1531C2BA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Cycle Detection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FA8AA2-2DE3-9768-CEF2-A46FDE35FB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Equipped with the cycle theorem, we know that we  can detect whether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has a cycle easily after having  obtained a DFS-forest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 For every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determine whether it is a backward  edge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dirty="0"/>
                  <a:t>time.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If no backward edges are found,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 is a DAG;  otherwise,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cycle.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Only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extra time is needed</a:t>
                </a:r>
              </a:p>
              <a:p>
                <a:r>
                  <a:rPr lang="en-US" altLang="zh-CN" dirty="0"/>
                  <a:t>We now conclude that the cycle detection problem can  be solved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time.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FA8AA2-2DE3-9768-CEF2-A46FDE35FB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C2B64-D029-9DEC-6A5B-B17ED71F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13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pPr lvl="2"/>
            <a:r>
              <a:rPr lang="en-US" altLang="zh-CN" dirty="0"/>
              <a:t>DGA</a:t>
            </a:r>
          </a:p>
          <a:p>
            <a:pPr lvl="2"/>
            <a:r>
              <a:rPr lang="en-US" altLang="zh-CN" dirty="0"/>
              <a:t>Topological Sort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54CE977-90F1-5847-6509-E3451ED05370}"/>
              </a:ext>
            </a:extLst>
          </p:cNvPr>
          <p:cNvSpPr/>
          <p:nvPr/>
        </p:nvSpPr>
        <p:spPr>
          <a:xfrm>
            <a:off x="4131302" y="2533081"/>
            <a:ext cx="768501" cy="610572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FFDD61-4012-D369-A1B2-E519B5D85A5D}"/>
              </a:ext>
            </a:extLst>
          </p:cNvPr>
          <p:cNvSpPr/>
          <p:nvPr/>
        </p:nvSpPr>
        <p:spPr>
          <a:xfrm>
            <a:off x="2794206" y="3511492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713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64108-27F8-D2A3-5782-81C71644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Topological Sort on a DAG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06EB0-FBFA-EDFD-0BEC-28C55086C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mentioned earlier, depth first search (DFS)  algorithm is surprisingly powerful. Indeed, we have  already used it to detect efficiently whether a directed  graph contains any cycle.</a:t>
            </a:r>
          </a:p>
          <a:p>
            <a:r>
              <a:rPr lang="en-US" altLang="zh-CN" dirty="0"/>
              <a:t>We will use it to tackle another classic problem:  </a:t>
            </a:r>
            <a:r>
              <a:rPr lang="en-US" altLang="zh-CN" b="1" dirty="0"/>
              <a:t>topological sort</a:t>
            </a:r>
            <a:r>
              <a:rPr lang="en-US" altLang="zh-CN" dirty="0"/>
              <a:t>, in linear time.</a:t>
            </a:r>
          </a:p>
          <a:p>
            <a:r>
              <a:rPr lang="en-US" altLang="zh-CN" dirty="0"/>
              <a:t>This algorithm is elegant, and simple enough.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C8417-BC35-3FA2-D300-8662288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70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CC9C6-4F53-DC36-52EA-0CC2A375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Topological Order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E63AAD-8F1C-ADF8-95B8-64048086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100058"/>
              </a:xfrm>
            </p:spPr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be a directed acyclic graph (DAG).</a:t>
                </a:r>
              </a:p>
              <a:p>
                <a:r>
                  <a:rPr lang="en-US" altLang="zh-CN" dirty="0"/>
                  <a:t>A topological order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an ordering of the vertices 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such that, for any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it must hold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 precedes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the ordering.</a:t>
                </a:r>
              </a:p>
              <a:p>
                <a:r>
                  <a:rPr lang="en-US" altLang="zh-CN" dirty="0"/>
                  <a:t>Example: two possible topological orders: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sz="24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pt-BR" altLang="zh-CN" sz="2400" i="1" spc="-11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pt-BR" altLang="zh-CN" sz="24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pt-BR" altLang="zh-CN" sz="2400" i="1" spc="-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9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pt-BR" altLang="zh-CN" sz="2400" i="1" spc="-9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pt-BR" altLang="zh-CN" sz="2400" i="1" spc="-10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altLang="zh-CN" sz="2400" i="1" spc="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endPara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pt-BR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E63AAD-8F1C-ADF8-95B8-64048086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100058"/>
              </a:xfrm>
              <a:blipFill>
                <a:blip r:embed="rId2"/>
                <a:stretch>
                  <a:fillRect l="-1043" t="-3340" b="-1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008F2-05B7-76E1-CCE6-8998BF54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BD3ED2-54E7-283F-ACBF-A071AE3E617A}"/>
                  </a:ext>
                </a:extLst>
              </p:cNvPr>
              <p:cNvSpPr txBox="1"/>
              <p:nvPr/>
            </p:nvSpPr>
            <p:spPr>
              <a:xfrm>
                <a:off x="830830" y="5270357"/>
                <a:ext cx="65287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is </a:t>
                </a:r>
                <a:r>
                  <a:rPr lang="en-US" altLang="zh-CN" sz="2800" b="1" dirty="0"/>
                  <a:t>not</a:t>
                </a:r>
                <a:r>
                  <a:rPr lang="en-US" altLang="zh-CN" sz="2800" dirty="0"/>
                  <a:t> topological order,  because of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BD3ED2-54E7-283F-ACBF-A071AE3E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30" y="5270357"/>
                <a:ext cx="6528758" cy="954107"/>
              </a:xfrm>
              <a:prstGeom prst="rect">
                <a:avLst/>
              </a:prstGeom>
              <a:blipFill>
                <a:blip r:embed="rId3"/>
                <a:stretch>
                  <a:fillRect l="-1867" t="-7051" b="-17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1591C94F-15ED-F36F-9E16-FF3927C6C6CD}"/>
              </a:ext>
            </a:extLst>
          </p:cNvPr>
          <p:cNvSpPr/>
          <p:nvPr/>
        </p:nvSpPr>
        <p:spPr>
          <a:xfrm>
            <a:off x="7073618" y="4251731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20">
                <a:moveTo>
                  <a:pt x="35432" y="590042"/>
                </a:moveTo>
                <a:lnTo>
                  <a:pt x="0" y="680466"/>
                </a:lnTo>
                <a:lnTo>
                  <a:pt x="93599" y="654431"/>
                </a:lnTo>
                <a:lnTo>
                  <a:pt x="82929" y="642620"/>
                </a:lnTo>
                <a:lnTo>
                  <a:pt x="63500" y="642620"/>
                </a:lnTo>
                <a:lnTo>
                  <a:pt x="44068" y="621157"/>
                </a:lnTo>
                <a:lnTo>
                  <a:pt x="54797" y="611478"/>
                </a:lnTo>
                <a:lnTo>
                  <a:pt x="35432" y="590042"/>
                </a:lnTo>
                <a:close/>
              </a:path>
              <a:path w="752475" h="680720">
                <a:moveTo>
                  <a:pt x="54797" y="611478"/>
                </a:moveTo>
                <a:lnTo>
                  <a:pt x="44068" y="621157"/>
                </a:lnTo>
                <a:lnTo>
                  <a:pt x="63500" y="642620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20">
                <a:moveTo>
                  <a:pt x="74206" y="632963"/>
                </a:moveTo>
                <a:lnTo>
                  <a:pt x="63500" y="642620"/>
                </a:lnTo>
                <a:lnTo>
                  <a:pt x="82929" y="642620"/>
                </a:lnTo>
                <a:lnTo>
                  <a:pt x="74206" y="632963"/>
                </a:lnTo>
                <a:close/>
              </a:path>
              <a:path w="752475" h="680720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3" y="21590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46EBABC-3BF2-0D35-77B8-28AC1A2E4F13}"/>
              </a:ext>
            </a:extLst>
          </p:cNvPr>
          <p:cNvSpPr/>
          <p:nvPr/>
        </p:nvSpPr>
        <p:spPr>
          <a:xfrm>
            <a:off x="7767037" y="3969918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DB38C7C-2D2B-CCF7-FA25-83036473A3D9}"/>
              </a:ext>
            </a:extLst>
          </p:cNvPr>
          <p:cNvSpPr/>
          <p:nvPr/>
        </p:nvSpPr>
        <p:spPr>
          <a:xfrm>
            <a:off x="7767037" y="3969918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DB9CC75-104B-2C16-DA7F-821799002E5E}"/>
              </a:ext>
            </a:extLst>
          </p:cNvPr>
          <p:cNvSpPr/>
          <p:nvPr/>
        </p:nvSpPr>
        <p:spPr>
          <a:xfrm>
            <a:off x="10269445" y="3969918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3347C74-AAE0-CF49-F57D-0E6BAAFF56CF}"/>
              </a:ext>
            </a:extLst>
          </p:cNvPr>
          <p:cNvSpPr txBox="1"/>
          <p:nvPr/>
        </p:nvSpPr>
        <p:spPr>
          <a:xfrm>
            <a:off x="7829775" y="3985667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1987DB-BB01-004F-7A85-F836F5F945B5}"/>
              </a:ext>
            </a:extLst>
          </p:cNvPr>
          <p:cNvSpPr/>
          <p:nvPr/>
        </p:nvSpPr>
        <p:spPr>
          <a:xfrm>
            <a:off x="6787105" y="488279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49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899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49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DE38B49-E1F2-6A9B-9F7D-6159CBCD0CDF}"/>
              </a:ext>
            </a:extLst>
          </p:cNvPr>
          <p:cNvSpPr/>
          <p:nvPr/>
        </p:nvSpPr>
        <p:spPr>
          <a:xfrm>
            <a:off x="6787105" y="488279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37D1B9D-0E18-2B13-E1C0-E1CA89907072}"/>
              </a:ext>
            </a:extLst>
          </p:cNvPr>
          <p:cNvSpPr txBox="1"/>
          <p:nvPr/>
        </p:nvSpPr>
        <p:spPr>
          <a:xfrm>
            <a:off x="6852256" y="4898923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58A8B7D-E69D-1EAF-0DBC-73414E12FB22}"/>
              </a:ext>
            </a:extLst>
          </p:cNvPr>
          <p:cNvSpPr/>
          <p:nvPr/>
        </p:nvSpPr>
        <p:spPr>
          <a:xfrm>
            <a:off x="6787105" y="58810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39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79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39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B224CE9-2B4F-ECEC-A337-2BC6B970E52D}"/>
              </a:ext>
            </a:extLst>
          </p:cNvPr>
          <p:cNvSpPr txBox="1"/>
          <p:nvPr/>
        </p:nvSpPr>
        <p:spPr>
          <a:xfrm>
            <a:off x="6860512" y="5897423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BE02217-F89E-0BD9-694D-DB110525AB78}"/>
              </a:ext>
            </a:extLst>
          </p:cNvPr>
          <p:cNvSpPr/>
          <p:nvPr/>
        </p:nvSpPr>
        <p:spPr>
          <a:xfrm>
            <a:off x="8451313" y="488279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541E3A0-E41E-D03D-6F87-EBB3AEBDA1BD}"/>
              </a:ext>
            </a:extLst>
          </p:cNvPr>
          <p:cNvSpPr txBox="1"/>
          <p:nvPr/>
        </p:nvSpPr>
        <p:spPr>
          <a:xfrm>
            <a:off x="8511893" y="4898923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2A28E5C-CDAB-2AB0-C16F-1087DB6C78B7}"/>
              </a:ext>
            </a:extLst>
          </p:cNvPr>
          <p:cNvSpPr/>
          <p:nvPr/>
        </p:nvSpPr>
        <p:spPr>
          <a:xfrm>
            <a:off x="8451313" y="58810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40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80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40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DFDBFCE-593E-482B-2950-65BA0D79814B}"/>
              </a:ext>
            </a:extLst>
          </p:cNvPr>
          <p:cNvSpPr txBox="1"/>
          <p:nvPr/>
        </p:nvSpPr>
        <p:spPr>
          <a:xfrm>
            <a:off x="8522561" y="5897423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FDA9250-39B8-74A4-579E-60BC1FB8BA75}"/>
              </a:ext>
            </a:extLst>
          </p:cNvPr>
          <p:cNvSpPr/>
          <p:nvPr/>
        </p:nvSpPr>
        <p:spPr>
          <a:xfrm>
            <a:off x="9934165" y="4882794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42574AB-792E-E1C4-BE16-BF0FBF24CA79}"/>
              </a:ext>
            </a:extLst>
          </p:cNvPr>
          <p:cNvSpPr txBox="1"/>
          <p:nvPr/>
        </p:nvSpPr>
        <p:spPr>
          <a:xfrm>
            <a:off x="9992586" y="4898923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E8C90C34-93A1-E74E-08DC-79DA998E9C17}"/>
              </a:ext>
            </a:extLst>
          </p:cNvPr>
          <p:cNvSpPr/>
          <p:nvPr/>
        </p:nvSpPr>
        <p:spPr>
          <a:xfrm>
            <a:off x="11598374" y="487974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74B08400-1AC5-ABAD-FC4B-7AFF583FD6FD}"/>
              </a:ext>
            </a:extLst>
          </p:cNvPr>
          <p:cNvSpPr txBox="1"/>
          <p:nvPr/>
        </p:nvSpPr>
        <p:spPr>
          <a:xfrm>
            <a:off x="11688798" y="4896765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15BC936-04E3-1EB6-098A-595ED830F44B}"/>
              </a:ext>
            </a:extLst>
          </p:cNvPr>
          <p:cNvSpPr/>
          <p:nvPr/>
        </p:nvSpPr>
        <p:spPr>
          <a:xfrm>
            <a:off x="9143210" y="5466486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73EDB81-108F-7F7A-E127-C396A333755F}"/>
              </a:ext>
            </a:extLst>
          </p:cNvPr>
          <p:cNvSpPr txBox="1"/>
          <p:nvPr/>
        </p:nvSpPr>
        <p:spPr>
          <a:xfrm>
            <a:off x="9206582" y="5482616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A7923356-5BB5-D00A-484A-FDBA05B6AA0B}"/>
              </a:ext>
            </a:extLst>
          </p:cNvPr>
          <p:cNvSpPr/>
          <p:nvPr/>
        </p:nvSpPr>
        <p:spPr>
          <a:xfrm>
            <a:off x="8039961" y="4254525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79">
                <a:moveTo>
                  <a:pt x="399878" y="613453"/>
                </a:moveTo>
                <a:lnTo>
                  <a:pt x="375793" y="629538"/>
                </a:lnTo>
                <a:lnTo>
                  <a:pt x="460248" y="677671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79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3" y="609473"/>
                </a:lnTo>
                <a:lnTo>
                  <a:pt x="423956" y="597373"/>
                </a:lnTo>
                <a:close/>
              </a:path>
              <a:path w="460375" h="678179">
                <a:moveTo>
                  <a:pt x="448056" y="581278"/>
                </a:moveTo>
                <a:lnTo>
                  <a:pt x="423956" y="597373"/>
                </a:lnTo>
                <a:lnTo>
                  <a:pt x="432053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8"/>
                </a:lnTo>
                <a:close/>
              </a:path>
              <a:path w="460375" h="678179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76BEB75-18E2-794A-68A1-FD86911C27FF}"/>
              </a:ext>
            </a:extLst>
          </p:cNvPr>
          <p:cNvSpPr/>
          <p:nvPr/>
        </p:nvSpPr>
        <p:spPr>
          <a:xfrm>
            <a:off x="6911312" y="5225694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6" y="567562"/>
                </a:moveTo>
                <a:lnTo>
                  <a:pt x="0" y="567562"/>
                </a:lnTo>
                <a:lnTo>
                  <a:pt x="43434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2"/>
                </a:lnTo>
                <a:close/>
              </a:path>
              <a:path w="86995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5" h="654685">
                <a:moveTo>
                  <a:pt x="86868" y="567562"/>
                </a:moveTo>
                <a:lnTo>
                  <a:pt x="57912" y="567562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2AB6642-5EB3-711F-05EC-2ED08A32DADF}"/>
              </a:ext>
            </a:extLst>
          </p:cNvPr>
          <p:cNvSpPr/>
          <p:nvPr/>
        </p:nvSpPr>
        <p:spPr>
          <a:xfrm>
            <a:off x="7066887" y="5175403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2"/>
                </a:moveTo>
                <a:lnTo>
                  <a:pt x="0" y="742365"/>
                </a:lnTo>
                <a:lnTo>
                  <a:pt x="13462" y="767956"/>
                </a:lnTo>
                <a:lnTo>
                  <a:pt x="1364127" y="53384"/>
                </a:lnTo>
                <a:lnTo>
                  <a:pt x="1350616" y="27882"/>
                </a:lnTo>
                <a:close/>
              </a:path>
              <a:path w="1434464" h="768350">
                <a:moveTo>
                  <a:pt x="1419128" y="21081"/>
                </a:moveTo>
                <a:lnTo>
                  <a:pt x="1363472" y="21081"/>
                </a:lnTo>
                <a:lnTo>
                  <a:pt x="1376934" y="46609"/>
                </a:lnTo>
                <a:lnTo>
                  <a:pt x="1364127" y="53384"/>
                </a:lnTo>
                <a:lnTo>
                  <a:pt x="1377696" y="78993"/>
                </a:lnTo>
                <a:lnTo>
                  <a:pt x="1419128" y="21081"/>
                </a:lnTo>
                <a:close/>
              </a:path>
              <a:path w="1434464" h="768350">
                <a:moveTo>
                  <a:pt x="1363472" y="21081"/>
                </a:moveTo>
                <a:lnTo>
                  <a:pt x="1350616" y="27882"/>
                </a:lnTo>
                <a:lnTo>
                  <a:pt x="1364127" y="53384"/>
                </a:lnTo>
                <a:lnTo>
                  <a:pt x="1376934" y="46609"/>
                </a:lnTo>
                <a:lnTo>
                  <a:pt x="1363472" y="21081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6" y="2286"/>
                </a:lnTo>
                <a:lnTo>
                  <a:pt x="1350616" y="27882"/>
                </a:lnTo>
                <a:lnTo>
                  <a:pt x="1363472" y="21081"/>
                </a:lnTo>
                <a:lnTo>
                  <a:pt x="1419128" y="21081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2F9F5F56-7B0B-15FE-4222-085007926E89}"/>
              </a:ext>
            </a:extLst>
          </p:cNvPr>
          <p:cNvSpPr/>
          <p:nvPr/>
        </p:nvSpPr>
        <p:spPr>
          <a:xfrm>
            <a:off x="7122386" y="600979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0" y="0"/>
                </a:moveTo>
                <a:lnTo>
                  <a:pt x="1242440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2" y="28956"/>
                </a:lnTo>
                <a:lnTo>
                  <a:pt x="1242440" y="0"/>
                </a:lnTo>
                <a:close/>
              </a:path>
              <a:path w="1329689" h="86995">
                <a:moveTo>
                  <a:pt x="124244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0" y="57912"/>
                </a:lnTo>
                <a:lnTo>
                  <a:pt x="1242440" y="28956"/>
                </a:lnTo>
                <a:close/>
              </a:path>
              <a:path w="1329689" h="86995">
                <a:moveTo>
                  <a:pt x="130035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AD11B26A-5784-76A9-7BA4-4CA21506449B}"/>
              </a:ext>
            </a:extLst>
          </p:cNvPr>
          <p:cNvSpPr/>
          <p:nvPr/>
        </p:nvSpPr>
        <p:spPr>
          <a:xfrm>
            <a:off x="8786593" y="501157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5">
                <a:moveTo>
                  <a:pt x="1060958" y="0"/>
                </a:moveTo>
                <a:lnTo>
                  <a:pt x="1060958" y="86867"/>
                </a:lnTo>
                <a:lnTo>
                  <a:pt x="1118869" y="57911"/>
                </a:lnTo>
                <a:lnTo>
                  <a:pt x="1075436" y="57911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5">
                <a:moveTo>
                  <a:pt x="1060958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060958" y="57911"/>
                </a:lnTo>
                <a:lnTo>
                  <a:pt x="1060958" y="28955"/>
                </a:lnTo>
                <a:close/>
              </a:path>
              <a:path w="1148079" h="86995">
                <a:moveTo>
                  <a:pt x="1118869" y="28955"/>
                </a:moveTo>
                <a:lnTo>
                  <a:pt x="1075436" y="28955"/>
                </a:lnTo>
                <a:lnTo>
                  <a:pt x="1075436" y="57911"/>
                </a:lnTo>
                <a:lnTo>
                  <a:pt x="1118869" y="57911"/>
                </a:lnTo>
                <a:lnTo>
                  <a:pt x="1147825" y="43433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B8C40F6A-ABDB-040C-5062-8FCEE4A5711E}"/>
              </a:ext>
            </a:extLst>
          </p:cNvPr>
          <p:cNvSpPr/>
          <p:nvPr/>
        </p:nvSpPr>
        <p:spPr>
          <a:xfrm>
            <a:off x="10269445" y="500865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5">
                <a:moveTo>
                  <a:pt x="1300522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242525" y="57935"/>
                </a:lnTo>
                <a:lnTo>
                  <a:pt x="1242568" y="86868"/>
                </a:lnTo>
                <a:lnTo>
                  <a:pt x="1329309" y="43306"/>
                </a:lnTo>
                <a:lnTo>
                  <a:pt x="1300522" y="28956"/>
                </a:lnTo>
                <a:close/>
              </a:path>
              <a:path w="1329690" h="86995">
                <a:moveTo>
                  <a:pt x="1242483" y="28979"/>
                </a:moveTo>
                <a:lnTo>
                  <a:pt x="0" y="30987"/>
                </a:lnTo>
                <a:lnTo>
                  <a:pt x="0" y="59943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5">
                <a:moveTo>
                  <a:pt x="1256919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9" y="57912"/>
                </a:lnTo>
                <a:lnTo>
                  <a:pt x="1256919" y="28956"/>
                </a:lnTo>
                <a:close/>
              </a:path>
              <a:path w="1329690" h="86995">
                <a:moveTo>
                  <a:pt x="1242441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7EF95361-B088-2805-BF7A-CAA7A2898188}"/>
              </a:ext>
            </a:extLst>
          </p:cNvPr>
          <p:cNvSpPr/>
          <p:nvPr/>
        </p:nvSpPr>
        <p:spPr>
          <a:xfrm>
            <a:off x="8737825" y="4249192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5" h="689610">
                <a:moveTo>
                  <a:pt x="62992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2"/>
                </a:lnTo>
                <a:close/>
              </a:path>
              <a:path w="1586865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5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5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F7F686D1-C953-FEE0-8944-74D0E1770949}"/>
              </a:ext>
            </a:extLst>
          </p:cNvPr>
          <p:cNvSpPr/>
          <p:nvPr/>
        </p:nvSpPr>
        <p:spPr>
          <a:xfrm>
            <a:off x="10101805" y="4305453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79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7"/>
                </a:lnTo>
                <a:lnTo>
                  <a:pt x="49149" y="521207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79">
                <a:moveTo>
                  <a:pt x="31602" y="494000"/>
                </a:moveTo>
                <a:lnTo>
                  <a:pt x="24256" y="506475"/>
                </a:lnTo>
                <a:lnTo>
                  <a:pt x="49149" y="521207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79">
                <a:moveTo>
                  <a:pt x="56536" y="508665"/>
                </a:moveTo>
                <a:lnTo>
                  <a:pt x="49149" y="521207"/>
                </a:lnTo>
                <a:lnTo>
                  <a:pt x="77863" y="521207"/>
                </a:lnTo>
                <a:lnTo>
                  <a:pt x="56536" y="508665"/>
                </a:lnTo>
                <a:close/>
              </a:path>
              <a:path w="347979" h="576579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1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849FB583-B6F6-4C9C-0970-6ABDA60D19FF}"/>
              </a:ext>
            </a:extLst>
          </p:cNvPr>
          <p:cNvSpPr/>
          <p:nvPr/>
        </p:nvSpPr>
        <p:spPr>
          <a:xfrm>
            <a:off x="9428198" y="5163084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09" h="353060">
                <a:moveTo>
                  <a:pt x="51307" y="270129"/>
                </a:moveTo>
                <a:lnTo>
                  <a:pt x="0" y="352679"/>
                </a:lnTo>
                <a:lnTo>
                  <a:pt x="96774" y="344170"/>
                </a:lnTo>
                <a:lnTo>
                  <a:pt x="86323" y="327152"/>
                </a:lnTo>
                <a:lnTo>
                  <a:pt x="69214" y="327152"/>
                </a:lnTo>
                <a:lnTo>
                  <a:pt x="54101" y="302387"/>
                </a:lnTo>
                <a:lnTo>
                  <a:pt x="66462" y="294807"/>
                </a:lnTo>
                <a:lnTo>
                  <a:pt x="51307" y="270129"/>
                </a:lnTo>
                <a:close/>
              </a:path>
              <a:path w="562609" h="353060">
                <a:moveTo>
                  <a:pt x="66462" y="294807"/>
                </a:moveTo>
                <a:lnTo>
                  <a:pt x="54101" y="302387"/>
                </a:lnTo>
                <a:lnTo>
                  <a:pt x="69214" y="327152"/>
                </a:lnTo>
                <a:lnTo>
                  <a:pt x="81642" y="319528"/>
                </a:lnTo>
                <a:lnTo>
                  <a:pt x="66462" y="294807"/>
                </a:lnTo>
                <a:close/>
              </a:path>
              <a:path w="562609" h="353060">
                <a:moveTo>
                  <a:pt x="81642" y="319528"/>
                </a:moveTo>
                <a:lnTo>
                  <a:pt x="69214" y="327152"/>
                </a:lnTo>
                <a:lnTo>
                  <a:pt x="86323" y="327152"/>
                </a:lnTo>
                <a:lnTo>
                  <a:pt x="81642" y="319528"/>
                </a:lnTo>
                <a:close/>
              </a:path>
              <a:path w="562609" h="353060">
                <a:moveTo>
                  <a:pt x="547242" y="0"/>
                </a:moveTo>
                <a:lnTo>
                  <a:pt x="66462" y="294807"/>
                </a:lnTo>
                <a:lnTo>
                  <a:pt x="81642" y="319528"/>
                </a:lnTo>
                <a:lnTo>
                  <a:pt x="562355" y="24638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4FF31233-DC5C-55D3-6B8E-F3551BC93DDB}"/>
              </a:ext>
            </a:extLst>
          </p:cNvPr>
          <p:cNvSpPr/>
          <p:nvPr/>
        </p:nvSpPr>
        <p:spPr>
          <a:xfrm>
            <a:off x="8786593" y="5747411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7" y="218782"/>
                </a:moveTo>
                <a:lnTo>
                  <a:pt x="0" y="304888"/>
                </a:lnTo>
                <a:lnTo>
                  <a:pt x="95885" y="289166"/>
                </a:lnTo>
                <a:lnTo>
                  <a:pt x="85050" y="274192"/>
                </a:lnTo>
                <a:lnTo>
                  <a:pt x="67182" y="274192"/>
                </a:lnTo>
                <a:lnTo>
                  <a:pt x="50164" y="250736"/>
                </a:lnTo>
                <a:lnTo>
                  <a:pt x="61923" y="242229"/>
                </a:lnTo>
                <a:lnTo>
                  <a:pt x="44957" y="218782"/>
                </a:lnTo>
                <a:close/>
              </a:path>
              <a:path w="414020" h="305435">
                <a:moveTo>
                  <a:pt x="61923" y="242229"/>
                </a:moveTo>
                <a:lnTo>
                  <a:pt x="50164" y="250736"/>
                </a:lnTo>
                <a:lnTo>
                  <a:pt x="67182" y="274192"/>
                </a:lnTo>
                <a:lnTo>
                  <a:pt x="78909" y="265706"/>
                </a:lnTo>
                <a:lnTo>
                  <a:pt x="61923" y="242229"/>
                </a:lnTo>
                <a:close/>
              </a:path>
              <a:path w="414020" h="305435">
                <a:moveTo>
                  <a:pt x="78909" y="265706"/>
                </a:moveTo>
                <a:lnTo>
                  <a:pt x="67182" y="274192"/>
                </a:lnTo>
                <a:lnTo>
                  <a:pt x="85050" y="274192"/>
                </a:lnTo>
                <a:lnTo>
                  <a:pt x="78909" y="265706"/>
                </a:lnTo>
                <a:close/>
              </a:path>
              <a:path w="414020" h="305435">
                <a:moveTo>
                  <a:pt x="396748" y="0"/>
                </a:moveTo>
                <a:lnTo>
                  <a:pt x="61923" y="242229"/>
                </a:lnTo>
                <a:lnTo>
                  <a:pt x="78909" y="265706"/>
                </a:lnTo>
                <a:lnTo>
                  <a:pt x="413765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E7952B1C-4880-0C37-8D87-51BB83D652F5}"/>
              </a:ext>
            </a:extLst>
          </p:cNvPr>
          <p:cNvSpPr/>
          <p:nvPr/>
        </p:nvSpPr>
        <p:spPr>
          <a:xfrm>
            <a:off x="9428198" y="5210073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70">
                <a:moveTo>
                  <a:pt x="74929" y="487679"/>
                </a:moveTo>
                <a:lnTo>
                  <a:pt x="0" y="549401"/>
                </a:lnTo>
                <a:lnTo>
                  <a:pt x="94360" y="572388"/>
                </a:lnTo>
                <a:lnTo>
                  <a:pt x="88622" y="547369"/>
                </a:lnTo>
                <a:lnTo>
                  <a:pt x="73786" y="547369"/>
                </a:lnTo>
                <a:lnTo>
                  <a:pt x="67309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70">
                <a:moveTo>
                  <a:pt x="81413" y="515945"/>
                </a:moveTo>
                <a:lnTo>
                  <a:pt x="67309" y="519175"/>
                </a:lnTo>
                <a:lnTo>
                  <a:pt x="73786" y="547369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70">
                <a:moveTo>
                  <a:pt x="87881" y="544142"/>
                </a:moveTo>
                <a:lnTo>
                  <a:pt x="73786" y="547369"/>
                </a:lnTo>
                <a:lnTo>
                  <a:pt x="88622" y="547369"/>
                </a:lnTo>
                <a:lnTo>
                  <a:pt x="87881" y="544142"/>
                </a:lnTo>
                <a:close/>
              </a:path>
              <a:path w="2341245" h="572770">
                <a:moveTo>
                  <a:pt x="2334259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6" y="28193"/>
                </a:lnTo>
                <a:lnTo>
                  <a:pt x="23342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57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268F8-0F7B-318A-16AE-51100E23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Topological Sort 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60435B-2E61-3C6B-924C-08E76B5A6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directed acyclic graph (DAG). The  goal of topological sort is to produce a topological  order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Topological Sort Algorithm</a:t>
                </a:r>
              </a:p>
              <a:p>
                <a:pPr lvl="1"/>
                <a:r>
                  <a:rPr lang="en-US" altLang="zh-CN" dirty="0"/>
                  <a:t>Create an empty list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Run DFS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whenever a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turns red (i.e., it is  popped from the stack), append it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Output the </a:t>
                </a:r>
                <a:r>
                  <a:rPr lang="en-US" altLang="zh-CN" b="1" dirty="0"/>
                  <a:t>reverse</a:t>
                </a:r>
                <a:r>
                  <a:rPr lang="en-US" altLang="zh-CN" dirty="0"/>
                  <a:t> order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total running time is clearly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60435B-2E61-3C6B-924C-08E76B5A6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9A3F9C-86CC-AD1F-1C12-2D248949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FD814-5FFF-CE4A-B1BB-41493848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Path, Cycle, Degree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D918A-C676-1EC1-AC19-17B62B11C5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44592" cy="4351338"/>
              </a:xfrm>
            </p:spPr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 graph. A </a:t>
                </a:r>
                <a:r>
                  <a:rPr lang="en-US" altLang="zh-CN" b="1" dirty="0"/>
                  <a:t>path</a:t>
                </a:r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sequence of  nodes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such that</a:t>
                </a:r>
              </a:p>
              <a:p>
                <a:pPr lvl="1"/>
                <a:r>
                  <a:rPr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altLang="zh-CN" dirty="0"/>
                  <a:t>there is an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A </a:t>
                </a:r>
                <a:r>
                  <a:rPr lang="en-US" altLang="zh-CN" b="1" dirty="0"/>
                  <a:t>cycle</a:t>
                </a:r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 is a path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 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7D918A-C676-1EC1-AC19-17B62B11C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44592" cy="4351338"/>
              </a:xfrm>
              <a:blipFill>
                <a:blip r:embed="rId2"/>
                <a:stretch>
                  <a:fillRect l="-1515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CE77AE-CB0C-36F8-A67C-6C794559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DC76CF0F-BCFE-B034-D50A-FCCD0777BBB8}"/>
                  </a:ext>
                </a:extLst>
              </p:cNvPr>
              <p:cNvSpPr txBox="1"/>
              <p:nvPr/>
            </p:nvSpPr>
            <p:spPr>
              <a:xfrm>
                <a:off x="1027946" y="4326641"/>
                <a:ext cx="6273290" cy="975908"/>
              </a:xfrm>
              <a:prstGeom prst="rect">
                <a:avLst/>
              </a:prstGeom>
            </p:spPr>
            <p:txBody>
              <a:bodyPr vert="horz" wrap="square" lIns="0" tIns="977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670"/>
                  </a:spcBef>
                  <a:tabLst>
                    <a:tab pos="354965" algn="l"/>
                  </a:tabLst>
                </a:pPr>
                <a:r>
                  <a:rPr sz="2800" spc="-90" dirty="0">
                    <a:cs typeface="Times New Roman" panose="02020603050405020304" pitchFamily="18" charset="0"/>
                  </a:rPr>
                  <a:t>Example:</a:t>
                </a:r>
                <a:endParaRPr sz="2800" dirty="0">
                  <a:cs typeface="Times New Roman" panose="02020603050405020304" pitchFamily="18" charset="0"/>
                </a:endParaRPr>
              </a:p>
              <a:p>
                <a:pPr marL="469900">
                  <a:lnSpc>
                    <a:spcPct val="100000"/>
                  </a:lnSpc>
                  <a:spcBef>
                    <a:spcPts val="595"/>
                  </a:spcBef>
                  <a:tabLst>
                    <a:tab pos="754380" algn="l"/>
                  </a:tabLst>
                </a:pPr>
                <a:r>
                  <a:rPr sz="2400" spc="-70" dirty="0">
                    <a:cs typeface="Times New Roman" panose="02020603050405020304" pitchFamily="18" charset="0"/>
                  </a:rPr>
                  <a:t>Cycle:</a:t>
                </a:r>
                <a:r>
                  <a:rPr sz="2400" spc="-5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2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12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179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spc="-12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7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15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225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 spc="-15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7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1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277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spc="-1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7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127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sz="2400" spc="-85" dirty="0">
                    <a:cs typeface="Times New Roman" panose="02020603050405020304" pitchFamily="18" charset="0"/>
                  </a:rPr>
                  <a:t>;</a:t>
                </a:r>
                <a:r>
                  <a:rPr sz="2400" spc="-55" dirty="0">
                    <a:cs typeface="Times New Roman" panose="02020603050405020304" pitchFamily="18" charset="0"/>
                  </a:rPr>
                  <a:t> </a:t>
                </a:r>
                <a:r>
                  <a:rPr sz="2400" spc="-80" dirty="0">
                    <a:cs typeface="Times New Roman" panose="02020603050405020304" pitchFamily="18" charset="0"/>
                  </a:rPr>
                  <a:t>Path:</a:t>
                </a:r>
                <a:r>
                  <a:rPr sz="2400" spc="-5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4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165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4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7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16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247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spc="-16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1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217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 spc="-14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400" i="1" spc="-3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25" i="1" spc="-127" baseline="-15873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spc="-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DC76CF0F-BCFE-B034-D50A-FCCD0777B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946" y="4326641"/>
                <a:ext cx="6273290" cy="975908"/>
              </a:xfrm>
              <a:prstGeom prst="rect">
                <a:avLst/>
              </a:prstGeom>
              <a:blipFill>
                <a:blip r:embed="rId3"/>
                <a:stretch>
                  <a:fillRect l="-3304" t="-1875" b="-1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>
            <a:extLst>
              <a:ext uri="{FF2B5EF4-FFF2-40B4-BE49-F238E27FC236}">
                <a16:creationId xmlns:a16="http://schemas.microsoft.com/office/drawing/2014/main" id="{FCE0B036-5B88-20BF-AB1F-1200195753DB}"/>
              </a:ext>
            </a:extLst>
          </p:cNvPr>
          <p:cNvSpPr/>
          <p:nvPr/>
        </p:nvSpPr>
        <p:spPr>
          <a:xfrm>
            <a:off x="6557141" y="483860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A3B2E30-3495-ACC7-7F29-6805812A96D5}"/>
              </a:ext>
            </a:extLst>
          </p:cNvPr>
          <p:cNvSpPr txBox="1"/>
          <p:nvPr/>
        </p:nvSpPr>
        <p:spPr>
          <a:xfrm>
            <a:off x="6575682" y="4854737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F6F940F-A9D6-59F4-BE94-264D5C7E70FD}"/>
              </a:ext>
            </a:extLst>
          </p:cNvPr>
          <p:cNvSpPr/>
          <p:nvPr/>
        </p:nvSpPr>
        <p:spPr>
          <a:xfrm>
            <a:off x="8094857" y="480508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39347BE-C048-561D-5BC6-4FAAC93259F7}"/>
              </a:ext>
            </a:extLst>
          </p:cNvPr>
          <p:cNvSpPr txBox="1"/>
          <p:nvPr/>
        </p:nvSpPr>
        <p:spPr>
          <a:xfrm>
            <a:off x="8110605" y="4820574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C89ABC8-D04E-CA2B-EA18-1BD3B795AF6A}"/>
              </a:ext>
            </a:extLst>
          </p:cNvPr>
          <p:cNvSpPr/>
          <p:nvPr/>
        </p:nvSpPr>
        <p:spPr>
          <a:xfrm>
            <a:off x="7793105" y="4361596"/>
            <a:ext cx="408940" cy="344805"/>
          </a:xfrm>
          <a:custGeom>
            <a:avLst/>
            <a:gdLst/>
            <a:ahLst/>
            <a:cxnLst/>
            <a:rect l="l" t="t" r="r" b="b"/>
            <a:pathLst>
              <a:path w="408940" h="344805">
                <a:moveTo>
                  <a:pt x="0" y="172212"/>
                </a:moveTo>
                <a:lnTo>
                  <a:pt x="7295" y="126426"/>
                </a:lnTo>
                <a:lnTo>
                  <a:pt x="27883" y="85287"/>
                </a:lnTo>
                <a:lnTo>
                  <a:pt x="59817" y="50434"/>
                </a:lnTo>
                <a:lnTo>
                  <a:pt x="101148" y="23509"/>
                </a:lnTo>
                <a:lnTo>
                  <a:pt x="149930" y="6150"/>
                </a:lnTo>
                <a:lnTo>
                  <a:pt x="204216" y="0"/>
                </a:lnTo>
                <a:lnTo>
                  <a:pt x="258501" y="6150"/>
                </a:lnTo>
                <a:lnTo>
                  <a:pt x="307283" y="23509"/>
                </a:lnTo>
                <a:lnTo>
                  <a:pt x="348614" y="50434"/>
                </a:lnTo>
                <a:lnTo>
                  <a:pt x="380548" y="85287"/>
                </a:lnTo>
                <a:lnTo>
                  <a:pt x="401136" y="126426"/>
                </a:lnTo>
                <a:lnTo>
                  <a:pt x="408431" y="172212"/>
                </a:lnTo>
                <a:lnTo>
                  <a:pt x="401136" y="217997"/>
                </a:lnTo>
                <a:lnTo>
                  <a:pt x="380548" y="259136"/>
                </a:lnTo>
                <a:lnTo>
                  <a:pt x="348615" y="293989"/>
                </a:lnTo>
                <a:lnTo>
                  <a:pt x="307283" y="320914"/>
                </a:lnTo>
                <a:lnTo>
                  <a:pt x="258501" y="338273"/>
                </a:lnTo>
                <a:lnTo>
                  <a:pt x="204216" y="344424"/>
                </a:lnTo>
                <a:lnTo>
                  <a:pt x="149930" y="338273"/>
                </a:lnTo>
                <a:lnTo>
                  <a:pt x="101148" y="320914"/>
                </a:lnTo>
                <a:lnTo>
                  <a:pt x="59817" y="293989"/>
                </a:lnTo>
                <a:lnTo>
                  <a:pt x="27883" y="259136"/>
                </a:lnTo>
                <a:lnTo>
                  <a:pt x="7295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C53050A-5466-2E64-A6E5-12B14A1B1A9A}"/>
              </a:ext>
            </a:extLst>
          </p:cNvPr>
          <p:cNvSpPr/>
          <p:nvPr/>
        </p:nvSpPr>
        <p:spPr>
          <a:xfrm>
            <a:off x="7204841" y="5562507"/>
            <a:ext cx="399415" cy="344805"/>
          </a:xfrm>
          <a:custGeom>
            <a:avLst/>
            <a:gdLst/>
            <a:ahLst/>
            <a:cxnLst/>
            <a:rect l="l" t="t" r="r" b="b"/>
            <a:pathLst>
              <a:path w="399415" h="344804">
                <a:moveTo>
                  <a:pt x="199643" y="0"/>
                </a:moveTo>
                <a:lnTo>
                  <a:pt x="146579" y="6150"/>
                </a:lnTo>
                <a:lnTo>
                  <a:pt x="98890" y="23509"/>
                </a:lnTo>
                <a:lnTo>
                  <a:pt x="58483" y="50434"/>
                </a:lnTo>
                <a:lnTo>
                  <a:pt x="27262" y="85287"/>
                </a:lnTo>
                <a:lnTo>
                  <a:pt x="7133" y="126426"/>
                </a:lnTo>
                <a:lnTo>
                  <a:pt x="0" y="172211"/>
                </a:lnTo>
                <a:lnTo>
                  <a:pt x="7133" y="217997"/>
                </a:lnTo>
                <a:lnTo>
                  <a:pt x="27262" y="259136"/>
                </a:lnTo>
                <a:lnTo>
                  <a:pt x="58483" y="293989"/>
                </a:lnTo>
                <a:lnTo>
                  <a:pt x="98890" y="320914"/>
                </a:lnTo>
                <a:lnTo>
                  <a:pt x="146579" y="338273"/>
                </a:lnTo>
                <a:lnTo>
                  <a:pt x="199643" y="344423"/>
                </a:lnTo>
                <a:lnTo>
                  <a:pt x="252708" y="338273"/>
                </a:lnTo>
                <a:lnTo>
                  <a:pt x="300397" y="320914"/>
                </a:lnTo>
                <a:lnTo>
                  <a:pt x="340804" y="293989"/>
                </a:lnTo>
                <a:lnTo>
                  <a:pt x="372025" y="259136"/>
                </a:lnTo>
                <a:lnTo>
                  <a:pt x="392154" y="217997"/>
                </a:lnTo>
                <a:lnTo>
                  <a:pt x="399287" y="172211"/>
                </a:lnTo>
                <a:lnTo>
                  <a:pt x="392154" y="126426"/>
                </a:lnTo>
                <a:lnTo>
                  <a:pt x="372025" y="85287"/>
                </a:lnTo>
                <a:lnTo>
                  <a:pt x="340804" y="50434"/>
                </a:lnTo>
                <a:lnTo>
                  <a:pt x="300397" y="23509"/>
                </a:lnTo>
                <a:lnTo>
                  <a:pt x="252708" y="6150"/>
                </a:lnTo>
                <a:lnTo>
                  <a:pt x="199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68B57E8D-2F34-A352-44A3-2F622AA502B8}"/>
              </a:ext>
            </a:extLst>
          </p:cNvPr>
          <p:cNvSpPr/>
          <p:nvPr/>
        </p:nvSpPr>
        <p:spPr>
          <a:xfrm>
            <a:off x="7204841" y="5562507"/>
            <a:ext cx="399415" cy="344805"/>
          </a:xfrm>
          <a:custGeom>
            <a:avLst/>
            <a:gdLst/>
            <a:ahLst/>
            <a:cxnLst/>
            <a:rect l="l" t="t" r="r" b="b"/>
            <a:pathLst>
              <a:path w="399415" h="344804">
                <a:moveTo>
                  <a:pt x="0" y="172211"/>
                </a:moveTo>
                <a:lnTo>
                  <a:pt x="7133" y="126426"/>
                </a:lnTo>
                <a:lnTo>
                  <a:pt x="27262" y="85287"/>
                </a:lnTo>
                <a:lnTo>
                  <a:pt x="58483" y="50434"/>
                </a:lnTo>
                <a:lnTo>
                  <a:pt x="98890" y="23509"/>
                </a:lnTo>
                <a:lnTo>
                  <a:pt x="146579" y="6150"/>
                </a:lnTo>
                <a:lnTo>
                  <a:pt x="199643" y="0"/>
                </a:lnTo>
                <a:lnTo>
                  <a:pt x="252708" y="6150"/>
                </a:lnTo>
                <a:lnTo>
                  <a:pt x="300397" y="23509"/>
                </a:lnTo>
                <a:lnTo>
                  <a:pt x="340804" y="50434"/>
                </a:lnTo>
                <a:lnTo>
                  <a:pt x="372025" y="85287"/>
                </a:lnTo>
                <a:lnTo>
                  <a:pt x="392154" y="126426"/>
                </a:lnTo>
                <a:lnTo>
                  <a:pt x="399287" y="172211"/>
                </a:lnTo>
                <a:lnTo>
                  <a:pt x="392154" y="217997"/>
                </a:lnTo>
                <a:lnTo>
                  <a:pt x="372025" y="259136"/>
                </a:lnTo>
                <a:lnTo>
                  <a:pt x="340804" y="293989"/>
                </a:lnTo>
                <a:lnTo>
                  <a:pt x="300397" y="320914"/>
                </a:lnTo>
                <a:lnTo>
                  <a:pt x="252708" y="338273"/>
                </a:lnTo>
                <a:lnTo>
                  <a:pt x="199643" y="344423"/>
                </a:lnTo>
                <a:lnTo>
                  <a:pt x="146579" y="338273"/>
                </a:lnTo>
                <a:lnTo>
                  <a:pt x="98890" y="320914"/>
                </a:lnTo>
                <a:lnTo>
                  <a:pt x="58483" y="293989"/>
                </a:lnTo>
                <a:lnTo>
                  <a:pt x="27262" y="259136"/>
                </a:lnTo>
                <a:lnTo>
                  <a:pt x="7133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B6A45A5-E111-7465-5C0B-B19BC60F273F}"/>
              </a:ext>
            </a:extLst>
          </p:cNvPr>
          <p:cNvSpPr txBox="1"/>
          <p:nvPr/>
        </p:nvSpPr>
        <p:spPr>
          <a:xfrm>
            <a:off x="7253228" y="5579271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FDAD9AFC-BEB4-E5D1-1B2D-A539CB0DC3AE}"/>
              </a:ext>
            </a:extLst>
          </p:cNvPr>
          <p:cNvSpPr/>
          <p:nvPr/>
        </p:nvSpPr>
        <p:spPr>
          <a:xfrm>
            <a:off x="8192393" y="540096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7BE2CD1-1224-D162-59EC-284B3FD9D37A}"/>
              </a:ext>
            </a:extLst>
          </p:cNvPr>
          <p:cNvSpPr txBox="1"/>
          <p:nvPr/>
        </p:nvSpPr>
        <p:spPr>
          <a:xfrm>
            <a:off x="8213729" y="5416712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42460A4-B2A5-9339-65A7-BCD914EF060B}"/>
              </a:ext>
            </a:extLst>
          </p:cNvPr>
          <p:cNvSpPr/>
          <p:nvPr/>
        </p:nvSpPr>
        <p:spPr>
          <a:xfrm>
            <a:off x="6842636" y="4874421"/>
            <a:ext cx="1252220" cy="139700"/>
          </a:xfrm>
          <a:custGeom>
            <a:avLst/>
            <a:gdLst/>
            <a:ahLst/>
            <a:cxnLst/>
            <a:rect l="l" t="t" r="r" b="b"/>
            <a:pathLst>
              <a:path w="1252220" h="139700">
                <a:moveTo>
                  <a:pt x="1168654" y="52705"/>
                </a:moveTo>
                <a:lnTo>
                  <a:pt x="1166624" y="81536"/>
                </a:lnTo>
                <a:lnTo>
                  <a:pt x="1181100" y="82550"/>
                </a:lnTo>
                <a:lnTo>
                  <a:pt x="1179068" y="111379"/>
                </a:lnTo>
                <a:lnTo>
                  <a:pt x="1164524" y="111379"/>
                </a:lnTo>
                <a:lnTo>
                  <a:pt x="1162558" y="139319"/>
                </a:lnTo>
                <a:lnTo>
                  <a:pt x="1229881" y="111379"/>
                </a:lnTo>
                <a:lnTo>
                  <a:pt x="1179068" y="111379"/>
                </a:lnTo>
                <a:lnTo>
                  <a:pt x="1164595" y="110367"/>
                </a:lnTo>
                <a:lnTo>
                  <a:pt x="1232318" y="110367"/>
                </a:lnTo>
                <a:lnTo>
                  <a:pt x="1252220" y="102108"/>
                </a:lnTo>
                <a:lnTo>
                  <a:pt x="1168654" y="52705"/>
                </a:lnTo>
                <a:close/>
              </a:path>
              <a:path w="1252220" h="139700">
                <a:moveTo>
                  <a:pt x="1166624" y="81536"/>
                </a:moveTo>
                <a:lnTo>
                  <a:pt x="1164595" y="110367"/>
                </a:lnTo>
                <a:lnTo>
                  <a:pt x="1179068" y="111379"/>
                </a:lnTo>
                <a:lnTo>
                  <a:pt x="1181100" y="82550"/>
                </a:lnTo>
                <a:lnTo>
                  <a:pt x="1166624" y="81536"/>
                </a:lnTo>
                <a:close/>
              </a:path>
              <a:path w="1252220" h="139700">
                <a:moveTo>
                  <a:pt x="2032" y="0"/>
                </a:moveTo>
                <a:lnTo>
                  <a:pt x="0" y="28956"/>
                </a:lnTo>
                <a:lnTo>
                  <a:pt x="1164595" y="110367"/>
                </a:lnTo>
                <a:lnTo>
                  <a:pt x="1166624" y="81536"/>
                </a:lnTo>
                <a:lnTo>
                  <a:pt x="2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650C5C8-F11B-6283-1B29-AF5589A40291}"/>
              </a:ext>
            </a:extLst>
          </p:cNvPr>
          <p:cNvSpPr/>
          <p:nvPr/>
        </p:nvSpPr>
        <p:spPr>
          <a:xfrm>
            <a:off x="6843653" y="5118388"/>
            <a:ext cx="1353820" cy="468630"/>
          </a:xfrm>
          <a:custGeom>
            <a:avLst/>
            <a:gdLst/>
            <a:ahLst/>
            <a:cxnLst/>
            <a:rect l="l" t="t" r="r" b="b"/>
            <a:pathLst>
              <a:path w="1353820" h="468629">
                <a:moveTo>
                  <a:pt x="87048" y="27481"/>
                </a:moveTo>
                <a:lnTo>
                  <a:pt x="78069" y="55011"/>
                </a:lnTo>
                <a:lnTo>
                  <a:pt x="1344802" y="468502"/>
                </a:lnTo>
                <a:lnTo>
                  <a:pt x="1353820" y="440944"/>
                </a:lnTo>
                <a:lnTo>
                  <a:pt x="87048" y="27481"/>
                </a:lnTo>
                <a:close/>
              </a:path>
              <a:path w="1353820" h="468629">
                <a:moveTo>
                  <a:pt x="96011" y="0"/>
                </a:moveTo>
                <a:lnTo>
                  <a:pt x="0" y="14350"/>
                </a:lnTo>
                <a:lnTo>
                  <a:pt x="69088" y="82550"/>
                </a:lnTo>
                <a:lnTo>
                  <a:pt x="78069" y="55011"/>
                </a:lnTo>
                <a:lnTo>
                  <a:pt x="64389" y="50545"/>
                </a:lnTo>
                <a:lnTo>
                  <a:pt x="73278" y="22986"/>
                </a:lnTo>
                <a:lnTo>
                  <a:pt x="88514" y="22986"/>
                </a:lnTo>
                <a:lnTo>
                  <a:pt x="96011" y="0"/>
                </a:lnTo>
                <a:close/>
              </a:path>
              <a:path w="1353820" h="468629">
                <a:moveTo>
                  <a:pt x="73278" y="22986"/>
                </a:moveTo>
                <a:lnTo>
                  <a:pt x="64389" y="50545"/>
                </a:lnTo>
                <a:lnTo>
                  <a:pt x="78069" y="55011"/>
                </a:lnTo>
                <a:lnTo>
                  <a:pt x="87048" y="27481"/>
                </a:lnTo>
                <a:lnTo>
                  <a:pt x="73278" y="22986"/>
                </a:lnTo>
                <a:close/>
              </a:path>
              <a:path w="1353820" h="468629">
                <a:moveTo>
                  <a:pt x="88514" y="22986"/>
                </a:moveTo>
                <a:lnTo>
                  <a:pt x="73278" y="22986"/>
                </a:lnTo>
                <a:lnTo>
                  <a:pt x="87048" y="27481"/>
                </a:lnTo>
                <a:lnTo>
                  <a:pt x="88514" y="22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4EC9ED9-6ED9-88C6-5E18-5273DE4742A9}"/>
              </a:ext>
            </a:extLst>
          </p:cNvPr>
          <p:cNvSpPr/>
          <p:nvPr/>
        </p:nvSpPr>
        <p:spPr>
          <a:xfrm>
            <a:off x="8365874" y="5093751"/>
            <a:ext cx="130810" cy="356870"/>
          </a:xfrm>
          <a:custGeom>
            <a:avLst/>
            <a:gdLst/>
            <a:ahLst/>
            <a:cxnLst/>
            <a:rect l="l" t="t" r="r" b="b"/>
            <a:pathLst>
              <a:path w="130809" h="356870">
                <a:moveTo>
                  <a:pt x="74876" y="276947"/>
                </a:moveTo>
                <a:lnTo>
                  <a:pt x="46989" y="284733"/>
                </a:lnTo>
                <a:lnTo>
                  <a:pt x="112141" y="356742"/>
                </a:lnTo>
                <a:lnTo>
                  <a:pt x="124954" y="290829"/>
                </a:lnTo>
                <a:lnTo>
                  <a:pt x="78739" y="290829"/>
                </a:lnTo>
                <a:lnTo>
                  <a:pt x="74876" y="276947"/>
                </a:lnTo>
                <a:close/>
              </a:path>
              <a:path w="130809" h="356870">
                <a:moveTo>
                  <a:pt x="102804" y="269149"/>
                </a:moveTo>
                <a:lnTo>
                  <a:pt x="74876" y="276947"/>
                </a:lnTo>
                <a:lnTo>
                  <a:pt x="78739" y="290829"/>
                </a:lnTo>
                <a:lnTo>
                  <a:pt x="106679" y="283082"/>
                </a:lnTo>
                <a:lnTo>
                  <a:pt x="102804" y="269149"/>
                </a:lnTo>
                <a:close/>
              </a:path>
              <a:path w="130809" h="356870">
                <a:moveTo>
                  <a:pt x="130682" y="261365"/>
                </a:moveTo>
                <a:lnTo>
                  <a:pt x="102804" y="269149"/>
                </a:lnTo>
                <a:lnTo>
                  <a:pt x="106679" y="283082"/>
                </a:lnTo>
                <a:lnTo>
                  <a:pt x="78739" y="290829"/>
                </a:lnTo>
                <a:lnTo>
                  <a:pt x="124954" y="290829"/>
                </a:lnTo>
                <a:lnTo>
                  <a:pt x="130682" y="261365"/>
                </a:lnTo>
                <a:close/>
              </a:path>
              <a:path w="130809" h="356870">
                <a:moveTo>
                  <a:pt x="27939" y="0"/>
                </a:moveTo>
                <a:lnTo>
                  <a:pt x="0" y="7874"/>
                </a:lnTo>
                <a:lnTo>
                  <a:pt x="74876" y="276947"/>
                </a:lnTo>
                <a:lnTo>
                  <a:pt x="102804" y="269149"/>
                </a:lnTo>
                <a:lnTo>
                  <a:pt x="279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7C27726-37AE-F522-1F02-142E7C1F6EAD}"/>
              </a:ext>
            </a:extLst>
          </p:cNvPr>
          <p:cNvSpPr/>
          <p:nvPr/>
        </p:nvSpPr>
        <p:spPr>
          <a:xfrm>
            <a:off x="6724781" y="5183032"/>
            <a:ext cx="687705" cy="393065"/>
          </a:xfrm>
          <a:custGeom>
            <a:avLst/>
            <a:gdLst/>
            <a:ahLst/>
            <a:cxnLst/>
            <a:rect l="l" t="t" r="r" b="b"/>
            <a:pathLst>
              <a:path w="687704" h="393064">
                <a:moveTo>
                  <a:pt x="82848" y="29789"/>
                </a:moveTo>
                <a:lnTo>
                  <a:pt x="68719" y="55044"/>
                </a:lnTo>
                <a:lnTo>
                  <a:pt x="673100" y="393065"/>
                </a:lnTo>
                <a:lnTo>
                  <a:pt x="687197" y="367792"/>
                </a:lnTo>
                <a:lnTo>
                  <a:pt x="82848" y="29789"/>
                </a:lnTo>
                <a:close/>
              </a:path>
              <a:path w="687704" h="393064">
                <a:moveTo>
                  <a:pt x="0" y="0"/>
                </a:moveTo>
                <a:lnTo>
                  <a:pt x="54610" y="80264"/>
                </a:lnTo>
                <a:lnTo>
                  <a:pt x="68719" y="55044"/>
                </a:lnTo>
                <a:lnTo>
                  <a:pt x="56133" y="48006"/>
                </a:lnTo>
                <a:lnTo>
                  <a:pt x="70230" y="22733"/>
                </a:lnTo>
                <a:lnTo>
                  <a:pt x="86796" y="22733"/>
                </a:lnTo>
                <a:lnTo>
                  <a:pt x="97027" y="4445"/>
                </a:lnTo>
                <a:lnTo>
                  <a:pt x="0" y="0"/>
                </a:lnTo>
                <a:close/>
              </a:path>
              <a:path w="687704" h="393064">
                <a:moveTo>
                  <a:pt x="70230" y="22733"/>
                </a:moveTo>
                <a:lnTo>
                  <a:pt x="56133" y="48006"/>
                </a:lnTo>
                <a:lnTo>
                  <a:pt x="68719" y="55044"/>
                </a:lnTo>
                <a:lnTo>
                  <a:pt x="82848" y="29789"/>
                </a:lnTo>
                <a:lnTo>
                  <a:pt x="70230" y="22733"/>
                </a:lnTo>
                <a:close/>
              </a:path>
              <a:path w="687704" h="393064">
                <a:moveTo>
                  <a:pt x="86796" y="22733"/>
                </a:moveTo>
                <a:lnTo>
                  <a:pt x="70230" y="22733"/>
                </a:lnTo>
                <a:lnTo>
                  <a:pt x="82848" y="29789"/>
                </a:lnTo>
                <a:lnTo>
                  <a:pt x="86796" y="22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F68D0413-FCFA-C28D-89C5-46D9947178C4}"/>
              </a:ext>
            </a:extLst>
          </p:cNvPr>
          <p:cNvSpPr/>
          <p:nvPr/>
        </p:nvSpPr>
        <p:spPr>
          <a:xfrm>
            <a:off x="6722495" y="4626771"/>
            <a:ext cx="1130935" cy="226695"/>
          </a:xfrm>
          <a:custGeom>
            <a:avLst/>
            <a:gdLst/>
            <a:ahLst/>
            <a:cxnLst/>
            <a:rect l="l" t="t" r="r" b="b"/>
            <a:pathLst>
              <a:path w="1130934" h="226695">
                <a:moveTo>
                  <a:pt x="1042336" y="28609"/>
                </a:moveTo>
                <a:lnTo>
                  <a:pt x="0" y="197739"/>
                </a:lnTo>
                <a:lnTo>
                  <a:pt x="4572" y="226314"/>
                </a:lnTo>
                <a:lnTo>
                  <a:pt x="1046950" y="57178"/>
                </a:lnTo>
                <a:lnTo>
                  <a:pt x="1042336" y="28609"/>
                </a:lnTo>
                <a:close/>
              </a:path>
              <a:path w="1130934" h="226695">
                <a:moveTo>
                  <a:pt x="1121887" y="26289"/>
                </a:moveTo>
                <a:lnTo>
                  <a:pt x="1056639" y="26289"/>
                </a:lnTo>
                <a:lnTo>
                  <a:pt x="1061211" y="54864"/>
                </a:lnTo>
                <a:lnTo>
                  <a:pt x="1046950" y="57178"/>
                </a:lnTo>
                <a:lnTo>
                  <a:pt x="1051559" y="85725"/>
                </a:lnTo>
                <a:lnTo>
                  <a:pt x="1130427" y="28956"/>
                </a:lnTo>
                <a:lnTo>
                  <a:pt x="1121887" y="26289"/>
                </a:lnTo>
                <a:close/>
              </a:path>
              <a:path w="1130934" h="226695">
                <a:moveTo>
                  <a:pt x="1056639" y="26289"/>
                </a:moveTo>
                <a:lnTo>
                  <a:pt x="1042336" y="28609"/>
                </a:lnTo>
                <a:lnTo>
                  <a:pt x="1046950" y="57178"/>
                </a:lnTo>
                <a:lnTo>
                  <a:pt x="1061211" y="54864"/>
                </a:lnTo>
                <a:lnTo>
                  <a:pt x="1056639" y="26289"/>
                </a:lnTo>
                <a:close/>
              </a:path>
              <a:path w="1130934" h="226695">
                <a:moveTo>
                  <a:pt x="1037716" y="0"/>
                </a:moveTo>
                <a:lnTo>
                  <a:pt x="1042336" y="28609"/>
                </a:lnTo>
                <a:lnTo>
                  <a:pt x="1056639" y="26289"/>
                </a:lnTo>
                <a:lnTo>
                  <a:pt x="1121887" y="26289"/>
                </a:lnTo>
                <a:lnTo>
                  <a:pt x="1037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6AC4945-39AA-ED24-94CF-49B9AB16AC18}"/>
              </a:ext>
            </a:extLst>
          </p:cNvPr>
          <p:cNvSpPr txBox="1"/>
          <p:nvPr/>
        </p:nvSpPr>
        <p:spPr>
          <a:xfrm>
            <a:off x="7192903" y="4381026"/>
            <a:ext cx="899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5480" algn="l"/>
              </a:tabLst>
            </a:pPr>
            <a:r>
              <a:rPr sz="1800" spc="-40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r>
              <a:rPr sz="1950" baseline="-14957" dirty="0">
                <a:latin typeface="DejaVu Sans"/>
                <a:cs typeface="DejaVu Sans"/>
              </a:rPr>
              <a:t>	</a:t>
            </a:r>
            <a:r>
              <a:rPr sz="2700" spc="-270" baseline="1543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A26C6FA-6324-75A6-C338-9A2F47681FC8}"/>
              </a:ext>
            </a:extLst>
          </p:cNvPr>
          <p:cNvSpPr txBox="1"/>
          <p:nvPr/>
        </p:nvSpPr>
        <p:spPr>
          <a:xfrm>
            <a:off x="8521576" y="5041249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DFD96DA-C1B5-187F-3F11-A40F1B4F42CC}"/>
              </a:ext>
            </a:extLst>
          </p:cNvPr>
          <p:cNvSpPr txBox="1"/>
          <p:nvPr/>
        </p:nvSpPr>
        <p:spPr>
          <a:xfrm>
            <a:off x="8628257" y="5149453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3</a:t>
            </a:r>
            <a:endParaRPr sz="1300">
              <a:latin typeface="DejaVu Sans"/>
              <a:cs typeface="DejaVu Sans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E7796A1-246D-E2F5-18C5-F5EC0ACF9F46}"/>
              </a:ext>
            </a:extLst>
          </p:cNvPr>
          <p:cNvSpPr txBox="1"/>
          <p:nvPr/>
        </p:nvSpPr>
        <p:spPr>
          <a:xfrm>
            <a:off x="7486399" y="4860197"/>
            <a:ext cx="38671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𝑒</a:t>
            </a:r>
            <a:r>
              <a:rPr sz="1950" spc="-232" baseline="-14957" dirty="0">
                <a:latin typeface="DejaVu Sans"/>
                <a:cs typeface="DejaVu Sans"/>
              </a:rPr>
              <a:t>2</a:t>
            </a:r>
            <a:endParaRPr sz="1950" baseline="-14957" dirty="0">
              <a:latin typeface="DejaVu Sans"/>
              <a:cs typeface="DejaVu Sans"/>
            </a:endParaRPr>
          </a:p>
          <a:p>
            <a:pPr marL="169545">
              <a:lnSpc>
                <a:spcPct val="100000"/>
              </a:lnSpc>
              <a:spcBef>
                <a:spcPts val="175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 dirty="0">
              <a:latin typeface="DejaVu Sans"/>
              <a:cs typeface="DejaVu Sans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2F5C7925-AE0F-BC5B-BF6C-5210741E3835}"/>
              </a:ext>
            </a:extLst>
          </p:cNvPr>
          <p:cNvSpPr txBox="1"/>
          <p:nvPr/>
        </p:nvSpPr>
        <p:spPr>
          <a:xfrm>
            <a:off x="6878705" y="5296315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96259B7-3F23-1AD3-D9BA-DA9174E124F4}"/>
                  </a:ext>
                </a:extLst>
              </p:cNvPr>
              <p:cNvSpPr txBox="1"/>
              <p:nvPr/>
            </p:nvSpPr>
            <p:spPr>
              <a:xfrm>
                <a:off x="8449314" y="408098"/>
                <a:ext cx="350267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 an undirected graph, the </a:t>
                </a:r>
                <a:r>
                  <a:rPr lang="en-US" altLang="zh-CN" sz="2400" b="1" dirty="0"/>
                  <a:t>degree</a:t>
                </a:r>
                <a:r>
                  <a:rPr lang="en-US" altLang="zh-CN" sz="2400" dirty="0"/>
                  <a:t> of vertex u is the  number of edges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 a directed graph, the </a:t>
                </a:r>
                <a:r>
                  <a:rPr lang="en-US" altLang="zh-CN" sz="2400" b="1" dirty="0"/>
                  <a:t>out-degree</a:t>
                </a:r>
                <a:r>
                  <a:rPr lang="en-US" altLang="zh-CN" sz="2400" dirty="0"/>
                  <a:t> of a vertex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 is the  number of outgoing edges of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/>
                  <a:t>, and its </a:t>
                </a:r>
                <a:r>
                  <a:rPr lang="en-US" altLang="zh-CN" sz="2400" b="1" dirty="0"/>
                  <a:t>in-degree</a:t>
                </a:r>
                <a:r>
                  <a:rPr lang="en-US" altLang="zh-CN" sz="2400" dirty="0"/>
                  <a:t> is the  number of its incoming edges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96259B7-3F23-1AD3-D9BA-DA9174E1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14" y="408098"/>
                <a:ext cx="3502678" cy="4524315"/>
              </a:xfrm>
              <a:prstGeom prst="rect">
                <a:avLst/>
              </a:prstGeom>
              <a:blipFill>
                <a:blip r:embed="rId4"/>
                <a:stretch>
                  <a:fillRect l="-2261" t="-943" r="-5913" b="-2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11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FD2D7-4DBD-CE14-34EA-0AA722F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Topological Sort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581CFD-2B98-144D-32C1-000B17D7D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84868"/>
                <a:ext cx="10515600" cy="2292095"/>
              </a:xfrm>
            </p:spPr>
            <p:txBody>
              <a:bodyPr/>
              <a:lstStyle/>
              <a:p>
                <a:endParaRPr lang="en-US" altLang="zh-CN" dirty="0"/>
              </a:p>
              <a:p>
                <a:r>
                  <a:rPr lang="en-US" altLang="zh-CN" dirty="0"/>
                  <a:t>Suppose we run DFS starting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 The following is  one possible order by which the vertices turn red: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Therefore, we output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as a topological order.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581CFD-2B98-144D-32C1-000B17D7D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84868"/>
                <a:ext cx="10515600" cy="2292095"/>
              </a:xfrm>
              <a:blipFill>
                <a:blip r:embed="rId2"/>
                <a:stretch>
                  <a:fillRect l="-1043" b="-6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A761F1-7D9D-55FC-E1C7-55A43BD1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D45AD97-911C-1800-D7CB-00A5501C7FCD}"/>
              </a:ext>
            </a:extLst>
          </p:cNvPr>
          <p:cNvSpPr/>
          <p:nvPr/>
        </p:nvSpPr>
        <p:spPr>
          <a:xfrm>
            <a:off x="4012058" y="1807401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32" y="590041"/>
                </a:moveTo>
                <a:lnTo>
                  <a:pt x="0" y="680465"/>
                </a:lnTo>
                <a:lnTo>
                  <a:pt x="93598" y="654430"/>
                </a:lnTo>
                <a:lnTo>
                  <a:pt x="82929" y="642619"/>
                </a:lnTo>
                <a:lnTo>
                  <a:pt x="63500" y="642619"/>
                </a:lnTo>
                <a:lnTo>
                  <a:pt x="44068" y="621156"/>
                </a:lnTo>
                <a:lnTo>
                  <a:pt x="54797" y="611478"/>
                </a:lnTo>
                <a:lnTo>
                  <a:pt x="35432" y="590041"/>
                </a:lnTo>
                <a:close/>
              </a:path>
              <a:path w="752475" h="680719">
                <a:moveTo>
                  <a:pt x="54797" y="611478"/>
                </a:moveTo>
                <a:lnTo>
                  <a:pt x="44068" y="621156"/>
                </a:lnTo>
                <a:lnTo>
                  <a:pt x="63500" y="642619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19">
                <a:moveTo>
                  <a:pt x="74206" y="632963"/>
                </a:moveTo>
                <a:lnTo>
                  <a:pt x="63500" y="642619"/>
                </a:lnTo>
                <a:lnTo>
                  <a:pt x="82929" y="642619"/>
                </a:lnTo>
                <a:lnTo>
                  <a:pt x="74206" y="632963"/>
                </a:lnTo>
                <a:close/>
              </a:path>
              <a:path w="752475" h="680719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3AFE653-37A4-0B03-D3D7-FEBA593F9AD2}"/>
              </a:ext>
            </a:extLst>
          </p:cNvPr>
          <p:cNvSpPr/>
          <p:nvPr/>
        </p:nvSpPr>
        <p:spPr>
          <a:xfrm>
            <a:off x="4703953" y="152558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91C6759-767D-D705-8AFC-49D787B2F629}"/>
              </a:ext>
            </a:extLst>
          </p:cNvPr>
          <p:cNvSpPr/>
          <p:nvPr/>
        </p:nvSpPr>
        <p:spPr>
          <a:xfrm>
            <a:off x="4703953" y="152558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E918EBB-C62E-45B2-6EFD-71B7C8C6EB75}"/>
              </a:ext>
            </a:extLst>
          </p:cNvPr>
          <p:cNvSpPr/>
          <p:nvPr/>
        </p:nvSpPr>
        <p:spPr>
          <a:xfrm>
            <a:off x="7207886" y="152558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5C389CB-AD39-014F-9C30-6256CECE1A39}"/>
              </a:ext>
            </a:extLst>
          </p:cNvPr>
          <p:cNvSpPr txBox="1"/>
          <p:nvPr/>
        </p:nvSpPr>
        <p:spPr>
          <a:xfrm>
            <a:off x="4767580" y="1540828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BDEC523-7A29-D67C-83EB-32A229C063EE}"/>
              </a:ext>
            </a:extLst>
          </p:cNvPr>
          <p:cNvSpPr/>
          <p:nvPr/>
        </p:nvSpPr>
        <p:spPr>
          <a:xfrm>
            <a:off x="3725546" y="243846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43FA1DB-E251-693C-072C-F239A84F288E}"/>
              </a:ext>
            </a:extLst>
          </p:cNvPr>
          <p:cNvSpPr/>
          <p:nvPr/>
        </p:nvSpPr>
        <p:spPr>
          <a:xfrm>
            <a:off x="3725546" y="243846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7052D8D-1F03-A734-6CFB-A53C40ACE3FE}"/>
              </a:ext>
            </a:extLst>
          </p:cNvPr>
          <p:cNvSpPr txBox="1"/>
          <p:nvPr/>
        </p:nvSpPr>
        <p:spPr>
          <a:xfrm>
            <a:off x="3790062" y="245395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7D3493A-F636-EE1B-DB97-588A09D80946}"/>
              </a:ext>
            </a:extLst>
          </p:cNvPr>
          <p:cNvSpPr/>
          <p:nvPr/>
        </p:nvSpPr>
        <p:spPr>
          <a:xfrm>
            <a:off x="3725546" y="34366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C460AFC-1273-9B9F-3FF2-860B83B1C0CD}"/>
              </a:ext>
            </a:extLst>
          </p:cNvPr>
          <p:cNvSpPr txBox="1"/>
          <p:nvPr/>
        </p:nvSpPr>
        <p:spPr>
          <a:xfrm>
            <a:off x="3798317" y="3452128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F5BACB6-1B4E-BA0C-4ADB-70409A03FED0}"/>
              </a:ext>
            </a:extLst>
          </p:cNvPr>
          <p:cNvSpPr/>
          <p:nvPr/>
        </p:nvSpPr>
        <p:spPr>
          <a:xfrm>
            <a:off x="5389753" y="243846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47FBCD3-13A6-73DF-5EE8-61553DC020C3}"/>
              </a:ext>
            </a:extLst>
          </p:cNvPr>
          <p:cNvSpPr txBox="1"/>
          <p:nvPr/>
        </p:nvSpPr>
        <p:spPr>
          <a:xfrm>
            <a:off x="5449444" y="245395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C33E42B-0D87-B7E5-0384-7291C0083E99}"/>
              </a:ext>
            </a:extLst>
          </p:cNvPr>
          <p:cNvSpPr/>
          <p:nvPr/>
        </p:nvSpPr>
        <p:spPr>
          <a:xfrm>
            <a:off x="5389753" y="34366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CACD867-EEB7-2882-EB21-3AD792A78DB7}"/>
              </a:ext>
            </a:extLst>
          </p:cNvPr>
          <p:cNvSpPr txBox="1"/>
          <p:nvPr/>
        </p:nvSpPr>
        <p:spPr>
          <a:xfrm>
            <a:off x="5460112" y="3452128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E2654E0-4EE8-B329-F7E5-5288EF39F033}"/>
              </a:ext>
            </a:extLst>
          </p:cNvPr>
          <p:cNvSpPr/>
          <p:nvPr/>
        </p:nvSpPr>
        <p:spPr>
          <a:xfrm>
            <a:off x="6872606" y="243846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7037D13-15B0-4CD5-E338-F0E9AA324A3A}"/>
              </a:ext>
            </a:extLst>
          </p:cNvPr>
          <p:cNvSpPr txBox="1"/>
          <p:nvPr/>
        </p:nvSpPr>
        <p:spPr>
          <a:xfrm>
            <a:off x="6930518" y="245395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676F627F-DE1F-58EE-F5E6-CE57AB41C0ED}"/>
              </a:ext>
            </a:extLst>
          </p:cNvPr>
          <p:cNvSpPr/>
          <p:nvPr/>
        </p:nvSpPr>
        <p:spPr>
          <a:xfrm>
            <a:off x="8536814" y="243541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CE12FD7-8616-6010-5DA8-E9C12A76748F}"/>
              </a:ext>
            </a:extLst>
          </p:cNvPr>
          <p:cNvSpPr txBox="1"/>
          <p:nvPr/>
        </p:nvSpPr>
        <p:spPr>
          <a:xfrm>
            <a:off x="8626729" y="245180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85BD7AE-A313-18CB-3026-C2BE3B5756FA}"/>
              </a:ext>
            </a:extLst>
          </p:cNvPr>
          <p:cNvSpPr/>
          <p:nvPr/>
        </p:nvSpPr>
        <p:spPr>
          <a:xfrm>
            <a:off x="6081650" y="3022157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2983A3E-531F-C400-8055-82CD46527B35}"/>
              </a:ext>
            </a:extLst>
          </p:cNvPr>
          <p:cNvSpPr txBox="1"/>
          <p:nvPr/>
        </p:nvSpPr>
        <p:spPr>
          <a:xfrm>
            <a:off x="6144388" y="3037651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ABBA0FA0-FBA5-2230-FC63-65043DF48996}"/>
              </a:ext>
            </a:extLst>
          </p:cNvPr>
          <p:cNvSpPr/>
          <p:nvPr/>
        </p:nvSpPr>
        <p:spPr>
          <a:xfrm>
            <a:off x="4978401" y="1810195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E64C552-B160-8134-3813-E145F6B29CBE}"/>
              </a:ext>
            </a:extLst>
          </p:cNvPr>
          <p:cNvSpPr/>
          <p:nvPr/>
        </p:nvSpPr>
        <p:spPr>
          <a:xfrm>
            <a:off x="3849752" y="278288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3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9EFBA90-0903-6C4F-A6AF-EA89E0483DBD}"/>
              </a:ext>
            </a:extLst>
          </p:cNvPr>
          <p:cNvSpPr/>
          <p:nvPr/>
        </p:nvSpPr>
        <p:spPr>
          <a:xfrm>
            <a:off x="4005327" y="2731072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5"/>
                </a:lnTo>
                <a:lnTo>
                  <a:pt x="13462" y="767969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2"/>
                </a:moveTo>
                <a:lnTo>
                  <a:pt x="1363471" y="21082"/>
                </a:lnTo>
                <a:lnTo>
                  <a:pt x="1376933" y="46609"/>
                </a:lnTo>
                <a:lnTo>
                  <a:pt x="1364127" y="53384"/>
                </a:lnTo>
                <a:lnTo>
                  <a:pt x="1377695" y="78994"/>
                </a:lnTo>
                <a:lnTo>
                  <a:pt x="1419128" y="21082"/>
                </a:lnTo>
                <a:close/>
              </a:path>
              <a:path w="1434464" h="768350">
                <a:moveTo>
                  <a:pt x="1363471" y="21082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3" y="46609"/>
                </a:lnTo>
                <a:lnTo>
                  <a:pt x="1363471" y="21082"/>
                </a:lnTo>
                <a:close/>
              </a:path>
              <a:path w="1434464" h="768350">
                <a:moveTo>
                  <a:pt x="1434210" y="0"/>
                </a:moveTo>
                <a:lnTo>
                  <a:pt x="1337056" y="2286"/>
                </a:lnTo>
                <a:lnTo>
                  <a:pt x="1350616" y="27881"/>
                </a:lnTo>
                <a:lnTo>
                  <a:pt x="1363471" y="21082"/>
                </a:lnTo>
                <a:lnTo>
                  <a:pt x="1419128" y="21082"/>
                </a:lnTo>
                <a:lnTo>
                  <a:pt x="1434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94D52EAA-F6E8-B709-0A22-5ED71E1119FB}"/>
              </a:ext>
            </a:extLst>
          </p:cNvPr>
          <p:cNvSpPr/>
          <p:nvPr/>
        </p:nvSpPr>
        <p:spPr>
          <a:xfrm>
            <a:off x="4060825" y="3565463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5"/>
                </a:lnTo>
                <a:lnTo>
                  <a:pt x="1300353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3" y="28955"/>
                </a:moveTo>
                <a:lnTo>
                  <a:pt x="1256919" y="28955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3"/>
                </a:lnTo>
                <a:lnTo>
                  <a:pt x="1300353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51AB6DF3-3429-788E-4F4D-6D0CCD80C966}"/>
              </a:ext>
            </a:extLst>
          </p:cNvPr>
          <p:cNvSpPr/>
          <p:nvPr/>
        </p:nvSpPr>
        <p:spPr>
          <a:xfrm>
            <a:off x="5725033" y="256724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5E0CB7AF-C64E-65C3-6DD2-D9C66BB08E26}"/>
              </a:ext>
            </a:extLst>
          </p:cNvPr>
          <p:cNvSpPr/>
          <p:nvPr/>
        </p:nvSpPr>
        <p:spPr>
          <a:xfrm>
            <a:off x="7207886" y="256432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4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90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4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90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C62D1E21-3979-0D81-4CCF-B6AF9FFA4BAD}"/>
              </a:ext>
            </a:extLst>
          </p:cNvPr>
          <p:cNvSpPr/>
          <p:nvPr/>
        </p:nvSpPr>
        <p:spPr>
          <a:xfrm>
            <a:off x="5676265" y="1804862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A19A19C8-9897-A057-B805-6F3D9CDC9983}"/>
              </a:ext>
            </a:extLst>
          </p:cNvPr>
          <p:cNvSpPr/>
          <p:nvPr/>
        </p:nvSpPr>
        <p:spPr>
          <a:xfrm>
            <a:off x="7040245" y="1861123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3E414CD6-AA94-EBDE-1CB3-C2D609A4C978}"/>
              </a:ext>
            </a:extLst>
          </p:cNvPr>
          <p:cNvSpPr/>
          <p:nvPr/>
        </p:nvSpPr>
        <p:spPr>
          <a:xfrm>
            <a:off x="6366638" y="2718753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8"/>
                </a:moveTo>
                <a:lnTo>
                  <a:pt x="0" y="352678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3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6" y="24637"/>
                </a:lnTo>
                <a:lnTo>
                  <a:pt x="5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239B62C3-7524-16E8-EFF4-2E7BB464AF14}"/>
              </a:ext>
            </a:extLst>
          </p:cNvPr>
          <p:cNvSpPr/>
          <p:nvPr/>
        </p:nvSpPr>
        <p:spPr>
          <a:xfrm>
            <a:off x="5725033" y="3303081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8" y="218821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4" y="250698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40CBDD2D-ECAB-823E-BCA8-DD1CAB5D6E4F}"/>
              </a:ext>
            </a:extLst>
          </p:cNvPr>
          <p:cNvSpPr/>
          <p:nvPr/>
        </p:nvSpPr>
        <p:spPr>
          <a:xfrm>
            <a:off x="6366638" y="2765744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30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30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8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7E4C0-541A-CCCC-8B59-C381FB89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Topological Sort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A19EE-97E0-02AF-CDC2-6B37DA0143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19909"/>
                <a:ext cx="10515600" cy="2157054"/>
              </a:xfrm>
            </p:spPr>
            <p:txBody>
              <a:bodyPr/>
              <a:lstStyle/>
              <a:p>
                <a:r>
                  <a:rPr lang="en-US" altLang="zh-CN" dirty="0"/>
                  <a:t>Suppose we run DFS starting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then restarting 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, then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 The following is one possible order  by which the vertices turn red: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Therefore, we output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as a topological order.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A8A19EE-97E0-02AF-CDC2-6B37DA0143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19909"/>
                <a:ext cx="10515600" cy="2157054"/>
              </a:xfrm>
              <a:blipFill>
                <a:blip r:embed="rId2"/>
                <a:stretch>
                  <a:fillRect l="-1043" t="-4802" r="-1333" b="-7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EE20AF-6199-BBAB-3EE2-8C19CF96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4B99ABE-8CB8-99AA-04DB-69F5E878B55F}"/>
              </a:ext>
            </a:extLst>
          </p:cNvPr>
          <p:cNvSpPr/>
          <p:nvPr/>
        </p:nvSpPr>
        <p:spPr>
          <a:xfrm>
            <a:off x="4319174" y="1957261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32" y="590041"/>
                </a:moveTo>
                <a:lnTo>
                  <a:pt x="0" y="680465"/>
                </a:lnTo>
                <a:lnTo>
                  <a:pt x="93598" y="654430"/>
                </a:lnTo>
                <a:lnTo>
                  <a:pt x="82929" y="642619"/>
                </a:lnTo>
                <a:lnTo>
                  <a:pt x="63500" y="642619"/>
                </a:lnTo>
                <a:lnTo>
                  <a:pt x="44068" y="621156"/>
                </a:lnTo>
                <a:lnTo>
                  <a:pt x="54797" y="611478"/>
                </a:lnTo>
                <a:lnTo>
                  <a:pt x="35432" y="590041"/>
                </a:lnTo>
                <a:close/>
              </a:path>
              <a:path w="752475" h="680719">
                <a:moveTo>
                  <a:pt x="54797" y="611478"/>
                </a:moveTo>
                <a:lnTo>
                  <a:pt x="44068" y="621156"/>
                </a:lnTo>
                <a:lnTo>
                  <a:pt x="63500" y="642619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19">
                <a:moveTo>
                  <a:pt x="74206" y="632963"/>
                </a:moveTo>
                <a:lnTo>
                  <a:pt x="63500" y="642619"/>
                </a:lnTo>
                <a:lnTo>
                  <a:pt x="82929" y="642619"/>
                </a:lnTo>
                <a:lnTo>
                  <a:pt x="74206" y="632963"/>
                </a:lnTo>
                <a:close/>
              </a:path>
              <a:path w="752475" h="680719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9CB56A6-9793-F4E9-4520-DED1C58C8D15}"/>
              </a:ext>
            </a:extLst>
          </p:cNvPr>
          <p:cNvSpPr/>
          <p:nvPr/>
        </p:nvSpPr>
        <p:spPr>
          <a:xfrm>
            <a:off x="5011069" y="167544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1D15475-67DA-2D85-C5E3-29C14759089D}"/>
              </a:ext>
            </a:extLst>
          </p:cNvPr>
          <p:cNvSpPr/>
          <p:nvPr/>
        </p:nvSpPr>
        <p:spPr>
          <a:xfrm>
            <a:off x="5011069" y="167544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A3A4E70-39B6-83F2-D7D1-9642CBF1223E}"/>
              </a:ext>
            </a:extLst>
          </p:cNvPr>
          <p:cNvSpPr/>
          <p:nvPr/>
        </p:nvSpPr>
        <p:spPr>
          <a:xfrm>
            <a:off x="7515002" y="167544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79492077-61ED-9167-C1D1-7D5A8B944AB7}"/>
              </a:ext>
            </a:extLst>
          </p:cNvPr>
          <p:cNvSpPr txBox="1"/>
          <p:nvPr/>
        </p:nvSpPr>
        <p:spPr>
          <a:xfrm>
            <a:off x="5074696" y="1690688"/>
            <a:ext cx="2656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650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A8C3A67B-73CE-5277-28BA-79A46D8A0A4F}"/>
              </a:ext>
            </a:extLst>
          </p:cNvPr>
          <p:cNvSpPr/>
          <p:nvPr/>
        </p:nvSpPr>
        <p:spPr>
          <a:xfrm>
            <a:off x="4032662" y="25883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0CEE356E-6287-5A2B-C394-CEDEA5AAB790}"/>
              </a:ext>
            </a:extLst>
          </p:cNvPr>
          <p:cNvSpPr/>
          <p:nvPr/>
        </p:nvSpPr>
        <p:spPr>
          <a:xfrm>
            <a:off x="4032662" y="25883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D104DC3C-A427-0ADD-8F54-2DDDF8D0784A}"/>
              </a:ext>
            </a:extLst>
          </p:cNvPr>
          <p:cNvSpPr txBox="1"/>
          <p:nvPr/>
        </p:nvSpPr>
        <p:spPr>
          <a:xfrm>
            <a:off x="4097178" y="260381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FD872581-B307-DEAF-DA3F-A5DD809FD032}"/>
              </a:ext>
            </a:extLst>
          </p:cNvPr>
          <p:cNvSpPr/>
          <p:nvPr/>
        </p:nvSpPr>
        <p:spPr>
          <a:xfrm>
            <a:off x="4032662" y="358654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6730C30A-D9E8-8C71-7C62-36627E54E855}"/>
              </a:ext>
            </a:extLst>
          </p:cNvPr>
          <p:cNvSpPr txBox="1"/>
          <p:nvPr/>
        </p:nvSpPr>
        <p:spPr>
          <a:xfrm>
            <a:off x="4105433" y="3601988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176615D5-7F33-053C-58D8-0ADD6C16B829}"/>
              </a:ext>
            </a:extLst>
          </p:cNvPr>
          <p:cNvSpPr/>
          <p:nvPr/>
        </p:nvSpPr>
        <p:spPr>
          <a:xfrm>
            <a:off x="5696869" y="25883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E769BA3-46CE-736F-078A-2502B7257D73}"/>
              </a:ext>
            </a:extLst>
          </p:cNvPr>
          <p:cNvSpPr txBox="1"/>
          <p:nvPr/>
        </p:nvSpPr>
        <p:spPr>
          <a:xfrm>
            <a:off x="5756560" y="2603818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396F77E2-4AED-E751-846F-DE3D884F1EA9}"/>
              </a:ext>
            </a:extLst>
          </p:cNvPr>
          <p:cNvSpPr/>
          <p:nvPr/>
        </p:nvSpPr>
        <p:spPr>
          <a:xfrm>
            <a:off x="5696869" y="358654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8EA61430-903D-12B8-4598-BE19982CF079}"/>
              </a:ext>
            </a:extLst>
          </p:cNvPr>
          <p:cNvSpPr txBox="1"/>
          <p:nvPr/>
        </p:nvSpPr>
        <p:spPr>
          <a:xfrm>
            <a:off x="5767228" y="3601988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886C57D4-F73D-FFD0-3307-E8611A0738BC}"/>
              </a:ext>
            </a:extLst>
          </p:cNvPr>
          <p:cNvSpPr/>
          <p:nvPr/>
        </p:nvSpPr>
        <p:spPr>
          <a:xfrm>
            <a:off x="7179722" y="25883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9408577E-C3CC-0D92-2C42-7C07C124C931}"/>
              </a:ext>
            </a:extLst>
          </p:cNvPr>
          <p:cNvSpPr txBox="1"/>
          <p:nvPr/>
        </p:nvSpPr>
        <p:spPr>
          <a:xfrm>
            <a:off x="7237634" y="2603818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F95AF0D3-99A2-BB2A-8C59-273971C7DD2B}"/>
              </a:ext>
            </a:extLst>
          </p:cNvPr>
          <p:cNvSpPr/>
          <p:nvPr/>
        </p:nvSpPr>
        <p:spPr>
          <a:xfrm>
            <a:off x="8843930" y="258527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3D31B3F2-DD8A-85CD-A9E8-724590238D64}"/>
              </a:ext>
            </a:extLst>
          </p:cNvPr>
          <p:cNvSpPr txBox="1"/>
          <p:nvPr/>
        </p:nvSpPr>
        <p:spPr>
          <a:xfrm>
            <a:off x="8933845" y="2601660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F2B8F98B-45A7-AC76-FA00-EB64FA9B95BF}"/>
              </a:ext>
            </a:extLst>
          </p:cNvPr>
          <p:cNvSpPr/>
          <p:nvPr/>
        </p:nvSpPr>
        <p:spPr>
          <a:xfrm>
            <a:off x="6388766" y="3172017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FEF72FFA-6AA4-205D-9284-DEF5B5576CDC}"/>
              </a:ext>
            </a:extLst>
          </p:cNvPr>
          <p:cNvSpPr txBox="1"/>
          <p:nvPr/>
        </p:nvSpPr>
        <p:spPr>
          <a:xfrm>
            <a:off x="6451504" y="3187511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47128934-8B98-23F0-AE00-5E1AB0349504}"/>
              </a:ext>
            </a:extLst>
          </p:cNvPr>
          <p:cNvSpPr/>
          <p:nvPr/>
        </p:nvSpPr>
        <p:spPr>
          <a:xfrm>
            <a:off x="5285517" y="1960055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399878" y="613453"/>
                </a:moveTo>
                <a:lnTo>
                  <a:pt x="375793" y="629538"/>
                </a:lnTo>
                <a:lnTo>
                  <a:pt x="460248" y="677672"/>
                </a:lnTo>
                <a:lnTo>
                  <a:pt x="453646" y="625475"/>
                </a:lnTo>
                <a:lnTo>
                  <a:pt x="407924" y="625475"/>
                </a:lnTo>
                <a:lnTo>
                  <a:pt x="399878" y="613453"/>
                </a:lnTo>
                <a:close/>
              </a:path>
              <a:path w="460375" h="678180">
                <a:moveTo>
                  <a:pt x="423956" y="597373"/>
                </a:moveTo>
                <a:lnTo>
                  <a:pt x="399878" y="613453"/>
                </a:lnTo>
                <a:lnTo>
                  <a:pt x="407924" y="625475"/>
                </a:lnTo>
                <a:lnTo>
                  <a:pt x="432054" y="609473"/>
                </a:lnTo>
                <a:lnTo>
                  <a:pt x="423956" y="597373"/>
                </a:lnTo>
                <a:close/>
              </a:path>
              <a:path w="460375" h="678180">
                <a:moveTo>
                  <a:pt x="448056" y="581279"/>
                </a:moveTo>
                <a:lnTo>
                  <a:pt x="423956" y="597373"/>
                </a:lnTo>
                <a:lnTo>
                  <a:pt x="432054" y="609473"/>
                </a:lnTo>
                <a:lnTo>
                  <a:pt x="407924" y="625475"/>
                </a:lnTo>
                <a:lnTo>
                  <a:pt x="453646" y="625475"/>
                </a:lnTo>
                <a:lnTo>
                  <a:pt x="448056" y="581279"/>
                </a:lnTo>
                <a:close/>
              </a:path>
              <a:path w="460375" h="678180">
                <a:moveTo>
                  <a:pt x="24130" y="0"/>
                </a:moveTo>
                <a:lnTo>
                  <a:pt x="0" y="16001"/>
                </a:lnTo>
                <a:lnTo>
                  <a:pt x="399878" y="613453"/>
                </a:lnTo>
                <a:lnTo>
                  <a:pt x="423956" y="597373"/>
                </a:lnTo>
                <a:lnTo>
                  <a:pt x="24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F5AB91E8-2713-BC3D-B852-499750A19FAD}"/>
              </a:ext>
            </a:extLst>
          </p:cNvPr>
          <p:cNvSpPr/>
          <p:nvPr/>
        </p:nvSpPr>
        <p:spPr>
          <a:xfrm>
            <a:off x="4156868" y="2932748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3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9828A3DD-9BA5-1A12-BDBF-F6E37128E14B}"/>
              </a:ext>
            </a:extLst>
          </p:cNvPr>
          <p:cNvSpPr/>
          <p:nvPr/>
        </p:nvSpPr>
        <p:spPr>
          <a:xfrm>
            <a:off x="4312443" y="2880932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5"/>
                </a:lnTo>
                <a:lnTo>
                  <a:pt x="13462" y="767969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2"/>
                </a:moveTo>
                <a:lnTo>
                  <a:pt x="1363471" y="21082"/>
                </a:lnTo>
                <a:lnTo>
                  <a:pt x="1376933" y="46609"/>
                </a:lnTo>
                <a:lnTo>
                  <a:pt x="1364127" y="53384"/>
                </a:lnTo>
                <a:lnTo>
                  <a:pt x="1377695" y="78994"/>
                </a:lnTo>
                <a:lnTo>
                  <a:pt x="1419128" y="21082"/>
                </a:lnTo>
                <a:close/>
              </a:path>
              <a:path w="1434464" h="768350">
                <a:moveTo>
                  <a:pt x="1363471" y="21082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3" y="46609"/>
                </a:lnTo>
                <a:lnTo>
                  <a:pt x="1363471" y="21082"/>
                </a:lnTo>
                <a:close/>
              </a:path>
              <a:path w="1434464" h="768350">
                <a:moveTo>
                  <a:pt x="1434210" y="0"/>
                </a:moveTo>
                <a:lnTo>
                  <a:pt x="1337056" y="2286"/>
                </a:lnTo>
                <a:lnTo>
                  <a:pt x="1350616" y="27881"/>
                </a:lnTo>
                <a:lnTo>
                  <a:pt x="1363471" y="21082"/>
                </a:lnTo>
                <a:lnTo>
                  <a:pt x="1419128" y="21082"/>
                </a:lnTo>
                <a:lnTo>
                  <a:pt x="1434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C399228C-64C4-B197-2008-D4D2FF63D49C}"/>
              </a:ext>
            </a:extLst>
          </p:cNvPr>
          <p:cNvSpPr/>
          <p:nvPr/>
        </p:nvSpPr>
        <p:spPr>
          <a:xfrm>
            <a:off x="4367941" y="3715323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5"/>
                </a:lnTo>
                <a:lnTo>
                  <a:pt x="1300353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3" y="28955"/>
                </a:moveTo>
                <a:lnTo>
                  <a:pt x="1256919" y="28955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3"/>
                </a:lnTo>
                <a:lnTo>
                  <a:pt x="1300353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8EA29B18-FF0A-4F49-643B-8F3EE20AEBD9}"/>
              </a:ext>
            </a:extLst>
          </p:cNvPr>
          <p:cNvSpPr/>
          <p:nvPr/>
        </p:nvSpPr>
        <p:spPr>
          <a:xfrm>
            <a:off x="6032149" y="271710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8221AE0E-5F3B-2B12-1557-D399D3D3B683}"/>
              </a:ext>
            </a:extLst>
          </p:cNvPr>
          <p:cNvSpPr/>
          <p:nvPr/>
        </p:nvSpPr>
        <p:spPr>
          <a:xfrm>
            <a:off x="7515002" y="2714182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4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90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4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90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CC15509E-25D4-BC44-9041-FF5E1DAF3857}"/>
              </a:ext>
            </a:extLst>
          </p:cNvPr>
          <p:cNvSpPr/>
          <p:nvPr/>
        </p:nvSpPr>
        <p:spPr>
          <a:xfrm>
            <a:off x="5983381" y="1954722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2" y="609091"/>
                </a:moveTo>
                <a:lnTo>
                  <a:pt x="0" y="683005"/>
                </a:lnTo>
                <a:lnTo>
                  <a:pt x="96901" y="689101"/>
                </a:lnTo>
                <a:lnTo>
                  <a:pt x="87966" y="668019"/>
                </a:lnTo>
                <a:lnTo>
                  <a:pt x="72262" y="668019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2" y="609091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19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19"/>
                </a:lnTo>
                <a:lnTo>
                  <a:pt x="87966" y="668019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69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0AE2B8A4-9FC8-69BA-C83D-E13E7735FAF1}"/>
              </a:ext>
            </a:extLst>
          </p:cNvPr>
          <p:cNvSpPr/>
          <p:nvPr/>
        </p:nvSpPr>
        <p:spPr>
          <a:xfrm>
            <a:off x="7347361" y="2010983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B6D70678-4D82-8DFD-1894-5B01C7699A61}"/>
              </a:ext>
            </a:extLst>
          </p:cNvPr>
          <p:cNvSpPr/>
          <p:nvPr/>
        </p:nvSpPr>
        <p:spPr>
          <a:xfrm>
            <a:off x="6673754" y="2868613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8" y="270128"/>
                </a:moveTo>
                <a:lnTo>
                  <a:pt x="0" y="352678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8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3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6" y="24637"/>
                </a:lnTo>
                <a:lnTo>
                  <a:pt x="5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8102B594-516A-0273-289E-A539534B9AD9}"/>
              </a:ext>
            </a:extLst>
          </p:cNvPr>
          <p:cNvSpPr/>
          <p:nvPr/>
        </p:nvSpPr>
        <p:spPr>
          <a:xfrm>
            <a:off x="6032149" y="3452941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8" y="218821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4" y="250698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7F5C471F-6569-03FF-17B7-C70920FA69FC}"/>
              </a:ext>
            </a:extLst>
          </p:cNvPr>
          <p:cNvSpPr/>
          <p:nvPr/>
        </p:nvSpPr>
        <p:spPr>
          <a:xfrm>
            <a:off x="6673754" y="2915604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30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30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4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0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7CCAD-CC70-1065-E30B-44DE9CFB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Hint: Correctness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BCF22D-C71E-82CB-0656-84A17E602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1966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How to prove that the algorithm is correct?</a:t>
                </a:r>
              </a:p>
              <a:p>
                <a:r>
                  <a:rPr lang="en-US" altLang="zh-CN" dirty="0"/>
                  <a:t>Proof. Take any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We will show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turns  red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which will complete the proof.</a:t>
                </a:r>
              </a:p>
              <a:p>
                <a:pPr lvl="1"/>
                <a:r>
                  <a:rPr lang="en-US" altLang="zh-CN" dirty="0"/>
                  <a:t>Consider the moment 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enters the stack, we argue that  that currently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cannot be in the stack. </a:t>
                </a:r>
              </a:p>
              <a:p>
                <a:pPr lvl="1"/>
                <a:r>
                  <a:rPr lang="en-US" altLang="zh-CN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b="1" dirty="0"/>
                  <a:t> were in  the stack</a:t>
                </a:r>
                <a:r>
                  <a:rPr lang="en-US" altLang="zh-CN" dirty="0"/>
                  <a:t>. As there must be a path chaining up all the vertices  in the stack bottom up, we know that there is a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; then, adding the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forms a cycle, thus </a:t>
                </a:r>
                <a:r>
                  <a:rPr lang="en-US" altLang="zh-CN" b="1" dirty="0"/>
                  <a:t>contradicting</a:t>
                </a:r>
                <a:r>
                  <a:rPr lang="en-US" altLang="zh-CN" dirty="0"/>
                  <a:t> the  fact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a </a:t>
                </a:r>
                <a:r>
                  <a:rPr lang="en-US" altLang="zh-CN" i="0" dirty="0">
                    <a:latin typeface="+mj-lt"/>
                  </a:rPr>
                  <a:t>DAG</a:t>
                </a:r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b="1" dirty="0"/>
                  <a:t> is red</a:t>
                </a:r>
                <a:r>
                  <a:rPr lang="en-US" altLang="zh-CN" dirty="0"/>
                  <a:t>: then obviously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will turn red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b="1" dirty="0"/>
                  <a:t> is white</a:t>
                </a:r>
                <a:r>
                  <a:rPr lang="en-US" altLang="zh-CN" dirty="0"/>
                  <a:t>: then by the white path theorem of DFS, we know 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will become a proper descendant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the DFS-forest.  Therefore,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will turn red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Every DAG has a topological order!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BCF22D-C71E-82CB-0656-84A17E602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1966" cy="4351338"/>
              </a:xfrm>
              <a:blipFill>
                <a:blip r:embed="rId2"/>
                <a:stretch>
                  <a:fillRect l="-900" t="-2801" r="-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41384-2F8D-5C77-4DCB-39A9126B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9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pPr lvl="2"/>
            <a:r>
              <a:rPr lang="en-US" altLang="zh-CN" dirty="0"/>
              <a:t>DGA</a:t>
            </a:r>
          </a:p>
          <a:p>
            <a:pPr lvl="2"/>
            <a:r>
              <a:rPr lang="en-US" altLang="zh-CN" dirty="0"/>
              <a:t>Topological Sort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54CE977-90F1-5847-6509-E3451ED05370}"/>
              </a:ext>
            </a:extLst>
          </p:cNvPr>
          <p:cNvSpPr/>
          <p:nvPr/>
        </p:nvSpPr>
        <p:spPr>
          <a:xfrm>
            <a:off x="4131302" y="2533081"/>
            <a:ext cx="768501" cy="610572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FFDD61-4012-D369-A1B2-E519B5D85A5D}"/>
              </a:ext>
            </a:extLst>
          </p:cNvPr>
          <p:cNvSpPr/>
          <p:nvPr/>
        </p:nvSpPr>
        <p:spPr>
          <a:xfrm>
            <a:off x="2794206" y="3511492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0EAE88C-9972-7533-43C6-AC8E3B927ABC}"/>
              </a:ext>
            </a:extLst>
          </p:cNvPr>
          <p:cNvSpPr/>
          <p:nvPr/>
        </p:nvSpPr>
        <p:spPr>
          <a:xfrm>
            <a:off x="4005841" y="3851109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4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8E6CE-CF61-CE9F-2832-440418EE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85D48C-76B5-278B-D1A0-2E419F9AE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Single source shortest path (SSSP)</a:t>
                </a:r>
              </a:p>
              <a:p>
                <a:pPr lvl="1"/>
                <a:r>
                  <a:rPr lang="en-US" altLang="zh-CN" dirty="0"/>
                  <a:t>All the edges have the same weight, i.e., non-weighted graph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SSSP with arbitrary positive path (SP)</a:t>
                </a:r>
              </a:p>
              <a:p>
                <a:pPr lvl="1"/>
                <a:r>
                  <a:rPr lang="en-US" altLang="zh-CN" dirty="0"/>
                  <a:t>Weighted graph</a:t>
                </a:r>
              </a:p>
              <a:p>
                <a:pPr lvl="2"/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be a directed graph.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be a function that  maps each edge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to a positive integer value. Specifically,  for each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positive integer value, which we  call the weight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r>
                  <a:rPr lang="en-US" altLang="zh-CN" dirty="0"/>
                  <a:t>A directed weighted graph is defined as the pair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85D48C-76B5-278B-D1A0-2E419F9AE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2120E0-BDDE-921C-6B5F-8DFB287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E5DE8-03BD-F465-A0F3-D7DA0651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B14CB-9ED9-3F17-0542-30FCF7A96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50311"/>
                <a:ext cx="10515600" cy="11266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The integer on each edge indicates its weight. For  example,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)=2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)=10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DB14CB-9ED9-3F17-0542-30FCF7A96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50311"/>
                <a:ext cx="10515600" cy="1126652"/>
              </a:xfrm>
              <a:blipFill>
                <a:blip r:embed="rId2"/>
                <a:stretch>
                  <a:fillRect l="-1217" t="-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4DD24-D7B5-B971-549E-7A3BAAA8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729712D-37BE-EF77-FD87-DE4B09F2F98A}"/>
              </a:ext>
            </a:extLst>
          </p:cNvPr>
          <p:cNvSpPr/>
          <p:nvPr/>
        </p:nvSpPr>
        <p:spPr>
          <a:xfrm>
            <a:off x="4007616" y="2676888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32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9" y="642619"/>
                </a:lnTo>
                <a:lnTo>
                  <a:pt x="63500" y="642619"/>
                </a:lnTo>
                <a:lnTo>
                  <a:pt x="44068" y="621156"/>
                </a:lnTo>
                <a:lnTo>
                  <a:pt x="54797" y="611478"/>
                </a:lnTo>
                <a:lnTo>
                  <a:pt x="35432" y="590041"/>
                </a:lnTo>
                <a:close/>
              </a:path>
              <a:path w="752475" h="680719">
                <a:moveTo>
                  <a:pt x="54797" y="611478"/>
                </a:moveTo>
                <a:lnTo>
                  <a:pt x="44068" y="621156"/>
                </a:lnTo>
                <a:lnTo>
                  <a:pt x="63500" y="642619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19">
                <a:moveTo>
                  <a:pt x="74206" y="632963"/>
                </a:moveTo>
                <a:lnTo>
                  <a:pt x="63500" y="642619"/>
                </a:lnTo>
                <a:lnTo>
                  <a:pt x="82929" y="642619"/>
                </a:lnTo>
                <a:lnTo>
                  <a:pt x="74206" y="632963"/>
                </a:lnTo>
                <a:close/>
              </a:path>
              <a:path w="752475" h="680719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901483-7BBB-4488-2561-325B5F46F55D}"/>
              </a:ext>
            </a:extLst>
          </p:cNvPr>
          <p:cNvSpPr/>
          <p:nvPr/>
        </p:nvSpPr>
        <p:spPr>
          <a:xfrm>
            <a:off x="4701037" y="239355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6F5B6A6-0FDA-9A05-CA63-26ACCD68C346}"/>
              </a:ext>
            </a:extLst>
          </p:cNvPr>
          <p:cNvSpPr/>
          <p:nvPr/>
        </p:nvSpPr>
        <p:spPr>
          <a:xfrm>
            <a:off x="4701037" y="239355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E012BE5-F9D7-0631-38C8-8C701110422C}"/>
              </a:ext>
            </a:extLst>
          </p:cNvPr>
          <p:cNvSpPr txBox="1"/>
          <p:nvPr/>
        </p:nvSpPr>
        <p:spPr>
          <a:xfrm>
            <a:off x="4764663" y="2408995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729338E-DEE9-692D-C6F1-7D917FE0146A}"/>
              </a:ext>
            </a:extLst>
          </p:cNvPr>
          <p:cNvSpPr/>
          <p:nvPr/>
        </p:nvSpPr>
        <p:spPr>
          <a:xfrm>
            <a:off x="7204969" y="239355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3FC59D9-8B5B-BAF2-F689-DCA8F5121464}"/>
              </a:ext>
            </a:extLst>
          </p:cNvPr>
          <p:cNvSpPr/>
          <p:nvPr/>
        </p:nvSpPr>
        <p:spPr>
          <a:xfrm>
            <a:off x="3722629" y="330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C4FA363-7191-8F98-C7A7-DFE1FD65F704}"/>
              </a:ext>
            </a:extLst>
          </p:cNvPr>
          <p:cNvSpPr/>
          <p:nvPr/>
        </p:nvSpPr>
        <p:spPr>
          <a:xfrm>
            <a:off x="3722629" y="330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90A809E-D19B-1D83-C48A-33D01E5681CF}"/>
              </a:ext>
            </a:extLst>
          </p:cNvPr>
          <p:cNvSpPr txBox="1"/>
          <p:nvPr/>
        </p:nvSpPr>
        <p:spPr>
          <a:xfrm>
            <a:off x="3786891" y="332255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E456A55-FA8A-22E5-BCC9-7939F368855B}"/>
              </a:ext>
            </a:extLst>
          </p:cNvPr>
          <p:cNvSpPr/>
          <p:nvPr/>
        </p:nvSpPr>
        <p:spPr>
          <a:xfrm>
            <a:off x="3722629" y="430464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398E2559-A139-1A4C-3215-B748BEA5ABDF}"/>
              </a:ext>
            </a:extLst>
          </p:cNvPr>
          <p:cNvSpPr txBox="1"/>
          <p:nvPr/>
        </p:nvSpPr>
        <p:spPr>
          <a:xfrm>
            <a:off x="3795400" y="4320726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0F0BD44-0F8F-D0C0-D6B2-AEEA1C034D27}"/>
              </a:ext>
            </a:extLst>
          </p:cNvPr>
          <p:cNvSpPr/>
          <p:nvPr/>
        </p:nvSpPr>
        <p:spPr>
          <a:xfrm>
            <a:off x="5386837" y="330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B2A8E7DC-17EA-E3FE-60BF-FCD2841056FE}"/>
              </a:ext>
            </a:extLst>
          </p:cNvPr>
          <p:cNvSpPr txBox="1"/>
          <p:nvPr/>
        </p:nvSpPr>
        <p:spPr>
          <a:xfrm>
            <a:off x="5446527" y="3322557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FD7BEB6-9F01-2B76-66C9-B89871F15CCB}"/>
              </a:ext>
            </a:extLst>
          </p:cNvPr>
          <p:cNvSpPr/>
          <p:nvPr/>
        </p:nvSpPr>
        <p:spPr>
          <a:xfrm>
            <a:off x="5386837" y="430464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7E7219B-F8B6-9670-41BD-C87DACC50B73}"/>
              </a:ext>
            </a:extLst>
          </p:cNvPr>
          <p:cNvSpPr txBox="1"/>
          <p:nvPr/>
        </p:nvSpPr>
        <p:spPr>
          <a:xfrm>
            <a:off x="5457195" y="4320726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8B6E64F-3F09-34FC-6F3D-71BD402CF9D8}"/>
              </a:ext>
            </a:extLst>
          </p:cNvPr>
          <p:cNvSpPr/>
          <p:nvPr/>
        </p:nvSpPr>
        <p:spPr>
          <a:xfrm>
            <a:off x="6869689" y="330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B7970695-3EC3-4A83-BBD6-326BA1135B49}"/>
              </a:ext>
            </a:extLst>
          </p:cNvPr>
          <p:cNvSpPr txBox="1"/>
          <p:nvPr/>
        </p:nvSpPr>
        <p:spPr>
          <a:xfrm>
            <a:off x="6927220" y="332255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E8446AE-AD1F-9B66-9E99-B56CE16CB35F}"/>
              </a:ext>
            </a:extLst>
          </p:cNvPr>
          <p:cNvSpPr/>
          <p:nvPr/>
        </p:nvSpPr>
        <p:spPr>
          <a:xfrm>
            <a:off x="8533896" y="330490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E786008-87D8-498C-621C-95FD2BBCC80B}"/>
              </a:ext>
            </a:extLst>
          </p:cNvPr>
          <p:cNvSpPr txBox="1"/>
          <p:nvPr/>
        </p:nvSpPr>
        <p:spPr>
          <a:xfrm>
            <a:off x="8623813" y="3320397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B5F50E0-E38A-D512-5525-F4FF06EF135B}"/>
              </a:ext>
            </a:extLst>
          </p:cNvPr>
          <p:cNvSpPr/>
          <p:nvPr/>
        </p:nvSpPr>
        <p:spPr>
          <a:xfrm>
            <a:off x="6077208" y="389012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D44FFD72-A61D-44C6-B03B-EC8D11E63FB1}"/>
              </a:ext>
            </a:extLst>
          </p:cNvPr>
          <p:cNvSpPr txBox="1"/>
          <p:nvPr/>
        </p:nvSpPr>
        <p:spPr>
          <a:xfrm>
            <a:off x="6141471" y="390624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D57BB79-E653-DB3C-F90D-AE215E473775}"/>
              </a:ext>
            </a:extLst>
          </p:cNvPr>
          <p:cNvSpPr/>
          <p:nvPr/>
        </p:nvSpPr>
        <p:spPr>
          <a:xfrm>
            <a:off x="4987548" y="2687683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49524" y="48090"/>
                </a:moveTo>
                <a:lnTo>
                  <a:pt x="32258" y="48133"/>
                </a:lnTo>
                <a:lnTo>
                  <a:pt x="25582" y="64187"/>
                </a:lnTo>
                <a:lnTo>
                  <a:pt x="436117" y="677672"/>
                </a:lnTo>
                <a:lnTo>
                  <a:pt x="460248" y="661543"/>
                </a:lnTo>
                <a:lnTo>
                  <a:pt x="49524" y="4809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25582" y="64187"/>
                </a:lnTo>
                <a:lnTo>
                  <a:pt x="20192" y="56134"/>
                </a:lnTo>
                <a:lnTo>
                  <a:pt x="44196" y="40132"/>
                </a:lnTo>
                <a:lnTo>
                  <a:pt x="70602" y="40132"/>
                </a:lnTo>
                <a:lnTo>
                  <a:pt x="0" y="0"/>
                </a:lnTo>
                <a:close/>
              </a:path>
              <a:path w="460375" h="678180">
                <a:moveTo>
                  <a:pt x="44196" y="40132"/>
                </a:moveTo>
                <a:lnTo>
                  <a:pt x="20192" y="56134"/>
                </a:lnTo>
                <a:lnTo>
                  <a:pt x="25582" y="64187"/>
                </a:lnTo>
                <a:lnTo>
                  <a:pt x="32258" y="48133"/>
                </a:lnTo>
                <a:lnTo>
                  <a:pt x="49524" y="48090"/>
                </a:lnTo>
                <a:lnTo>
                  <a:pt x="44196" y="40132"/>
                </a:lnTo>
                <a:close/>
              </a:path>
              <a:path w="460375" h="678180">
                <a:moveTo>
                  <a:pt x="70602" y="40132"/>
                </a:moveTo>
                <a:lnTo>
                  <a:pt x="44196" y="40132"/>
                </a:lnTo>
                <a:lnTo>
                  <a:pt x="49524" y="48090"/>
                </a:lnTo>
                <a:lnTo>
                  <a:pt x="84454" y="48006"/>
                </a:lnTo>
                <a:lnTo>
                  <a:pt x="70602" y="40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D7B1508F-D516-9BC9-0DAC-08D03E180AA3}"/>
              </a:ext>
            </a:extLst>
          </p:cNvPr>
          <p:cNvSpPr/>
          <p:nvPr/>
        </p:nvSpPr>
        <p:spPr>
          <a:xfrm>
            <a:off x="3846835" y="3650851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3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8D07D8E-5C85-FB9F-9F45-D8C41A4D157C}"/>
              </a:ext>
            </a:extLst>
          </p:cNvPr>
          <p:cNvSpPr/>
          <p:nvPr/>
        </p:nvSpPr>
        <p:spPr>
          <a:xfrm>
            <a:off x="4000885" y="3600560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4"/>
                </a:lnTo>
                <a:lnTo>
                  <a:pt x="13462" y="767969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2"/>
                </a:moveTo>
                <a:lnTo>
                  <a:pt x="1363472" y="21082"/>
                </a:lnTo>
                <a:lnTo>
                  <a:pt x="1376934" y="46609"/>
                </a:lnTo>
                <a:lnTo>
                  <a:pt x="1364127" y="53384"/>
                </a:lnTo>
                <a:lnTo>
                  <a:pt x="1377696" y="78994"/>
                </a:lnTo>
                <a:lnTo>
                  <a:pt x="1419128" y="21082"/>
                </a:lnTo>
                <a:close/>
              </a:path>
              <a:path w="1434464" h="768350">
                <a:moveTo>
                  <a:pt x="1363472" y="21082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4" y="46609"/>
                </a:lnTo>
                <a:lnTo>
                  <a:pt x="1363472" y="21082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5" y="2286"/>
                </a:lnTo>
                <a:lnTo>
                  <a:pt x="1350616" y="27881"/>
                </a:lnTo>
                <a:lnTo>
                  <a:pt x="1363472" y="21082"/>
                </a:lnTo>
                <a:lnTo>
                  <a:pt x="1419128" y="21082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5AB405F-2B92-982B-BEB9-2A61D526EB5A}"/>
              </a:ext>
            </a:extLst>
          </p:cNvPr>
          <p:cNvSpPr/>
          <p:nvPr/>
        </p:nvSpPr>
        <p:spPr>
          <a:xfrm>
            <a:off x="4057909" y="443342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242440" y="0"/>
                </a:moveTo>
                <a:lnTo>
                  <a:pt x="1242440" y="86867"/>
                </a:lnTo>
                <a:lnTo>
                  <a:pt x="1300352" y="57912"/>
                </a:lnTo>
                <a:lnTo>
                  <a:pt x="1256918" y="57912"/>
                </a:lnTo>
                <a:lnTo>
                  <a:pt x="1256918" y="28955"/>
                </a:lnTo>
                <a:lnTo>
                  <a:pt x="1300352" y="28955"/>
                </a:lnTo>
                <a:lnTo>
                  <a:pt x="1242440" y="0"/>
                </a:lnTo>
                <a:close/>
              </a:path>
              <a:path w="1329689" h="86994">
                <a:moveTo>
                  <a:pt x="1242440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242440" y="57912"/>
                </a:lnTo>
                <a:lnTo>
                  <a:pt x="1242440" y="28955"/>
                </a:lnTo>
                <a:close/>
              </a:path>
              <a:path w="1329689" h="86994">
                <a:moveTo>
                  <a:pt x="130035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300352" y="57912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5D3E62D-4DD2-0D52-0B6F-9BFC708F2053}"/>
              </a:ext>
            </a:extLst>
          </p:cNvPr>
          <p:cNvSpPr/>
          <p:nvPr/>
        </p:nvSpPr>
        <p:spPr>
          <a:xfrm>
            <a:off x="5511042" y="3650851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5" h="6546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C4E8AFAD-D30B-EDB3-8867-BFE0B548DD80}"/>
              </a:ext>
            </a:extLst>
          </p:cNvPr>
          <p:cNvSpPr/>
          <p:nvPr/>
        </p:nvSpPr>
        <p:spPr>
          <a:xfrm>
            <a:off x="5722116" y="3435205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1617B879-49E7-10D9-7E0E-55FD5C3183D4}"/>
              </a:ext>
            </a:extLst>
          </p:cNvPr>
          <p:cNvSpPr/>
          <p:nvPr/>
        </p:nvSpPr>
        <p:spPr>
          <a:xfrm>
            <a:off x="7204969" y="3433808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4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90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4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90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59C093F2-2F72-7E4D-8569-A4032CC4AE93}"/>
              </a:ext>
            </a:extLst>
          </p:cNvPr>
          <p:cNvSpPr/>
          <p:nvPr/>
        </p:nvSpPr>
        <p:spPr>
          <a:xfrm>
            <a:off x="5673348" y="267434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07FFE946-4274-17DA-B2D6-613D113A9C69}"/>
              </a:ext>
            </a:extLst>
          </p:cNvPr>
          <p:cNvSpPr/>
          <p:nvPr/>
        </p:nvSpPr>
        <p:spPr>
          <a:xfrm>
            <a:off x="7037328" y="2730610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4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7" y="506475"/>
                </a:lnTo>
                <a:lnTo>
                  <a:pt x="31602" y="494000"/>
                </a:lnTo>
                <a:lnTo>
                  <a:pt x="6604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7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3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084CFB8F-88EA-4536-0028-D97540F7CAA8}"/>
              </a:ext>
            </a:extLst>
          </p:cNvPr>
          <p:cNvSpPr/>
          <p:nvPr/>
        </p:nvSpPr>
        <p:spPr>
          <a:xfrm>
            <a:off x="6363721" y="3588241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0A204FAC-653A-9416-B288-97D32E378571}"/>
              </a:ext>
            </a:extLst>
          </p:cNvPr>
          <p:cNvSpPr/>
          <p:nvPr/>
        </p:nvSpPr>
        <p:spPr>
          <a:xfrm>
            <a:off x="5722116" y="4172567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8" y="218821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0672C78-0A11-8312-2482-D9F2F5537E09}"/>
              </a:ext>
            </a:extLst>
          </p:cNvPr>
          <p:cNvSpPr/>
          <p:nvPr/>
        </p:nvSpPr>
        <p:spPr>
          <a:xfrm>
            <a:off x="6363721" y="3635230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04BB7C8B-9BB9-DC0C-1C19-F46154FA6A5A}"/>
              </a:ext>
            </a:extLst>
          </p:cNvPr>
          <p:cNvSpPr txBox="1"/>
          <p:nvPr/>
        </p:nvSpPr>
        <p:spPr>
          <a:xfrm>
            <a:off x="4095373" y="279182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8E7CA8C-5F46-506C-A3D3-DCA430ED6287}"/>
              </a:ext>
            </a:extLst>
          </p:cNvPr>
          <p:cNvSpPr txBox="1"/>
          <p:nvPr/>
        </p:nvSpPr>
        <p:spPr>
          <a:xfrm>
            <a:off x="5271013" y="277023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AF3C7E9-2756-9E9B-EC7D-452D37443D8D}"/>
              </a:ext>
            </a:extLst>
          </p:cNvPr>
          <p:cNvSpPr txBox="1"/>
          <p:nvPr/>
        </p:nvSpPr>
        <p:spPr>
          <a:xfrm>
            <a:off x="3641857" y="378242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1B08698C-33AE-21D1-8FFF-AFF2CCA8A28F}"/>
              </a:ext>
            </a:extLst>
          </p:cNvPr>
          <p:cNvSpPr txBox="1"/>
          <p:nvPr/>
        </p:nvSpPr>
        <p:spPr>
          <a:xfrm>
            <a:off x="4503170" y="371968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5670A2A-A238-B0CC-4CC2-733D29DEEF0A}"/>
              </a:ext>
            </a:extLst>
          </p:cNvPr>
          <p:cNvSpPr txBox="1"/>
          <p:nvPr/>
        </p:nvSpPr>
        <p:spPr>
          <a:xfrm>
            <a:off x="4548637" y="457007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Georgia"/>
                <a:cs typeface="Georgia"/>
              </a:rPr>
              <a:t>10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1A8CF4BA-5018-918E-F0DB-C3EDA0346EB4}"/>
              </a:ext>
            </a:extLst>
          </p:cNvPr>
          <p:cNvSpPr txBox="1"/>
          <p:nvPr/>
        </p:nvSpPr>
        <p:spPr>
          <a:xfrm>
            <a:off x="5313050" y="38818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0EFCB3BF-E77F-EDD6-323D-E466E0551A87}"/>
              </a:ext>
            </a:extLst>
          </p:cNvPr>
          <p:cNvSpPr txBox="1"/>
          <p:nvPr/>
        </p:nvSpPr>
        <p:spPr>
          <a:xfrm>
            <a:off x="5962908" y="4303073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6175954F-8A2C-6832-FF02-18537E477CC6}"/>
              </a:ext>
            </a:extLst>
          </p:cNvPr>
          <p:cNvSpPr txBox="1"/>
          <p:nvPr/>
        </p:nvSpPr>
        <p:spPr>
          <a:xfrm>
            <a:off x="7635245" y="394396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75EC917D-3202-F774-44ED-9D4F8A58AA23}"/>
              </a:ext>
            </a:extLst>
          </p:cNvPr>
          <p:cNvSpPr txBox="1"/>
          <p:nvPr/>
        </p:nvSpPr>
        <p:spPr>
          <a:xfrm>
            <a:off x="6749546" y="368895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50F693D8-5E15-1443-40CD-8438F913BB85}"/>
              </a:ext>
            </a:extLst>
          </p:cNvPr>
          <p:cNvSpPr txBox="1"/>
          <p:nvPr/>
        </p:nvSpPr>
        <p:spPr>
          <a:xfrm>
            <a:off x="7756276" y="31707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625F03BC-5BFE-C028-379D-975DDFF5C2F6}"/>
              </a:ext>
            </a:extLst>
          </p:cNvPr>
          <p:cNvSpPr txBox="1"/>
          <p:nvPr/>
        </p:nvSpPr>
        <p:spPr>
          <a:xfrm>
            <a:off x="6261613" y="316794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07F286C8-A166-84F3-6D98-63779F0247A3}"/>
              </a:ext>
            </a:extLst>
          </p:cNvPr>
          <p:cNvSpPr txBox="1"/>
          <p:nvPr/>
        </p:nvSpPr>
        <p:spPr>
          <a:xfrm>
            <a:off x="7268596" y="2408995"/>
            <a:ext cx="24130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  <a:p>
            <a:pPr marL="100965">
              <a:lnSpc>
                <a:spcPct val="100000"/>
              </a:lnSpc>
              <a:spcBef>
                <a:spcPts val="145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13E188AB-5593-8468-F3A4-2A7CABC4EA7F}"/>
              </a:ext>
            </a:extLst>
          </p:cNvPr>
          <p:cNvSpPr txBox="1"/>
          <p:nvPr/>
        </p:nvSpPr>
        <p:spPr>
          <a:xfrm>
            <a:off x="6261613" y="272172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731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9F000-D015-1913-CC87-5C7C3741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8FCA0C-6152-D97E-EECE-F05E14C74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2000" cy="4351338"/>
              </a:xfrm>
            </p:spPr>
            <p:txBody>
              <a:bodyPr>
                <a:normAutofit/>
              </a:bodyPr>
              <a:lstStyle/>
              <a:p>
                <a:pPr marL="355600" marR="863600" indent="-343535">
                  <a:lnSpc>
                    <a:spcPct val="100000"/>
                  </a:lnSpc>
                  <a:spcBef>
                    <a:spcPts val="95"/>
                  </a:spcBef>
                  <a:tabLst>
                    <a:tab pos="355600" algn="l"/>
                  </a:tabLst>
                </a:pPr>
                <a:r>
                  <a:rPr lang="en-US" altLang="zh-CN" sz="2800" spc="-55" dirty="0">
                    <a:cs typeface="Times New Roman" panose="02020603050405020304" pitchFamily="18" charset="0"/>
                  </a:rPr>
                  <a:t>Consider </a:t>
                </a:r>
                <a:r>
                  <a:rPr lang="en-US" altLang="zh-CN" sz="2800" spc="-5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directed </a:t>
                </a:r>
                <a:r>
                  <a:rPr lang="en-US" altLang="zh-CN" sz="2800" spc="-30" dirty="0">
                    <a:cs typeface="Times New Roman" panose="02020603050405020304" pitchFamily="18" charset="0"/>
                  </a:rPr>
                  <a:t>weighted </a:t>
                </a:r>
                <a:r>
                  <a:rPr lang="en-US" altLang="zh-CN" sz="2800" spc="-60" dirty="0">
                    <a:cs typeface="Times New Roman" panose="02020603050405020304" pitchFamily="18" charset="0"/>
                  </a:rPr>
                  <a:t>graph </a:t>
                </a:r>
                <a:r>
                  <a:rPr lang="en-US" altLang="zh-CN" sz="2800" spc="-45" dirty="0">
                    <a:cs typeface="Times New Roman" panose="02020603050405020304" pitchFamily="18" charset="0"/>
                  </a:rPr>
                  <a:t>defined </a:t>
                </a:r>
                <a:r>
                  <a:rPr lang="en-US" altLang="zh-CN" sz="2800" spc="-25" dirty="0">
                    <a:cs typeface="Times New Roman" panose="02020603050405020304" pitchFamily="18" charset="0"/>
                  </a:rPr>
                  <a:t>by</a:t>
                </a:r>
                <a:r>
                  <a:rPr lang="en-US" altLang="zh-CN" sz="2800" spc="-14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80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80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800" i="1" spc="-204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function</a:t>
                </a:r>
                <a:r>
                  <a:rPr lang="en-US" altLang="zh-CN" spc="-38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5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zh-CN" sz="2800" spc="-150" dirty="0">
                    <a:cs typeface="Times New Roman" panose="02020603050405020304" pitchFamily="18" charset="0"/>
                  </a:rPr>
                  <a:t>.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355600" marR="5080" indent="-343535">
                  <a:lnSpc>
                    <a:spcPct val="100000"/>
                  </a:lnSpc>
                  <a:spcBef>
                    <a:spcPts val="675"/>
                  </a:spcBef>
                  <a:tabLst>
                    <a:tab pos="355600" algn="l"/>
                  </a:tabLst>
                </a:pPr>
                <a:r>
                  <a:rPr lang="en-US" altLang="zh-CN" sz="2800" spc="-55" dirty="0">
                    <a:cs typeface="Times New Roman" panose="02020603050405020304" pitchFamily="18" charset="0"/>
                  </a:rPr>
                  <a:t>Consider </a:t>
                </a:r>
                <a:r>
                  <a:rPr lang="en-US" altLang="zh-CN" sz="2800" spc="-5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path </a:t>
                </a:r>
                <a:r>
                  <a:rPr lang="en-US" altLang="zh-CN" sz="2800" spc="-70" dirty="0"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CN" sz="2800" i="1" spc="-2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i="1" spc="-23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(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3075" i="1" spc="-165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800" i="1" spc="-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3075" i="1" spc="-135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spc="-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altLang="zh-CN" sz="2800" i="1" spc="-9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800" i="1" spc="-9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3075" i="1" spc="-142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spc="-9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800" i="1" spc="-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3075" i="1" spc="-135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800" i="1" spc="-9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altLang="zh-CN" sz="2800" i="1" spc="-17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r>
                      <a:rPr lang="en-US" altLang="zh-CN" sz="2800" i="1" spc="-229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800" i="1" spc="-229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3075" i="1" spc="-345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zh-CN" altLang="en-US" sz="3075" i="1" spc="-345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 spc="-18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0" i="1" spc="-17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7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spc="-17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sz="2800" b="0" i="1" spc="-17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800" b="0" i="1" spc="-175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spc="-17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800" spc="-175" dirty="0">
                    <a:cs typeface="Times New Roman" panose="02020603050405020304" pitchFamily="18" charset="0"/>
                  </a:rPr>
                  <a:t>,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for </a:t>
                </a:r>
                <a:r>
                  <a:rPr lang="en-US" altLang="zh-CN" spc="-30" dirty="0">
                    <a:cs typeface="Times New Roman" panose="02020603050405020304" pitchFamily="18" charset="0"/>
                  </a:rPr>
                  <a:t>integer</a:t>
                </a:r>
                <a:r>
                  <a:rPr lang="en-US" altLang="zh-CN" sz="2800" spc="-3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spc="-800" dirty="0">
                    <a:cs typeface="Times New Roman" panose="02020603050405020304" pitchFamily="18" charset="0"/>
                  </a:rPr>
                  <a:t>𝑙</a:t>
                </a:r>
                <a14:m>
                  <m:oMath xmlns:m="http://schemas.openxmlformats.org/officeDocument/2006/math">
                    <m:r>
                      <a:rPr lang="en-US" altLang="zh-CN" sz="2800" i="1" spc="-2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 </m:t>
                    </m:r>
                    <m:r>
                      <a:rPr lang="en-US" altLang="zh-CN" sz="2800" i="1" spc="-21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800" i="1" spc="-2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800" spc="-210" dirty="0">
                    <a:cs typeface="Times New Roman" panose="02020603050405020304" pitchFamily="18" charset="0"/>
                  </a:rPr>
                  <a:t>. </a:t>
                </a:r>
              </a:p>
              <a:p>
                <a:pPr marL="12065" marR="5080" indent="0">
                  <a:lnSpc>
                    <a:spcPct val="100000"/>
                  </a:lnSpc>
                  <a:spcBef>
                    <a:spcPts val="675"/>
                  </a:spcBef>
                  <a:buNone/>
                  <a:tabLst>
                    <a:tab pos="355600" algn="l"/>
                  </a:tabLst>
                </a:pPr>
                <a:r>
                  <a:rPr lang="en-US" altLang="zh-CN" spc="-210" dirty="0"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800" spc="-155" dirty="0">
                    <a:cs typeface="Times New Roman" panose="02020603050405020304" pitchFamily="18" charset="0"/>
                  </a:rPr>
                  <a:t>We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define the 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length </a:t>
                </a:r>
                <a:r>
                  <a:rPr lang="en-US" altLang="zh-CN" sz="2800" spc="-45" dirty="0">
                    <a:cs typeface="Times New Roman" panose="02020603050405020304" pitchFamily="18" charset="0"/>
                  </a:rPr>
                  <a:t>of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the</a:t>
                </a:r>
                <a:r>
                  <a:rPr lang="en-US" altLang="zh-CN" sz="2800" spc="-29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path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70" dirty="0">
                    <a:cs typeface="Times New Roman" panose="02020603050405020304" pitchFamily="18" charset="0"/>
                  </a:rPr>
                  <a:t>as: </a:t>
                </a:r>
              </a:p>
              <a:p>
                <a:pPr marL="812800" lvl="1">
                  <a:lnSpc>
                    <a:spcPts val="2410"/>
                  </a:lnSpc>
                  <a:spcBef>
                    <a:spcPts val="190"/>
                  </a:spcBef>
                  <a:tabLst>
                    <a:tab pos="1602105" algn="l"/>
                  </a:tabLst>
                </a:pPr>
                <a:r>
                  <a:rPr lang="en-US" altLang="zh-CN" spc="-7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ar-AE" altLang="zh-CN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zh-CN" altLang="ar-AE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ar-AE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  <m:e>
                        <m:r>
                          <a:rPr lang="zh-CN" altLang="ar-AE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ar-AE" altLang="zh-CN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CN" altLang="ar-AE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ar-AE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b="0" i="1" spc="-7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ar-AE" i="1" spc="-7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ar-AE" i="1" spc="-7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altLang="zh-CN" b="0" i="1" spc="-7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ar-AE" altLang="zh-CN" b="0" i="1" spc="-7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ar-AE" altLang="zh-CN" sz="2800" spc="-75" dirty="0">
                  <a:cs typeface="Times New Roman" panose="02020603050405020304" pitchFamily="18" charset="0"/>
                </a:endParaRPr>
              </a:p>
              <a:p>
                <a:pPr marL="812800" lvl="1">
                  <a:lnSpc>
                    <a:spcPts val="2410"/>
                  </a:lnSpc>
                  <a:spcBef>
                    <a:spcPts val="190"/>
                  </a:spcBef>
                  <a:tabLst>
                    <a:tab pos="1602105" algn="l"/>
                  </a:tabLst>
                </a:pPr>
                <a:r>
                  <a:rPr lang="en-US" altLang="zh-CN" spc="-75" dirty="0">
                    <a:cs typeface="Times New Roman" panose="02020603050405020304" pitchFamily="18" charset="0"/>
                  </a:rPr>
                  <a:t>Recall </a:t>
                </a:r>
                <a:r>
                  <a:rPr lang="en-US" altLang="zh-CN" spc="-50" dirty="0">
                    <a:cs typeface="Times New Roman" panose="02020603050405020304" pitchFamily="18" charset="0"/>
                  </a:rPr>
                  <a:t>that </a:t>
                </a:r>
                <a:r>
                  <a:rPr lang="en-US" altLang="zh-CN" spc="35" dirty="0">
                    <a:cs typeface="Times New Roman" panose="02020603050405020304" pitchFamily="18" charset="0"/>
                  </a:rPr>
                  <a:t>we </a:t>
                </a:r>
                <a:r>
                  <a:rPr lang="en-US" altLang="zh-CN" spc="-75" dirty="0">
                    <a:cs typeface="Times New Roman" panose="02020603050405020304" pitchFamily="18" charset="0"/>
                  </a:rPr>
                  <a:t>may </a:t>
                </a:r>
                <a:r>
                  <a:rPr lang="en-US" altLang="zh-CN" spc="-40" dirty="0">
                    <a:cs typeface="Times New Roman" panose="02020603050405020304" pitchFamily="18" charset="0"/>
                  </a:rPr>
                  <a:t>also </a:t>
                </a:r>
                <a:r>
                  <a:rPr lang="en-US" altLang="zh-CN" spc="-35" dirty="0">
                    <a:cs typeface="Times New Roman" panose="02020603050405020304" pitchFamily="18" charset="0"/>
                  </a:rPr>
                  <a:t>denote </a:t>
                </a:r>
                <a:r>
                  <a:rPr lang="en-US" altLang="zh-CN" spc="-40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pc="-55" dirty="0">
                    <a:cs typeface="Times New Roman" panose="02020603050405020304" pitchFamily="18" charset="0"/>
                  </a:rPr>
                  <a:t>path </a:t>
                </a:r>
                <a:r>
                  <a:rPr lang="en-US" altLang="zh-CN" spc="-70" dirty="0">
                    <a:cs typeface="Times New Roman" panose="02020603050405020304" pitchFamily="18" charset="0"/>
                  </a:rPr>
                  <a:t>as: </a:t>
                </a:r>
                <a14:m>
                  <m:oMath xmlns:m="http://schemas.openxmlformats.org/officeDocument/2006/math">
                    <m:r>
                      <a:rPr lang="zh-CN" altLang="en-US" i="1" spc="-18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75" i="1" spc="-277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675" i="1" spc="-277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spc="-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  <m:r>
                      <a:rPr lang="zh-CN" altLang="en-US" i="1" spc="-155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675" i="1" spc="-232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675" i="1" spc="-30" baseline="-1626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spc="-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  <m:r>
                      <a:rPr lang="en-US" altLang="zh-CN" i="1" spc="-409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  </m:t>
                    </m:r>
                    <m:r>
                      <a:rPr lang="en-US" altLang="zh-CN" i="1" spc="-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pc="-2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pc="-2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pc="-2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n-US" altLang="zh-CN" b="0" i="1" spc="-2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pc="-21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pc="-210" dirty="0">
                    <a:cs typeface="Times New Roman" panose="02020603050405020304" pitchFamily="18" charset="0"/>
                  </a:rPr>
                  <a:t>.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355600" marR="154305" indent="-343535">
                  <a:lnSpc>
                    <a:spcPct val="100000"/>
                  </a:lnSpc>
                  <a:spcBef>
                    <a:spcPts val="670"/>
                  </a:spcBef>
                  <a:tabLst>
                    <a:tab pos="355600" algn="l"/>
                  </a:tabLst>
                </a:pPr>
                <a:r>
                  <a:rPr lang="en-US" altLang="zh-CN" sz="2800" spc="-120" dirty="0">
                    <a:cs typeface="Times New Roman" panose="02020603050405020304" pitchFamily="18" charset="0"/>
                  </a:rPr>
                  <a:t>Give </a:t>
                </a:r>
                <a:r>
                  <a:rPr lang="en-US" altLang="zh-CN" sz="2800" dirty="0">
                    <a:cs typeface="Times New Roman" panose="02020603050405020304" pitchFamily="18" charset="0"/>
                  </a:rPr>
                  <a:t>two </a:t>
                </a:r>
                <a:r>
                  <a:rPr lang="en-US" altLang="zh-CN" sz="2800" spc="-20" dirty="0">
                    <a:cs typeface="Times New Roman" panose="02020603050405020304" pitchFamily="18" charset="0"/>
                  </a:rPr>
                  <a:t>vertices </a:t>
                </a:r>
                <a14:m>
                  <m:oMath xmlns:m="http://schemas.openxmlformats.org/officeDocument/2006/math">
                    <m:r>
                      <a:rPr lang="zh-CN" altLang="en-US" sz="2800" i="1" spc="-15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155" dirty="0"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800" i="1" spc="-1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800" i="1" spc="-7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       </m:t>
                    </m:r>
                    <m:r>
                      <a:rPr lang="zh-CN" altLang="en-US" sz="2800" i="1" spc="-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altLang="zh-CN" sz="2800" spc="-15" dirty="0">
                    <a:cs typeface="Times New Roman" panose="02020603050405020304" pitchFamily="18" charset="0"/>
                  </a:rPr>
                  <a:t>, </a:t>
                </a:r>
                <a:r>
                  <a:rPr lang="en-US" altLang="zh-CN" sz="2800" spc="-45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800" b="1" spc="-25" dirty="0">
                    <a:cs typeface="Times New Roman" panose="02020603050405020304" pitchFamily="18" charset="0"/>
                  </a:rPr>
                  <a:t>shortest </a:t>
                </a:r>
                <a:r>
                  <a:rPr lang="en-US" altLang="zh-CN" sz="2800" b="1" spc="-50" dirty="0">
                    <a:cs typeface="Times New Roman" panose="02020603050405020304" pitchFamily="18" charset="0"/>
                  </a:rPr>
                  <a:t>path </a:t>
                </a:r>
                <a:r>
                  <a:rPr lang="en-US" altLang="zh-CN" sz="2800" spc="-65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to</a:t>
                </a:r>
                <a:r>
                  <a:rPr lang="en-US" altLang="zh-CN" sz="2800" spc="-28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sz="2800" spc="1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30" dirty="0"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800" spc="-50" dirty="0">
                    <a:cs typeface="Times New Roman" panose="02020603050405020304" pitchFamily="18" charset="0"/>
                  </a:rPr>
                  <a:t>a </a:t>
                </a:r>
                <a:r>
                  <a:rPr lang="en-US" altLang="zh-CN" sz="2800" spc="-55" dirty="0">
                    <a:cs typeface="Times New Roman" panose="02020603050405020304" pitchFamily="18" charset="0"/>
                  </a:rPr>
                  <a:t>path </a:t>
                </a:r>
                <a:r>
                  <a:rPr lang="en-US" altLang="zh-CN" sz="2800" spc="-70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8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sz="2800" spc="1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50" dirty="0">
                    <a:cs typeface="Times New Roman" panose="02020603050405020304" pitchFamily="18" charset="0"/>
                  </a:rPr>
                  <a:t>that has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800" b="1" spc="-100" dirty="0">
                    <a:cs typeface="Times New Roman" panose="02020603050405020304" pitchFamily="18" charset="0"/>
                  </a:rPr>
                  <a:t>minimum </a:t>
                </a:r>
                <a:r>
                  <a:rPr lang="en-US" altLang="zh-CN" sz="2800" b="1" spc="-55" dirty="0">
                    <a:cs typeface="Times New Roman" panose="02020603050405020304" pitchFamily="18" charset="0"/>
                  </a:rPr>
                  <a:t>length  </a:t>
                </a:r>
                <a:r>
                  <a:rPr lang="en-US" altLang="zh-CN" sz="2800" spc="-75" dirty="0">
                    <a:cs typeface="Times New Roman" panose="02020603050405020304" pitchFamily="18" charset="0"/>
                  </a:rPr>
                  <a:t>among </a:t>
                </a:r>
                <a:r>
                  <a:rPr lang="en-US" altLang="zh-CN" sz="2800" spc="-50" dirty="0">
                    <a:cs typeface="Times New Roman" panose="02020603050405020304" pitchFamily="18" charset="0"/>
                  </a:rPr>
                  <a:t>all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800" spc="-45" dirty="0">
                    <a:cs typeface="Times New Roman" panose="02020603050405020304" pitchFamily="18" charset="0"/>
                  </a:rPr>
                  <a:t>paths </a:t>
                </a:r>
                <a:r>
                  <a:rPr lang="en-US" altLang="zh-CN" sz="2800" spc="-65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to</a:t>
                </a:r>
                <a:r>
                  <a:rPr lang="en-US" altLang="zh-CN" sz="2800" spc="-11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2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sz="2800" spc="-200" dirty="0">
                    <a:cs typeface="Times New Roman" panose="02020603050405020304" pitchFamily="18" charset="0"/>
                  </a:rPr>
                  <a:t>.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marL="355600" marR="820419" indent="-343535">
                  <a:lnSpc>
                    <a:spcPct val="100000"/>
                  </a:lnSpc>
                  <a:spcBef>
                    <a:spcPts val="675"/>
                  </a:spcBef>
                  <a:tabLst>
                    <a:tab pos="355600" algn="l"/>
                  </a:tabLst>
                </a:pPr>
                <a:r>
                  <a:rPr lang="en-US" altLang="zh-CN" sz="2800" spc="-130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8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sz="2800" spc="1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25" dirty="0">
                    <a:cs typeface="Times New Roman" panose="02020603050405020304" pitchFamily="18" charset="0"/>
                  </a:rPr>
                  <a:t>is </a:t>
                </a:r>
                <a:r>
                  <a:rPr lang="en-US" altLang="zh-CN" sz="2800" b="1" spc="-45" dirty="0">
                    <a:cs typeface="Times New Roman" panose="02020603050405020304" pitchFamily="18" charset="0"/>
                  </a:rPr>
                  <a:t>unreachable</a:t>
                </a:r>
                <a:r>
                  <a:rPr lang="en-US" altLang="zh-CN" sz="2800" spc="-4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65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800" i="1" spc="-13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130" dirty="0">
                    <a:cs typeface="Times New Roman" panose="02020603050405020304" pitchFamily="18" charset="0"/>
                  </a:rPr>
                  <a:t>, then </a:t>
                </a:r>
                <a:r>
                  <a:rPr lang="en-US" altLang="zh-CN" sz="2800" spc="-35" dirty="0">
                    <a:cs typeface="Times New Roman" panose="02020603050405020304" pitchFamily="18" charset="0"/>
                  </a:rPr>
                  <a:t>the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distance </a:t>
                </a:r>
                <a:r>
                  <a:rPr lang="en-US" altLang="zh-CN" sz="2800" spc="-70" dirty="0"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40" dirty="0"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sz="2800" i="1" spc="1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 sz="2800" spc="15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spc="-30" dirty="0">
                    <a:cs typeface="Times New Roman" panose="02020603050405020304" pitchFamily="18" charset="0"/>
                  </a:rPr>
                  <a:t>is</a:t>
                </a:r>
                <a:r>
                  <a:rPr lang="en-US" altLang="zh-CN" spc="-17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7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altLang="zh-CN" sz="2800" spc="-70" dirty="0">
                    <a:cs typeface="Times New Roman" panose="02020603050405020304" pitchFamily="18" charset="0"/>
                  </a:rPr>
                  <a:t>.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8FCA0C-6152-D97E-EECE-F05E14C74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2000" cy="4351338"/>
              </a:xfrm>
              <a:blipFill>
                <a:blip r:embed="rId2"/>
                <a:stretch>
                  <a:fillRect l="-800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C51A9-34CD-9AAB-9DD5-041E650B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6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115BA-1F07-DF15-4ADB-8C367A76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SSSP with Positive Weights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3DCBD3-1576-A09B-5243-39C9954BA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 smtClean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be a directed weighted  graph,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maps every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to a positive  value.</a:t>
                </a:r>
              </a:p>
              <a:p>
                <a:r>
                  <a:rPr lang="en-US" altLang="zh-CN" dirty="0"/>
                  <a:t>Given a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, the goal of the SSSP problem is to  find, for every other vertex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, a shortest path 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, unless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unreachable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A subsequence property</a:t>
                </a:r>
              </a:p>
              <a:p>
                <a:pPr lvl="1"/>
                <a:r>
                  <a:rPr lang="en-US" altLang="zh-CN" dirty="0"/>
                  <a:t>Lemma: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→⋯→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shortest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 then for every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satisfying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i="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→⋯→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shortest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Proof: suppose that this is not true, then we can find a  shorter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. Using that path to replace the  original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, the whole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will become shorter, which contradicts 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→⋯→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is the shortest path.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3DCBD3-1576-A09B-5243-39C9954BA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2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9368E5-55C3-BA6B-8239-DEF38AFA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9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C8882-CA34-BAC2-21DE-0990DEBC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Shortest Path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50364A-900C-D8DC-B6B3-6F47BC64A2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439"/>
                <a:ext cx="5389128" cy="42005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 path </a:t>
                </a:r>
                <a:r>
                  <a:rPr lang="zh-CN" altLang="en-US" dirty="0"/>
                  <a:t>𝑐 → 𝑒 </a:t>
                </a:r>
                <a:r>
                  <a:rPr lang="en-US" altLang="zh-CN" dirty="0"/>
                  <a:t>has length 10</a:t>
                </a:r>
              </a:p>
              <a:p>
                <a:r>
                  <a:rPr lang="en-US" altLang="zh-CN" dirty="0"/>
                  <a:t>The path </a:t>
                </a:r>
                <a:r>
                  <a:rPr lang="zh-CN" altLang="en-US" dirty="0"/>
                  <a:t>𝑐 → 𝑑 → 𝑔 → 𝑓 → 𝑒 </a:t>
                </a:r>
                <a:r>
                  <a:rPr lang="en-US" altLang="zh-CN" dirty="0"/>
                  <a:t>has length 6</a:t>
                </a:r>
              </a:p>
              <a:p>
                <a:r>
                  <a:rPr lang="en-US" altLang="zh-CN" dirty="0"/>
                  <a:t>The second path is the shortest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know that any subsequence of this path is also a  shortest path. For example, </a:t>
                </a:r>
                <a:r>
                  <a:rPr lang="zh-CN" altLang="en-US" dirty="0"/>
                  <a:t>𝑐 → 𝑑 → 𝑔 → 𝑓 </a:t>
                </a:r>
                <a:r>
                  <a:rPr lang="en-US" altLang="zh-CN" dirty="0"/>
                  <a:t>must be a  shortest path from </a:t>
                </a:r>
                <a:r>
                  <a:rPr lang="zh-CN" altLang="en-US" dirty="0"/>
                  <a:t>𝑐 </a:t>
                </a:r>
                <a:r>
                  <a:rPr lang="en-US" altLang="zh-CN" dirty="0"/>
                  <a:t>to </a:t>
                </a:r>
                <a:r>
                  <a:rPr lang="zh-CN" altLang="en-US" dirty="0"/>
                  <a:t>𝑓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50364A-900C-D8DC-B6B3-6F47BC64A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439"/>
                <a:ext cx="5389128" cy="4200524"/>
              </a:xfrm>
              <a:blipFill>
                <a:blip r:embed="rId2"/>
                <a:stretch>
                  <a:fillRect l="-2036" t="-3628" r="-1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8C917-CD6D-38B6-DDDB-E5E21FE8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D14E60B-5210-46E8-A802-92FADA3BAA42}"/>
              </a:ext>
            </a:extLst>
          </p:cNvPr>
          <p:cNvSpPr/>
          <p:nvPr/>
        </p:nvSpPr>
        <p:spPr>
          <a:xfrm>
            <a:off x="6936242" y="2775916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32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9" y="642619"/>
                </a:lnTo>
                <a:lnTo>
                  <a:pt x="63500" y="642619"/>
                </a:lnTo>
                <a:lnTo>
                  <a:pt x="44068" y="621156"/>
                </a:lnTo>
                <a:lnTo>
                  <a:pt x="54797" y="611478"/>
                </a:lnTo>
                <a:lnTo>
                  <a:pt x="35432" y="590041"/>
                </a:lnTo>
                <a:close/>
              </a:path>
              <a:path w="752475" h="680719">
                <a:moveTo>
                  <a:pt x="54797" y="611478"/>
                </a:moveTo>
                <a:lnTo>
                  <a:pt x="44068" y="621156"/>
                </a:lnTo>
                <a:lnTo>
                  <a:pt x="63500" y="642619"/>
                </a:lnTo>
                <a:lnTo>
                  <a:pt x="74206" y="632963"/>
                </a:lnTo>
                <a:lnTo>
                  <a:pt x="54797" y="611478"/>
                </a:lnTo>
                <a:close/>
              </a:path>
              <a:path w="752475" h="680719">
                <a:moveTo>
                  <a:pt x="74206" y="632963"/>
                </a:moveTo>
                <a:lnTo>
                  <a:pt x="63500" y="642619"/>
                </a:lnTo>
                <a:lnTo>
                  <a:pt x="82929" y="642619"/>
                </a:lnTo>
                <a:lnTo>
                  <a:pt x="74206" y="632963"/>
                </a:lnTo>
                <a:close/>
              </a:path>
              <a:path w="752475" h="680719">
                <a:moveTo>
                  <a:pt x="732663" y="0"/>
                </a:moveTo>
                <a:lnTo>
                  <a:pt x="54797" y="611478"/>
                </a:lnTo>
                <a:lnTo>
                  <a:pt x="74206" y="632963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7C4A7E-A6C4-663D-0402-1A63405A9C22}"/>
              </a:ext>
            </a:extLst>
          </p:cNvPr>
          <p:cNvSpPr/>
          <p:nvPr/>
        </p:nvSpPr>
        <p:spPr>
          <a:xfrm>
            <a:off x="7629663" y="24925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4B7E913-6515-15EF-D124-82F734410371}"/>
              </a:ext>
            </a:extLst>
          </p:cNvPr>
          <p:cNvSpPr/>
          <p:nvPr/>
        </p:nvSpPr>
        <p:spPr>
          <a:xfrm>
            <a:off x="7629663" y="24925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A0465F3-2828-F266-5303-7E404DBC464F}"/>
              </a:ext>
            </a:extLst>
          </p:cNvPr>
          <p:cNvSpPr txBox="1"/>
          <p:nvPr/>
        </p:nvSpPr>
        <p:spPr>
          <a:xfrm>
            <a:off x="7693289" y="2508023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4B6D94A1-818E-C910-28CB-C3471DE1F786}"/>
              </a:ext>
            </a:extLst>
          </p:cNvPr>
          <p:cNvSpPr/>
          <p:nvPr/>
        </p:nvSpPr>
        <p:spPr>
          <a:xfrm>
            <a:off x="10133595" y="24925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008F653-7581-FB04-A8F0-0E0BD1FD73FB}"/>
              </a:ext>
            </a:extLst>
          </p:cNvPr>
          <p:cNvSpPr/>
          <p:nvPr/>
        </p:nvSpPr>
        <p:spPr>
          <a:xfrm>
            <a:off x="6651255" y="340545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F2D7854-0E9A-B7A4-BE1C-258D0D5C5750}"/>
              </a:ext>
            </a:extLst>
          </p:cNvPr>
          <p:cNvSpPr/>
          <p:nvPr/>
        </p:nvSpPr>
        <p:spPr>
          <a:xfrm>
            <a:off x="6651255" y="340545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A337697-F8B2-93E7-1A19-68DCDFA9B4D2}"/>
              </a:ext>
            </a:extLst>
          </p:cNvPr>
          <p:cNvSpPr txBox="1"/>
          <p:nvPr/>
        </p:nvSpPr>
        <p:spPr>
          <a:xfrm>
            <a:off x="6715517" y="3421585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404AA2E-8958-FF70-4E02-ECB37E161F58}"/>
              </a:ext>
            </a:extLst>
          </p:cNvPr>
          <p:cNvSpPr/>
          <p:nvPr/>
        </p:nvSpPr>
        <p:spPr>
          <a:xfrm>
            <a:off x="6651255" y="440367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134B03F-6650-49CE-AFBA-F974F05B801F}"/>
              </a:ext>
            </a:extLst>
          </p:cNvPr>
          <p:cNvSpPr/>
          <p:nvPr/>
        </p:nvSpPr>
        <p:spPr>
          <a:xfrm>
            <a:off x="8315463" y="340545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4DBC57F-8801-240E-6670-6CEED9E06A3A}"/>
              </a:ext>
            </a:extLst>
          </p:cNvPr>
          <p:cNvSpPr txBox="1"/>
          <p:nvPr/>
        </p:nvSpPr>
        <p:spPr>
          <a:xfrm>
            <a:off x="8375153" y="342158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455F1399-30E5-7E1F-6E0D-488AC68F0E1F}"/>
              </a:ext>
            </a:extLst>
          </p:cNvPr>
          <p:cNvSpPr/>
          <p:nvPr/>
        </p:nvSpPr>
        <p:spPr>
          <a:xfrm>
            <a:off x="8315463" y="440367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FFC9804-41C2-7249-7A2F-4F9071C2EC4A}"/>
              </a:ext>
            </a:extLst>
          </p:cNvPr>
          <p:cNvSpPr txBox="1"/>
          <p:nvPr/>
        </p:nvSpPr>
        <p:spPr>
          <a:xfrm>
            <a:off x="6724026" y="4419754"/>
            <a:ext cx="1800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3860" algn="l"/>
              </a:tabLst>
            </a:pPr>
            <a:r>
              <a:rPr sz="1800" spc="-420" dirty="0">
                <a:latin typeface="DejaVu Sans"/>
                <a:cs typeface="DejaVu Sans"/>
              </a:rPr>
              <a:t>𝑐	</a:t>
            </a:r>
            <a:r>
              <a:rPr sz="1800" spc="-31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163386A-5D13-A8F3-32D0-0B20328E2B3C}"/>
              </a:ext>
            </a:extLst>
          </p:cNvPr>
          <p:cNvSpPr/>
          <p:nvPr/>
        </p:nvSpPr>
        <p:spPr>
          <a:xfrm>
            <a:off x="9798315" y="340545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69D5E886-C3BD-454A-B33F-95FDF5B34DBB}"/>
              </a:ext>
            </a:extLst>
          </p:cNvPr>
          <p:cNvSpPr txBox="1"/>
          <p:nvPr/>
        </p:nvSpPr>
        <p:spPr>
          <a:xfrm>
            <a:off x="9855846" y="3421585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2D3951EC-DD2D-11F1-5D90-B2C34802F0B9}"/>
              </a:ext>
            </a:extLst>
          </p:cNvPr>
          <p:cNvSpPr/>
          <p:nvPr/>
        </p:nvSpPr>
        <p:spPr>
          <a:xfrm>
            <a:off x="11462522" y="340393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7F2D6565-4E56-9B8A-971B-3E1B4E05D808}"/>
              </a:ext>
            </a:extLst>
          </p:cNvPr>
          <p:cNvSpPr txBox="1"/>
          <p:nvPr/>
        </p:nvSpPr>
        <p:spPr>
          <a:xfrm>
            <a:off x="11552439" y="3419425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0" dirty="0">
                <a:latin typeface="DejaVu Sans"/>
                <a:cs typeface="DejaVu Sans"/>
              </a:rPr>
              <a:t>𝑖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0D2531DA-F615-1E6D-B4B9-2F247CB8B10F}"/>
              </a:ext>
            </a:extLst>
          </p:cNvPr>
          <p:cNvSpPr/>
          <p:nvPr/>
        </p:nvSpPr>
        <p:spPr>
          <a:xfrm>
            <a:off x="9005834" y="398914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E6EB7266-B8C3-0C98-8AB4-1C03725ACBE1}"/>
              </a:ext>
            </a:extLst>
          </p:cNvPr>
          <p:cNvSpPr txBox="1"/>
          <p:nvPr/>
        </p:nvSpPr>
        <p:spPr>
          <a:xfrm>
            <a:off x="9070097" y="4005276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6DE7C8A7-54B4-0888-FE27-BD2D799D4845}"/>
              </a:ext>
            </a:extLst>
          </p:cNvPr>
          <p:cNvSpPr/>
          <p:nvPr/>
        </p:nvSpPr>
        <p:spPr>
          <a:xfrm>
            <a:off x="7916174" y="2786711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49524" y="48090"/>
                </a:moveTo>
                <a:lnTo>
                  <a:pt x="32258" y="48133"/>
                </a:lnTo>
                <a:lnTo>
                  <a:pt x="25582" y="64187"/>
                </a:lnTo>
                <a:lnTo>
                  <a:pt x="436117" y="677672"/>
                </a:lnTo>
                <a:lnTo>
                  <a:pt x="460248" y="661543"/>
                </a:lnTo>
                <a:lnTo>
                  <a:pt x="49524" y="4809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25582" y="64187"/>
                </a:lnTo>
                <a:lnTo>
                  <a:pt x="20192" y="56134"/>
                </a:lnTo>
                <a:lnTo>
                  <a:pt x="44196" y="40132"/>
                </a:lnTo>
                <a:lnTo>
                  <a:pt x="70602" y="40132"/>
                </a:lnTo>
                <a:lnTo>
                  <a:pt x="0" y="0"/>
                </a:lnTo>
                <a:close/>
              </a:path>
              <a:path w="460375" h="678180">
                <a:moveTo>
                  <a:pt x="44196" y="40132"/>
                </a:moveTo>
                <a:lnTo>
                  <a:pt x="20192" y="56134"/>
                </a:lnTo>
                <a:lnTo>
                  <a:pt x="25582" y="64187"/>
                </a:lnTo>
                <a:lnTo>
                  <a:pt x="32258" y="48133"/>
                </a:lnTo>
                <a:lnTo>
                  <a:pt x="49524" y="48090"/>
                </a:lnTo>
                <a:lnTo>
                  <a:pt x="44196" y="40132"/>
                </a:lnTo>
                <a:close/>
              </a:path>
              <a:path w="460375" h="678180">
                <a:moveTo>
                  <a:pt x="70602" y="40132"/>
                </a:moveTo>
                <a:lnTo>
                  <a:pt x="44196" y="40132"/>
                </a:lnTo>
                <a:lnTo>
                  <a:pt x="49524" y="48090"/>
                </a:lnTo>
                <a:lnTo>
                  <a:pt x="84454" y="48006"/>
                </a:lnTo>
                <a:lnTo>
                  <a:pt x="70602" y="40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59B81F8-BDA2-09A0-D59F-2AD799506802}"/>
              </a:ext>
            </a:extLst>
          </p:cNvPr>
          <p:cNvSpPr/>
          <p:nvPr/>
        </p:nvSpPr>
        <p:spPr>
          <a:xfrm>
            <a:off x="6775461" y="3749879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28956" y="567563"/>
                </a:moveTo>
                <a:lnTo>
                  <a:pt x="0" y="567563"/>
                </a:lnTo>
                <a:lnTo>
                  <a:pt x="43433" y="654430"/>
                </a:lnTo>
                <a:lnTo>
                  <a:pt x="79629" y="582040"/>
                </a:lnTo>
                <a:lnTo>
                  <a:pt x="28956" y="582040"/>
                </a:lnTo>
                <a:lnTo>
                  <a:pt x="28956" y="567563"/>
                </a:lnTo>
                <a:close/>
              </a:path>
              <a:path w="86994" h="654685">
                <a:moveTo>
                  <a:pt x="57912" y="0"/>
                </a:moveTo>
                <a:lnTo>
                  <a:pt x="28956" y="0"/>
                </a:lnTo>
                <a:lnTo>
                  <a:pt x="28956" y="582040"/>
                </a:lnTo>
                <a:lnTo>
                  <a:pt x="57912" y="582040"/>
                </a:lnTo>
                <a:lnTo>
                  <a:pt x="57912" y="0"/>
                </a:lnTo>
                <a:close/>
              </a:path>
              <a:path w="86994" h="654685">
                <a:moveTo>
                  <a:pt x="86868" y="567563"/>
                </a:moveTo>
                <a:lnTo>
                  <a:pt x="57912" y="567563"/>
                </a:lnTo>
                <a:lnTo>
                  <a:pt x="57912" y="582040"/>
                </a:lnTo>
                <a:lnTo>
                  <a:pt x="79629" y="582040"/>
                </a:lnTo>
                <a:lnTo>
                  <a:pt x="86868" y="56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0C69521-13DD-9C36-2FB7-D4CC19172B0A}"/>
              </a:ext>
            </a:extLst>
          </p:cNvPr>
          <p:cNvSpPr/>
          <p:nvPr/>
        </p:nvSpPr>
        <p:spPr>
          <a:xfrm>
            <a:off x="6929511" y="3699588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16" y="27881"/>
                </a:moveTo>
                <a:lnTo>
                  <a:pt x="0" y="742314"/>
                </a:lnTo>
                <a:lnTo>
                  <a:pt x="13462" y="767969"/>
                </a:lnTo>
                <a:lnTo>
                  <a:pt x="1364127" y="53384"/>
                </a:lnTo>
                <a:lnTo>
                  <a:pt x="1350616" y="27881"/>
                </a:lnTo>
                <a:close/>
              </a:path>
              <a:path w="1434464" h="768350">
                <a:moveTo>
                  <a:pt x="1419128" y="21082"/>
                </a:moveTo>
                <a:lnTo>
                  <a:pt x="1363472" y="21082"/>
                </a:lnTo>
                <a:lnTo>
                  <a:pt x="1376934" y="46609"/>
                </a:lnTo>
                <a:lnTo>
                  <a:pt x="1364127" y="53384"/>
                </a:lnTo>
                <a:lnTo>
                  <a:pt x="1377696" y="78994"/>
                </a:lnTo>
                <a:lnTo>
                  <a:pt x="1419128" y="21082"/>
                </a:lnTo>
                <a:close/>
              </a:path>
              <a:path w="1434464" h="768350">
                <a:moveTo>
                  <a:pt x="1363472" y="21082"/>
                </a:moveTo>
                <a:lnTo>
                  <a:pt x="1350616" y="27881"/>
                </a:lnTo>
                <a:lnTo>
                  <a:pt x="1364127" y="53384"/>
                </a:lnTo>
                <a:lnTo>
                  <a:pt x="1376934" y="46609"/>
                </a:lnTo>
                <a:lnTo>
                  <a:pt x="1363472" y="21082"/>
                </a:lnTo>
                <a:close/>
              </a:path>
              <a:path w="1434464" h="768350">
                <a:moveTo>
                  <a:pt x="1434211" y="0"/>
                </a:moveTo>
                <a:lnTo>
                  <a:pt x="1337055" y="2286"/>
                </a:lnTo>
                <a:lnTo>
                  <a:pt x="1350616" y="27881"/>
                </a:lnTo>
                <a:lnTo>
                  <a:pt x="1363472" y="21082"/>
                </a:lnTo>
                <a:lnTo>
                  <a:pt x="1419128" y="21082"/>
                </a:lnTo>
                <a:lnTo>
                  <a:pt x="14342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526B84F5-9E52-EE10-BFCB-DEEA8F69D1EC}"/>
              </a:ext>
            </a:extLst>
          </p:cNvPr>
          <p:cNvSpPr/>
          <p:nvPr/>
        </p:nvSpPr>
        <p:spPr>
          <a:xfrm>
            <a:off x="6986535" y="4532454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4">
                <a:moveTo>
                  <a:pt x="1242440" y="0"/>
                </a:moveTo>
                <a:lnTo>
                  <a:pt x="1242440" y="86867"/>
                </a:lnTo>
                <a:lnTo>
                  <a:pt x="1300352" y="57912"/>
                </a:lnTo>
                <a:lnTo>
                  <a:pt x="1256918" y="57912"/>
                </a:lnTo>
                <a:lnTo>
                  <a:pt x="1256918" y="28955"/>
                </a:lnTo>
                <a:lnTo>
                  <a:pt x="1300352" y="28955"/>
                </a:lnTo>
                <a:lnTo>
                  <a:pt x="1242440" y="0"/>
                </a:lnTo>
                <a:close/>
              </a:path>
              <a:path w="1329689" h="86994">
                <a:moveTo>
                  <a:pt x="1242440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242440" y="57912"/>
                </a:lnTo>
                <a:lnTo>
                  <a:pt x="1242440" y="28955"/>
                </a:lnTo>
                <a:close/>
              </a:path>
              <a:path w="1329689" h="86994">
                <a:moveTo>
                  <a:pt x="1300352" y="28955"/>
                </a:moveTo>
                <a:lnTo>
                  <a:pt x="1256918" y="28955"/>
                </a:lnTo>
                <a:lnTo>
                  <a:pt x="1256918" y="57912"/>
                </a:lnTo>
                <a:lnTo>
                  <a:pt x="1300352" y="57912"/>
                </a:lnTo>
                <a:lnTo>
                  <a:pt x="1329308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66E41A21-94ED-EBD5-8616-32C573246153}"/>
              </a:ext>
            </a:extLst>
          </p:cNvPr>
          <p:cNvSpPr/>
          <p:nvPr/>
        </p:nvSpPr>
        <p:spPr>
          <a:xfrm>
            <a:off x="8439668" y="3749879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5" h="6546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7AC96E3D-0500-6A30-3A35-2BB7084D3836}"/>
              </a:ext>
            </a:extLst>
          </p:cNvPr>
          <p:cNvSpPr/>
          <p:nvPr/>
        </p:nvSpPr>
        <p:spPr>
          <a:xfrm>
            <a:off x="8650742" y="3534233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8" y="0"/>
                </a:moveTo>
                <a:lnTo>
                  <a:pt x="1060958" y="86867"/>
                </a:lnTo>
                <a:lnTo>
                  <a:pt x="1118870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8" y="0"/>
                </a:lnTo>
                <a:close/>
              </a:path>
              <a:path w="1148079" h="86994">
                <a:moveTo>
                  <a:pt x="1060958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8" y="57912"/>
                </a:lnTo>
                <a:lnTo>
                  <a:pt x="1060958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70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45F7D4EF-6519-701A-BDDF-39D3713F48C2}"/>
              </a:ext>
            </a:extLst>
          </p:cNvPr>
          <p:cNvSpPr/>
          <p:nvPr/>
        </p:nvSpPr>
        <p:spPr>
          <a:xfrm>
            <a:off x="10133595" y="353283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90" h="86994">
                <a:moveTo>
                  <a:pt x="1300522" y="28956"/>
                </a:moveTo>
                <a:lnTo>
                  <a:pt x="1256918" y="28956"/>
                </a:lnTo>
                <a:lnTo>
                  <a:pt x="1256918" y="57912"/>
                </a:lnTo>
                <a:lnTo>
                  <a:pt x="1242525" y="57935"/>
                </a:lnTo>
                <a:lnTo>
                  <a:pt x="1242567" y="86868"/>
                </a:lnTo>
                <a:lnTo>
                  <a:pt x="1329309" y="43307"/>
                </a:lnTo>
                <a:lnTo>
                  <a:pt x="1300522" y="28956"/>
                </a:lnTo>
                <a:close/>
              </a:path>
              <a:path w="1329690" h="86994">
                <a:moveTo>
                  <a:pt x="1242483" y="28979"/>
                </a:moveTo>
                <a:lnTo>
                  <a:pt x="0" y="30987"/>
                </a:lnTo>
                <a:lnTo>
                  <a:pt x="0" y="59944"/>
                </a:lnTo>
                <a:lnTo>
                  <a:pt x="1242525" y="57935"/>
                </a:lnTo>
                <a:lnTo>
                  <a:pt x="1242483" y="28979"/>
                </a:lnTo>
                <a:close/>
              </a:path>
              <a:path w="1329690" h="86994">
                <a:moveTo>
                  <a:pt x="1256918" y="28956"/>
                </a:moveTo>
                <a:lnTo>
                  <a:pt x="1242483" y="28979"/>
                </a:lnTo>
                <a:lnTo>
                  <a:pt x="1242525" y="57935"/>
                </a:lnTo>
                <a:lnTo>
                  <a:pt x="1256918" y="57912"/>
                </a:lnTo>
                <a:lnTo>
                  <a:pt x="1256918" y="28956"/>
                </a:lnTo>
                <a:close/>
              </a:path>
              <a:path w="1329690" h="86994">
                <a:moveTo>
                  <a:pt x="1242440" y="0"/>
                </a:moveTo>
                <a:lnTo>
                  <a:pt x="1242483" y="28979"/>
                </a:lnTo>
                <a:lnTo>
                  <a:pt x="1300522" y="28956"/>
                </a:lnTo>
                <a:lnTo>
                  <a:pt x="1242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83D9E64F-068D-1D60-84D2-C8EDB9A0392B}"/>
              </a:ext>
            </a:extLst>
          </p:cNvPr>
          <p:cNvSpPr/>
          <p:nvPr/>
        </p:nvSpPr>
        <p:spPr>
          <a:xfrm>
            <a:off x="8601974" y="2773377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60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60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1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E8D38C8C-06A0-DE31-8E10-77C3DFCA56D3}"/>
              </a:ext>
            </a:extLst>
          </p:cNvPr>
          <p:cNvSpPr/>
          <p:nvPr/>
        </p:nvSpPr>
        <p:spPr>
          <a:xfrm>
            <a:off x="9965954" y="2829638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4" y="479298"/>
                </a:moveTo>
                <a:lnTo>
                  <a:pt x="0" y="576199"/>
                </a:lnTo>
                <a:lnTo>
                  <a:pt x="81534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7" y="506475"/>
                </a:lnTo>
                <a:lnTo>
                  <a:pt x="31602" y="494000"/>
                </a:lnTo>
                <a:lnTo>
                  <a:pt x="6604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7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3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2" y="14732"/>
                </a:lnTo>
                <a:lnTo>
                  <a:pt x="322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686326DB-0003-8465-9E41-8A7EC8D65453}"/>
              </a:ext>
            </a:extLst>
          </p:cNvPr>
          <p:cNvSpPr/>
          <p:nvPr/>
        </p:nvSpPr>
        <p:spPr>
          <a:xfrm>
            <a:off x="9292347" y="3687269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7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BA1D7230-F639-6EAA-2DCF-C9667FD32EB9}"/>
              </a:ext>
            </a:extLst>
          </p:cNvPr>
          <p:cNvSpPr/>
          <p:nvPr/>
        </p:nvSpPr>
        <p:spPr>
          <a:xfrm>
            <a:off x="8650742" y="4271595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20" h="305435">
                <a:moveTo>
                  <a:pt x="44958" y="218821"/>
                </a:moveTo>
                <a:lnTo>
                  <a:pt x="0" y="304926"/>
                </a:lnTo>
                <a:lnTo>
                  <a:pt x="95885" y="289178"/>
                </a:lnTo>
                <a:lnTo>
                  <a:pt x="85037" y="274192"/>
                </a:lnTo>
                <a:lnTo>
                  <a:pt x="67183" y="274192"/>
                </a:lnTo>
                <a:lnTo>
                  <a:pt x="50165" y="250698"/>
                </a:lnTo>
                <a:lnTo>
                  <a:pt x="61891" y="242215"/>
                </a:lnTo>
                <a:lnTo>
                  <a:pt x="44958" y="218821"/>
                </a:lnTo>
                <a:close/>
              </a:path>
              <a:path w="414020" h="305435">
                <a:moveTo>
                  <a:pt x="61891" y="242215"/>
                </a:moveTo>
                <a:lnTo>
                  <a:pt x="50165" y="250698"/>
                </a:lnTo>
                <a:lnTo>
                  <a:pt x="67183" y="274192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20" h="305435">
                <a:moveTo>
                  <a:pt x="78899" y="265713"/>
                </a:moveTo>
                <a:lnTo>
                  <a:pt x="67183" y="274192"/>
                </a:lnTo>
                <a:lnTo>
                  <a:pt x="85037" y="274192"/>
                </a:lnTo>
                <a:lnTo>
                  <a:pt x="78899" y="265713"/>
                </a:lnTo>
                <a:close/>
              </a:path>
              <a:path w="414020" h="305435">
                <a:moveTo>
                  <a:pt x="396748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6" y="23367"/>
                </a:lnTo>
                <a:lnTo>
                  <a:pt x="396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5EC49709-C6D6-3349-DE0E-65C9653C804D}"/>
              </a:ext>
            </a:extLst>
          </p:cNvPr>
          <p:cNvSpPr/>
          <p:nvPr/>
        </p:nvSpPr>
        <p:spPr>
          <a:xfrm>
            <a:off x="9292347" y="3734258"/>
            <a:ext cx="2341245" cy="572770"/>
          </a:xfrm>
          <a:custGeom>
            <a:avLst/>
            <a:gdLst/>
            <a:ahLst/>
            <a:cxnLst/>
            <a:rect l="l" t="t" r="r" b="b"/>
            <a:pathLst>
              <a:path w="2341245" h="572769">
                <a:moveTo>
                  <a:pt x="74929" y="487679"/>
                </a:moveTo>
                <a:lnTo>
                  <a:pt x="0" y="549401"/>
                </a:lnTo>
                <a:lnTo>
                  <a:pt x="94361" y="572388"/>
                </a:lnTo>
                <a:lnTo>
                  <a:pt x="88622" y="547370"/>
                </a:lnTo>
                <a:lnTo>
                  <a:pt x="73787" y="547370"/>
                </a:lnTo>
                <a:lnTo>
                  <a:pt x="67310" y="519175"/>
                </a:lnTo>
                <a:lnTo>
                  <a:pt x="81413" y="515945"/>
                </a:lnTo>
                <a:lnTo>
                  <a:pt x="74929" y="487679"/>
                </a:lnTo>
                <a:close/>
              </a:path>
              <a:path w="2341245" h="572769">
                <a:moveTo>
                  <a:pt x="81413" y="515945"/>
                </a:moveTo>
                <a:lnTo>
                  <a:pt x="67310" y="519175"/>
                </a:lnTo>
                <a:lnTo>
                  <a:pt x="73787" y="547370"/>
                </a:lnTo>
                <a:lnTo>
                  <a:pt x="87881" y="544142"/>
                </a:lnTo>
                <a:lnTo>
                  <a:pt x="81413" y="515945"/>
                </a:lnTo>
                <a:close/>
              </a:path>
              <a:path w="2341245" h="572769">
                <a:moveTo>
                  <a:pt x="87881" y="544142"/>
                </a:moveTo>
                <a:lnTo>
                  <a:pt x="73787" y="547370"/>
                </a:lnTo>
                <a:lnTo>
                  <a:pt x="88622" y="547370"/>
                </a:lnTo>
                <a:lnTo>
                  <a:pt x="87881" y="544142"/>
                </a:lnTo>
                <a:close/>
              </a:path>
              <a:path w="2341245" h="572769">
                <a:moveTo>
                  <a:pt x="2334260" y="0"/>
                </a:moveTo>
                <a:lnTo>
                  <a:pt x="81413" y="515945"/>
                </a:lnTo>
                <a:lnTo>
                  <a:pt x="87881" y="544142"/>
                </a:lnTo>
                <a:lnTo>
                  <a:pt x="2340737" y="28193"/>
                </a:lnTo>
                <a:lnTo>
                  <a:pt x="2334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23F0B311-9DDE-035F-4437-A1310C09BF16}"/>
              </a:ext>
            </a:extLst>
          </p:cNvPr>
          <p:cNvSpPr txBox="1"/>
          <p:nvPr/>
        </p:nvSpPr>
        <p:spPr>
          <a:xfrm>
            <a:off x="7023999" y="28908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5DAEC718-4599-C092-C632-807C284EE3B5}"/>
              </a:ext>
            </a:extLst>
          </p:cNvPr>
          <p:cNvSpPr txBox="1"/>
          <p:nvPr/>
        </p:nvSpPr>
        <p:spPr>
          <a:xfrm>
            <a:off x="8199639" y="286926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23F7DA9E-33D3-6363-3D77-09CAF612BED4}"/>
              </a:ext>
            </a:extLst>
          </p:cNvPr>
          <p:cNvSpPr txBox="1"/>
          <p:nvPr/>
        </p:nvSpPr>
        <p:spPr>
          <a:xfrm>
            <a:off x="6570483" y="3881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D6DAA35D-5605-CB87-1F24-C5103E919349}"/>
              </a:ext>
            </a:extLst>
          </p:cNvPr>
          <p:cNvSpPr txBox="1"/>
          <p:nvPr/>
        </p:nvSpPr>
        <p:spPr>
          <a:xfrm>
            <a:off x="7431796" y="381871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20C9C237-F37A-83F2-BA08-B873C9A47496}"/>
              </a:ext>
            </a:extLst>
          </p:cNvPr>
          <p:cNvSpPr txBox="1"/>
          <p:nvPr/>
        </p:nvSpPr>
        <p:spPr>
          <a:xfrm>
            <a:off x="7477263" y="4669106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Georgia"/>
                <a:cs typeface="Georgia"/>
              </a:rPr>
              <a:t>10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D89F139D-E20A-8666-BDE8-1B923C27ADC7}"/>
              </a:ext>
            </a:extLst>
          </p:cNvPr>
          <p:cNvSpPr txBox="1"/>
          <p:nvPr/>
        </p:nvSpPr>
        <p:spPr>
          <a:xfrm>
            <a:off x="8241676" y="398089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3B605D3A-9132-D6D6-9591-BBDDA6EDBE1E}"/>
              </a:ext>
            </a:extLst>
          </p:cNvPr>
          <p:cNvSpPr txBox="1"/>
          <p:nvPr/>
        </p:nvSpPr>
        <p:spPr>
          <a:xfrm>
            <a:off x="8891534" y="440210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0D6D2141-5A4A-F19C-C740-F12C02EC8A60}"/>
              </a:ext>
            </a:extLst>
          </p:cNvPr>
          <p:cNvSpPr txBox="1"/>
          <p:nvPr/>
        </p:nvSpPr>
        <p:spPr>
          <a:xfrm>
            <a:off x="10563871" y="404299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3BF8C777-6C2E-F338-AE13-F5BD50767A33}"/>
              </a:ext>
            </a:extLst>
          </p:cNvPr>
          <p:cNvSpPr txBox="1"/>
          <p:nvPr/>
        </p:nvSpPr>
        <p:spPr>
          <a:xfrm>
            <a:off x="9678172" y="37879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9D4E308-313B-16A9-D594-8BD4A0FA2960}"/>
              </a:ext>
            </a:extLst>
          </p:cNvPr>
          <p:cNvSpPr txBox="1"/>
          <p:nvPr/>
        </p:nvSpPr>
        <p:spPr>
          <a:xfrm>
            <a:off x="10684902" y="326981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AD95848A-E72F-45F6-AD7A-1B0315EA74F9}"/>
              </a:ext>
            </a:extLst>
          </p:cNvPr>
          <p:cNvSpPr txBox="1"/>
          <p:nvPr/>
        </p:nvSpPr>
        <p:spPr>
          <a:xfrm>
            <a:off x="9190239" y="326697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27060E1-A8EA-AE91-8949-E068A1012273}"/>
              </a:ext>
            </a:extLst>
          </p:cNvPr>
          <p:cNvSpPr txBox="1"/>
          <p:nvPr/>
        </p:nvSpPr>
        <p:spPr>
          <a:xfrm>
            <a:off x="10197222" y="2508023"/>
            <a:ext cx="24130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  <a:p>
            <a:pPr marL="100965">
              <a:lnSpc>
                <a:spcPct val="100000"/>
              </a:lnSpc>
              <a:spcBef>
                <a:spcPts val="145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C5EB02FA-648B-55A9-D2AA-3AE8249D312E}"/>
              </a:ext>
            </a:extLst>
          </p:cNvPr>
          <p:cNvSpPr txBox="1"/>
          <p:nvPr/>
        </p:nvSpPr>
        <p:spPr>
          <a:xfrm>
            <a:off x="9190239" y="28207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670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0CFAC-390F-5A98-ECD3-90391F0AB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Dijkstra’s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ED9EA5-666E-CBF8-C60A-55CA0B091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06428"/>
              </a:xfrm>
            </p:spPr>
            <p:txBody>
              <a:bodyPr/>
              <a:lstStyle/>
              <a:p>
                <a:r>
                  <a:rPr lang="en-US" altLang="zh-CN" dirty="0"/>
                  <a:t>We will first introduce the </a:t>
                </a:r>
                <a:r>
                  <a:rPr lang="en-US" altLang="zh-CN" b="1" dirty="0"/>
                  <a:t>Dijkstra’s algorithm</a:t>
                </a:r>
                <a:r>
                  <a:rPr lang="en-US" altLang="zh-CN" dirty="0"/>
                  <a:t> for solving the SSSP with positive weights problem</a:t>
                </a:r>
              </a:p>
              <a:p>
                <a:r>
                  <a:rPr lang="en-US" altLang="zh-CN" dirty="0"/>
                  <a:t>Utilizing the subsequence property, our algorithm will  create a </a:t>
                </a:r>
                <a:r>
                  <a:rPr lang="en-US" altLang="zh-CN" b="1" dirty="0"/>
                  <a:t>shortest path tree </a:t>
                </a:r>
                <a:r>
                  <a:rPr lang="en-US" altLang="zh-CN" dirty="0"/>
                  <a:t>that encodes all the shortest  paths from the source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ED9EA5-666E-CBF8-C60A-55CA0B091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06428"/>
              </a:xfrm>
              <a:blipFill>
                <a:blip r:embed="rId2"/>
                <a:stretch>
                  <a:fillRect l="-1043" t="-4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72A26-272A-ECE3-781D-B2C7121C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2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0B949-81D0-A55E-E74C-60403DC5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Connected Graph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AC1DDE-9B9D-150C-76EF-A9FA0F6E0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95213"/>
              </a:xfrm>
            </p:spPr>
            <p:txBody>
              <a:bodyPr/>
              <a:lstStyle/>
              <a:p>
                <a:r>
                  <a:rPr lang="en-US" altLang="zh-CN" dirty="0"/>
                  <a:t>An undirected graph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is connected if, for any two  distinct vertices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has a path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AC1DDE-9B9D-150C-76EF-A9FA0F6E0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95213"/>
              </a:xfrm>
              <a:blipFill>
                <a:blip r:embed="rId2"/>
                <a:stretch>
                  <a:fillRect l="-1043" t="-10366" b="-3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C711DB-4981-8786-629B-377D4ACA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2E26C41-FCA5-DB3D-B6C8-E51F6C8E6789}"/>
              </a:ext>
            </a:extLst>
          </p:cNvPr>
          <p:cNvSpPr/>
          <p:nvPr/>
        </p:nvSpPr>
        <p:spPr>
          <a:xfrm>
            <a:off x="3250964" y="41223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8586E41-CFCB-AC21-DFFB-3E6531DCC515}"/>
              </a:ext>
            </a:extLst>
          </p:cNvPr>
          <p:cNvSpPr txBox="1"/>
          <p:nvPr/>
        </p:nvSpPr>
        <p:spPr>
          <a:xfrm>
            <a:off x="3268617" y="4139079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4255C48-3DD3-68AE-951C-F44BD95FE54C}"/>
              </a:ext>
            </a:extLst>
          </p:cNvPr>
          <p:cNvSpPr/>
          <p:nvPr/>
        </p:nvSpPr>
        <p:spPr>
          <a:xfrm>
            <a:off x="4538745" y="36955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9BA379B-3025-7035-4176-CB3E9E4E5F23}"/>
              </a:ext>
            </a:extLst>
          </p:cNvPr>
          <p:cNvSpPr txBox="1"/>
          <p:nvPr/>
        </p:nvSpPr>
        <p:spPr>
          <a:xfrm>
            <a:off x="4554239" y="371197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A5B349C-21FF-1103-325B-4ACDCCA8645A}"/>
              </a:ext>
            </a:extLst>
          </p:cNvPr>
          <p:cNvSpPr/>
          <p:nvPr/>
        </p:nvSpPr>
        <p:spPr>
          <a:xfrm>
            <a:off x="4172985" y="29823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1A117784-4747-A5B9-036E-842FA1FEE619}"/>
              </a:ext>
            </a:extLst>
          </p:cNvPr>
          <p:cNvSpPr txBox="1"/>
          <p:nvPr/>
        </p:nvSpPr>
        <p:spPr>
          <a:xfrm>
            <a:off x="4187844" y="2998492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C20205C-8912-F34E-966E-FE777FAC9059}"/>
              </a:ext>
            </a:extLst>
          </p:cNvPr>
          <p:cNvSpPr/>
          <p:nvPr/>
        </p:nvSpPr>
        <p:spPr>
          <a:xfrm>
            <a:off x="3378980" y="537809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49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49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899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11F1EC41-FC29-8C7F-C359-71B7364A16F0}"/>
              </a:ext>
            </a:extLst>
          </p:cNvPr>
          <p:cNvSpPr txBox="1"/>
          <p:nvPr/>
        </p:nvSpPr>
        <p:spPr>
          <a:xfrm>
            <a:off x="3393586" y="5393840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F8BB2C3C-8FCF-52A7-EBA4-F532F19A9BDC}"/>
              </a:ext>
            </a:extLst>
          </p:cNvPr>
          <p:cNvSpPr/>
          <p:nvPr/>
        </p:nvSpPr>
        <p:spPr>
          <a:xfrm>
            <a:off x="4843544" y="521045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13CF2938-0714-2FB2-591F-F3603BE7B02C}"/>
              </a:ext>
            </a:extLst>
          </p:cNvPr>
          <p:cNvSpPr txBox="1"/>
          <p:nvPr/>
        </p:nvSpPr>
        <p:spPr>
          <a:xfrm>
            <a:off x="4863864" y="5226200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E7F02011-10F0-64A0-6BB3-52B097F1DBCA}"/>
              </a:ext>
            </a:extLst>
          </p:cNvPr>
          <p:cNvSpPr/>
          <p:nvPr/>
        </p:nvSpPr>
        <p:spPr>
          <a:xfrm>
            <a:off x="3537476" y="3867807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30" h="305435">
                <a:moveTo>
                  <a:pt x="0" y="305434"/>
                </a:moveTo>
                <a:lnTo>
                  <a:pt x="100203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F2FECD00-6153-184C-8EFA-13EB7CEED06F}"/>
              </a:ext>
            </a:extLst>
          </p:cNvPr>
          <p:cNvSpPr/>
          <p:nvPr/>
        </p:nvSpPr>
        <p:spPr>
          <a:xfrm>
            <a:off x="3537476" y="4416447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29" h="965835">
                <a:moveTo>
                  <a:pt x="0" y="0"/>
                </a:moveTo>
                <a:lnTo>
                  <a:pt x="1306830" y="965326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7805CF07-F535-DD66-3771-DCB1B0F1496D}"/>
              </a:ext>
            </a:extLst>
          </p:cNvPr>
          <p:cNvSpPr/>
          <p:nvPr/>
        </p:nvSpPr>
        <p:spPr>
          <a:xfrm>
            <a:off x="4825256" y="3989728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17AED528-1500-705B-A713-B141F67727B4}"/>
              </a:ext>
            </a:extLst>
          </p:cNvPr>
          <p:cNvSpPr/>
          <p:nvPr/>
        </p:nvSpPr>
        <p:spPr>
          <a:xfrm>
            <a:off x="3418604" y="4466740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5" h="910589">
                <a:moveTo>
                  <a:pt x="0" y="0"/>
                </a:moveTo>
                <a:lnTo>
                  <a:pt x="127508" y="910463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D9F23515-EB14-CF15-CAD1-25251EDB9985}"/>
              </a:ext>
            </a:extLst>
          </p:cNvPr>
          <p:cNvSpPr/>
          <p:nvPr/>
        </p:nvSpPr>
        <p:spPr>
          <a:xfrm>
            <a:off x="3418604" y="3276495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8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59335FD-E7CF-C7BA-E177-98AC4204C721}"/>
              </a:ext>
            </a:extLst>
          </p:cNvPr>
          <p:cNvSpPr txBox="1"/>
          <p:nvPr/>
        </p:nvSpPr>
        <p:spPr>
          <a:xfrm>
            <a:off x="3650507" y="3333468"/>
            <a:ext cx="224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F9B184C4-DBD1-E857-5BAD-58119865F36B}"/>
              </a:ext>
            </a:extLst>
          </p:cNvPr>
          <p:cNvSpPr txBox="1"/>
          <p:nvPr/>
        </p:nvSpPr>
        <p:spPr>
          <a:xfrm>
            <a:off x="3930033" y="3697628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38469B31-31C4-6D16-B286-EA8C6322C3BE}"/>
              </a:ext>
            </a:extLst>
          </p:cNvPr>
          <p:cNvSpPr txBox="1"/>
          <p:nvPr/>
        </p:nvSpPr>
        <p:spPr>
          <a:xfrm>
            <a:off x="5068462" y="425757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D1193AC1-274E-CC10-34D5-4A9DE00F4066}"/>
              </a:ext>
            </a:extLst>
          </p:cNvPr>
          <p:cNvSpPr txBox="1"/>
          <p:nvPr/>
        </p:nvSpPr>
        <p:spPr>
          <a:xfrm>
            <a:off x="4125105" y="4556275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A53819D6-5858-C4A5-E72F-700F2DC6A3D5}"/>
              </a:ext>
            </a:extLst>
          </p:cNvPr>
          <p:cNvSpPr txBox="1"/>
          <p:nvPr/>
        </p:nvSpPr>
        <p:spPr>
          <a:xfrm>
            <a:off x="3212864" y="481383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5B554018-87C6-43B4-66A1-0B931CD6288F}"/>
              </a:ext>
            </a:extLst>
          </p:cNvPr>
          <p:cNvSpPr/>
          <p:nvPr/>
        </p:nvSpPr>
        <p:spPr>
          <a:xfrm>
            <a:off x="6839985" y="41223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C411AC18-6E2C-3AD5-5357-831F25E08F98}"/>
              </a:ext>
            </a:extLst>
          </p:cNvPr>
          <p:cNvSpPr txBox="1"/>
          <p:nvPr/>
        </p:nvSpPr>
        <p:spPr>
          <a:xfrm>
            <a:off x="6859162" y="4139079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71F8E4A2-F3DF-BD9F-CC47-D72B57BF682D}"/>
              </a:ext>
            </a:extLst>
          </p:cNvPr>
          <p:cNvSpPr/>
          <p:nvPr/>
        </p:nvSpPr>
        <p:spPr>
          <a:xfrm>
            <a:off x="8129289" y="3695595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7BAD23BE-4B48-35B1-6817-552363FDE8EE}"/>
              </a:ext>
            </a:extLst>
          </p:cNvPr>
          <p:cNvSpPr txBox="1"/>
          <p:nvPr/>
        </p:nvSpPr>
        <p:spPr>
          <a:xfrm>
            <a:off x="8144528" y="371197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CCA843A6-CBC1-9BE6-F7E3-6FDAC5BF5201}"/>
              </a:ext>
            </a:extLst>
          </p:cNvPr>
          <p:cNvSpPr/>
          <p:nvPr/>
        </p:nvSpPr>
        <p:spPr>
          <a:xfrm>
            <a:off x="7762005" y="29823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B161CBC0-860C-F6CB-59E3-37372DB2DD4D}"/>
              </a:ext>
            </a:extLst>
          </p:cNvPr>
          <p:cNvSpPr txBox="1"/>
          <p:nvPr/>
        </p:nvSpPr>
        <p:spPr>
          <a:xfrm>
            <a:off x="7778133" y="2998492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F0D939A0-0F12-8733-59EB-F009BC9B4F4E}"/>
              </a:ext>
            </a:extLst>
          </p:cNvPr>
          <p:cNvSpPr/>
          <p:nvPr/>
        </p:nvSpPr>
        <p:spPr>
          <a:xfrm>
            <a:off x="6968000" y="5378091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49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49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899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4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5F9471E5-A66C-627B-822F-82CD32639D78}"/>
              </a:ext>
            </a:extLst>
          </p:cNvPr>
          <p:cNvSpPr txBox="1"/>
          <p:nvPr/>
        </p:nvSpPr>
        <p:spPr>
          <a:xfrm>
            <a:off x="6983749" y="5393840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33661732-C9AB-E17E-A517-51CF9D861ED5}"/>
              </a:ext>
            </a:extLst>
          </p:cNvPr>
          <p:cNvSpPr/>
          <p:nvPr/>
        </p:nvSpPr>
        <p:spPr>
          <a:xfrm>
            <a:off x="8434089" y="521045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5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427974FA-79C4-5F0B-1953-4FC144A29B11}"/>
              </a:ext>
            </a:extLst>
          </p:cNvPr>
          <p:cNvSpPr txBox="1"/>
          <p:nvPr/>
        </p:nvSpPr>
        <p:spPr>
          <a:xfrm>
            <a:off x="8454154" y="5226200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9F8BDD51-05E4-DDFE-5C35-FE57E9276199}"/>
              </a:ext>
            </a:extLst>
          </p:cNvPr>
          <p:cNvSpPr/>
          <p:nvPr/>
        </p:nvSpPr>
        <p:spPr>
          <a:xfrm>
            <a:off x="7126497" y="3867807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29" h="305435">
                <a:moveTo>
                  <a:pt x="0" y="305434"/>
                </a:moveTo>
                <a:lnTo>
                  <a:pt x="100202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7A935AE7-EDB5-607F-874D-AFAEDA63E04E}"/>
              </a:ext>
            </a:extLst>
          </p:cNvPr>
          <p:cNvSpPr/>
          <p:nvPr/>
        </p:nvSpPr>
        <p:spPr>
          <a:xfrm>
            <a:off x="7126497" y="4416447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29" h="965835">
                <a:moveTo>
                  <a:pt x="0" y="0"/>
                </a:moveTo>
                <a:lnTo>
                  <a:pt x="1306829" y="96532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8E820CA-00BE-CD5A-383A-49AB549C7D48}"/>
              </a:ext>
            </a:extLst>
          </p:cNvPr>
          <p:cNvSpPr/>
          <p:nvPr/>
        </p:nvSpPr>
        <p:spPr>
          <a:xfrm>
            <a:off x="8414277" y="3989728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FD1F3CAD-D8C5-C959-1278-37244D097D8F}"/>
              </a:ext>
            </a:extLst>
          </p:cNvPr>
          <p:cNvSpPr/>
          <p:nvPr/>
        </p:nvSpPr>
        <p:spPr>
          <a:xfrm>
            <a:off x="7254512" y="3276495"/>
            <a:ext cx="557530" cy="2152015"/>
          </a:xfrm>
          <a:custGeom>
            <a:avLst/>
            <a:gdLst/>
            <a:ahLst/>
            <a:cxnLst/>
            <a:rect l="l" t="t" r="r" b="b"/>
            <a:pathLst>
              <a:path w="557529" h="2152015">
                <a:moveTo>
                  <a:pt x="0" y="2151506"/>
                </a:moveTo>
                <a:lnTo>
                  <a:pt x="55727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5B82833-72F2-CEA6-84A9-91C3890E67CD}"/>
              </a:ext>
            </a:extLst>
          </p:cNvPr>
          <p:cNvSpPr txBox="1"/>
          <p:nvPr/>
        </p:nvSpPr>
        <p:spPr>
          <a:xfrm>
            <a:off x="7276356" y="3309642"/>
            <a:ext cx="38290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00"/>
              </a:spcBef>
            </a:pPr>
            <a:r>
              <a:rPr sz="1800" spc="-405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spc="-155" dirty="0">
                <a:latin typeface="DejaVu Sans"/>
                <a:cs typeface="DejaVu Sans"/>
              </a:rPr>
              <a:t>𝑒</a:t>
            </a:r>
            <a:r>
              <a:rPr sz="1950" spc="-232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DC8036AC-94AB-A5D7-6CC2-94F4F2E1A98F}"/>
              </a:ext>
            </a:extLst>
          </p:cNvPr>
          <p:cNvSpPr txBox="1"/>
          <p:nvPr/>
        </p:nvSpPr>
        <p:spPr>
          <a:xfrm>
            <a:off x="8658625" y="4257570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CB79123-198F-0FEE-897E-623A6EAB90F5}"/>
              </a:ext>
            </a:extLst>
          </p:cNvPr>
          <p:cNvSpPr txBox="1"/>
          <p:nvPr/>
        </p:nvSpPr>
        <p:spPr>
          <a:xfrm>
            <a:off x="7715268" y="4556275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DejaVu Sans"/>
                <a:cs typeface="DejaVu Sans"/>
              </a:rPr>
              <a:t>𝑒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17F9692B-7C75-87B3-16BC-38EFCA1830E7}"/>
              </a:ext>
            </a:extLst>
          </p:cNvPr>
          <p:cNvSpPr txBox="1"/>
          <p:nvPr/>
        </p:nvSpPr>
        <p:spPr>
          <a:xfrm>
            <a:off x="7013086" y="4729376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46F16C74-D0F4-F560-CF4A-24346386E1AB}"/>
              </a:ext>
            </a:extLst>
          </p:cNvPr>
          <p:cNvSpPr txBox="1"/>
          <p:nvPr/>
        </p:nvSpPr>
        <p:spPr>
          <a:xfrm>
            <a:off x="7119766" y="4837579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ans"/>
                <a:cs typeface="DejaVu Sans"/>
              </a:rPr>
              <a:t>5</a:t>
            </a:r>
            <a:endParaRPr sz="130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92940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4D15B-38BD-2153-1A96-55FF0E3C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Dijkstra’s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A57EAB-C3D5-C915-EB4E-022CCC0C4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edge relaxation idea</a:t>
                </a:r>
              </a:p>
              <a:p>
                <a:pPr lvl="1"/>
                <a:r>
                  <a:rPr lang="en-US" altLang="zh-CN" sz="2800" dirty="0"/>
                  <a:t>For every vertex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, we will maintain a value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dirty="0"/>
                  <a:t>that  represents the length of the shortest path from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800" dirty="0"/>
                  <a:t> found so far.</a:t>
                </a:r>
              </a:p>
              <a:p>
                <a:pPr lvl="1"/>
                <a:r>
                  <a:rPr lang="en-US" altLang="zh-CN" sz="2800" dirty="0"/>
                  <a:t>At the end of the algorithm, we will ensure that every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dirty="0"/>
                  <a:t>is equal to the precise shortest path from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A core operation in our algorithm is called edge </a:t>
                </a:r>
                <a:r>
                  <a:rPr lang="en-US" altLang="zh-CN" sz="2800" b="1" dirty="0"/>
                  <a:t>relaxation</a:t>
                </a:r>
                <a:r>
                  <a:rPr lang="en-US" altLang="zh-CN" sz="2800" dirty="0"/>
                  <a:t>. Given  an edge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we relax it as follows:</a:t>
                </a:r>
              </a:p>
              <a:p>
                <a:pPr lvl="2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&lt;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dirty="0"/>
                  <a:t>, do nothing</a:t>
                </a:r>
              </a:p>
              <a:p>
                <a:pPr lvl="2"/>
                <a:r>
                  <a:rPr lang="en-US" altLang="zh-CN" sz="2800" dirty="0"/>
                  <a:t>Otherwise, reduce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A57EAB-C3D5-C915-EB4E-022CCC0C4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797" b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85141-DB1E-F475-E038-D659CD0D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528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6" y="1091311"/>
                <a:ext cx="463359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55" dirty="0">
                    <a:cs typeface="Times New Roman" panose="02020603050405020304" pitchFamily="18" charset="0"/>
                  </a:rPr>
                  <a:t>Suppose </a:t>
                </a:r>
                <a:r>
                  <a:rPr sz="2800" spc="-50" dirty="0">
                    <a:cs typeface="Times New Roman" panose="02020603050405020304" pitchFamily="18" charset="0"/>
                  </a:rPr>
                  <a:t>that </a:t>
                </a:r>
                <a:r>
                  <a:rPr sz="2800" spc="-35" dirty="0">
                    <a:cs typeface="Times New Roman" panose="02020603050405020304" pitchFamily="18" charset="0"/>
                  </a:rPr>
                  <a:t>the </a:t>
                </a:r>
                <a:r>
                  <a:rPr sz="2800" spc="-30" dirty="0">
                    <a:cs typeface="Times New Roman" panose="02020603050405020304" pitchFamily="18" charset="0"/>
                  </a:rPr>
                  <a:t>source is</a:t>
                </a:r>
                <a:r>
                  <a:rPr sz="2800" spc="-16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1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4633595" cy="452120"/>
              </a:xfrm>
              <a:prstGeom prst="rect">
                <a:avLst/>
              </a:prstGeom>
              <a:blipFill>
                <a:blip r:embed="rId2"/>
                <a:stretch>
                  <a:fillRect l="-4474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4" y="5188711"/>
                <a:ext cx="4146169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2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4" y="5188711"/>
                <a:ext cx="4146169" cy="443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6692392" y="1748918"/>
          <a:ext cx="3783329" cy="4478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5" y="1091311"/>
                <a:ext cx="641604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Times New Roman" panose="02020603050405020304" pitchFamily="18" charset="0"/>
                  </a:rPr>
                  <a:t>Relax </a:t>
                </a:r>
                <a:r>
                  <a:rPr sz="2800" spc="-40" dirty="0">
                    <a:cs typeface="Times New Roman" panose="02020603050405020304" pitchFamily="18" charset="0"/>
                  </a:rPr>
                  <a:t>the </a:t>
                </a:r>
                <a:r>
                  <a:rPr sz="2800" spc="-60" dirty="0">
                    <a:cs typeface="Times New Roman" panose="02020603050405020304" pitchFamily="18" charset="0"/>
                  </a:rPr>
                  <a:t>out-going </a:t>
                </a:r>
                <a:r>
                  <a:rPr sz="2800" spc="-25" dirty="0">
                    <a:cs typeface="Times New Roman" panose="02020603050405020304" pitchFamily="18" charset="0"/>
                  </a:rPr>
                  <a:t>edge </a:t>
                </a:r>
                <a:r>
                  <a:rPr sz="2800" spc="-45" dirty="0"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40" dirty="0">
                    <a:cs typeface="Times New Roman" panose="02020603050405020304" pitchFamily="18" charset="0"/>
                  </a:rPr>
                  <a:t> </a:t>
                </a:r>
                <a:r>
                  <a:rPr sz="2800" spc="-10" dirty="0">
                    <a:cs typeface="Times New Roman" panose="02020603050405020304" pitchFamily="18" charset="0"/>
                  </a:rPr>
                  <a:t>(why </a:t>
                </a:r>
                <a:r>
                  <a:rPr sz="2800" spc="-30" dirty="0">
                    <a:cs typeface="Times New Roman" panose="02020603050405020304" pitchFamily="18" charset="0"/>
                  </a:rPr>
                  <a:t>is</a:t>
                </a:r>
                <a:r>
                  <a:rPr sz="2800" spc="-15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60" dirty="0">
                    <a:cs typeface="Times New Roman" panose="02020603050405020304" pitchFamily="18" charset="0"/>
                  </a:rPr>
                  <a:t>?)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1091311"/>
                <a:ext cx="6416040" cy="452120"/>
              </a:xfrm>
              <a:prstGeom prst="rect">
                <a:avLst/>
              </a:prstGeom>
              <a:blipFill>
                <a:blip r:embed="rId2"/>
                <a:stretch>
                  <a:fillRect l="-3232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92392" y="1748917"/>
          <a:ext cx="3783329" cy="4478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95" dirty="0">
                          <a:latin typeface="DejaVu Sans"/>
                          <a:cs typeface="DejaVu Sans"/>
                        </a:rPr>
                        <a:t>10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41"/>
              <p:cNvSpPr txBox="1"/>
              <p:nvPr/>
            </p:nvSpPr>
            <p:spPr>
              <a:xfrm>
                <a:off x="1753616" y="4204461"/>
                <a:ext cx="4946015" cy="198772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919480">
                  <a:spcBef>
                    <a:spcPts val="100"/>
                  </a:spcBef>
                </a:pPr>
                <a:r>
                  <a:rPr spc="50" dirty="0">
                    <a:cs typeface="Georgia"/>
                  </a:rPr>
                  <a:t>10</a:t>
                </a:r>
                <a:endParaRPr dirty="0">
                  <a:cs typeface="Georgia"/>
                </a:endParaRPr>
              </a:p>
              <a:p>
                <a:pPr>
                  <a:lnSpc>
                    <a:spcPct val="100000"/>
                  </a:lnSpc>
                </a:pPr>
                <a:endParaRPr sz="2100" dirty="0">
                  <a:cs typeface="Times New Roman"/>
                </a:endParaRPr>
              </a:p>
              <a:p>
                <a:pPr>
                  <a:spcBef>
                    <a:spcPts val="5"/>
                  </a:spcBef>
                </a:pPr>
                <a:endParaRPr sz="2750" dirty="0">
                  <a:cs typeface="Times New Roman"/>
                </a:endParaRPr>
              </a:p>
              <a:p>
                <a:pPr marL="12700"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2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sz="2800" dirty="0">
                  <a:cs typeface="Times New Roman" panose="02020603050405020304" pitchFamily="18" charset="0"/>
                </a:endParaRPr>
              </a:p>
              <a:p>
                <a:pPr marL="127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sz="2800" spc="-75" dirty="0">
                    <a:cs typeface="Times New Roman" panose="02020603050405020304" pitchFamily="18" charset="0"/>
                  </a:rPr>
                  <a:t>Note </a:t>
                </a:r>
                <a:r>
                  <a:rPr sz="2800" spc="-50" dirty="0">
                    <a:cs typeface="Times New Roman" panose="02020603050405020304" pitchFamily="18" charset="0"/>
                  </a:rPr>
                  <a:t>that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sz="2800" spc="-40" dirty="0">
                    <a:cs typeface="Times New Roman" panose="02020603050405020304" pitchFamily="18" charset="0"/>
                  </a:rPr>
                  <a:t> </a:t>
                </a:r>
                <a:r>
                  <a:rPr sz="2800" spc="-50" dirty="0">
                    <a:cs typeface="Times New Roman" panose="02020603050405020304" pitchFamily="18" charset="0"/>
                  </a:rPr>
                  <a:t>has </a:t>
                </a:r>
                <a:r>
                  <a:rPr sz="2800" spc="-35" dirty="0">
                    <a:cs typeface="Times New Roman" panose="02020603050405020304" pitchFamily="18" charset="0"/>
                  </a:rPr>
                  <a:t>been</a:t>
                </a:r>
                <a:r>
                  <a:rPr sz="2800" spc="-125" dirty="0">
                    <a:cs typeface="Times New Roman" panose="02020603050405020304" pitchFamily="18" charset="0"/>
                  </a:rPr>
                  <a:t> </a:t>
                </a:r>
                <a:r>
                  <a:rPr sz="2800" spc="-60" dirty="0">
                    <a:cs typeface="Times New Roman" panose="02020603050405020304" pitchFamily="18" charset="0"/>
                  </a:rPr>
                  <a:t>removed!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object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4204461"/>
                <a:ext cx="4946015" cy="1987724"/>
              </a:xfrm>
              <a:prstGeom prst="rect">
                <a:avLst/>
              </a:prstGeom>
              <a:blipFill>
                <a:blip r:embed="rId3"/>
                <a:stretch>
                  <a:fillRect l="-4192" t="-3374" b="-9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bject 42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5" y="1091311"/>
                <a:ext cx="475107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Times New Roman" panose="02020603050405020304" pitchFamily="18" charset="0"/>
                  </a:rPr>
                  <a:t>Relax </a:t>
                </a:r>
                <a:r>
                  <a:rPr sz="2800" spc="-40" dirty="0">
                    <a:cs typeface="Times New Roman" panose="02020603050405020304" pitchFamily="18" charset="0"/>
                  </a:rPr>
                  <a:t>the </a:t>
                </a:r>
                <a:r>
                  <a:rPr sz="2800" spc="-60" dirty="0">
                    <a:cs typeface="Times New Roman" panose="02020603050405020304" pitchFamily="18" charset="0"/>
                  </a:rPr>
                  <a:t>out-going </a:t>
                </a:r>
                <a:r>
                  <a:rPr sz="2800" spc="-25" dirty="0">
                    <a:cs typeface="Times New Roman" panose="02020603050405020304" pitchFamily="18" charset="0"/>
                  </a:rPr>
                  <a:t>edge </a:t>
                </a:r>
                <a:r>
                  <a:rPr sz="2800" spc="-45" dirty="0">
                    <a:cs typeface="Times New Roman" panose="02020603050405020304" pitchFamily="18" charset="0"/>
                  </a:rPr>
                  <a:t>of</a:t>
                </a:r>
                <a:r>
                  <a:rPr sz="2800" spc="-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1091311"/>
                <a:ext cx="4751070" cy="452120"/>
              </a:xfrm>
              <a:prstGeom prst="rect">
                <a:avLst/>
              </a:prstGeom>
              <a:blipFill>
                <a:blip r:embed="rId3"/>
                <a:stretch>
                  <a:fillRect l="-4365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6" y="5188711"/>
                <a:ext cx="2973659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2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188711"/>
                <a:ext cx="2973659" cy="443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8"/>
          <a:ext cx="3783329" cy="44780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95" dirty="0">
                          <a:latin typeface="DejaVu Sans"/>
                          <a:cs typeface="DejaVu Sans"/>
                        </a:rPr>
                        <a:t>10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>
                        <a:lnSpc>
                          <a:spcPts val="2860"/>
                        </a:lnSpc>
                        <a:tabLst>
                          <a:tab pos="587375" algn="l"/>
                        </a:tabLst>
                      </a:pPr>
                      <a:r>
                        <a:rPr sz="2800" spc="-130" dirty="0">
                          <a:latin typeface="Georgia"/>
                          <a:cs typeface="Georgia"/>
                        </a:rPr>
                        <a:t>	</a:t>
                      </a:r>
                      <a:r>
                        <a:rPr sz="3600" spc="-60" baseline="-9259" dirty="0">
                          <a:latin typeface="Georgia"/>
                          <a:cs typeface="Georgia"/>
                        </a:rPr>
                        <a:t>i</a:t>
                      </a:r>
                      <a:endParaRPr sz="3600" baseline="-9259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53615" y="5718172"/>
            <a:ext cx="488569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0"/>
              </a:lnSpc>
              <a:tabLst>
                <a:tab pos="354965" algn="l"/>
              </a:tabLst>
            </a:pPr>
            <a:r>
              <a:rPr sz="2800" spc="-75" dirty="0">
                <a:cs typeface="Times New Roman" panose="02020603050405020304" pitchFamily="18" charset="0"/>
              </a:rPr>
              <a:t>Note </a:t>
            </a:r>
            <a:r>
              <a:rPr sz="2800" spc="-50" dirty="0">
                <a:cs typeface="Times New Roman" panose="02020603050405020304" pitchFamily="18" charset="0"/>
              </a:rPr>
              <a:t>that </a:t>
            </a:r>
            <a:r>
              <a:rPr sz="2800" spc="-60" dirty="0">
                <a:cs typeface="Times New Roman" panose="02020603050405020304" pitchFamily="18" charset="0"/>
              </a:rPr>
              <a:t>d </a:t>
            </a:r>
            <a:r>
              <a:rPr sz="2800" spc="-50" dirty="0">
                <a:cs typeface="Times New Roman" panose="02020603050405020304" pitchFamily="18" charset="0"/>
              </a:rPr>
              <a:t>has </a:t>
            </a:r>
            <a:r>
              <a:rPr sz="2800" spc="-35" dirty="0">
                <a:cs typeface="Times New Roman" panose="02020603050405020304" pitchFamily="18" charset="0"/>
              </a:rPr>
              <a:t>been</a:t>
            </a:r>
            <a:r>
              <a:rPr sz="2800" spc="-135" dirty="0">
                <a:cs typeface="Times New Roman" panose="02020603050405020304" pitchFamily="18" charset="0"/>
              </a:rPr>
              <a:t> </a:t>
            </a:r>
            <a:r>
              <a:rPr sz="2800" spc="-45" dirty="0">
                <a:cs typeface="Times New Roman" panose="02020603050405020304" pitchFamily="18" charset="0"/>
              </a:rPr>
              <a:t>removed</a:t>
            </a:r>
            <a:r>
              <a:rPr lang="zh-CN" altLang="en-US" sz="2800" spc="-45" dirty="0">
                <a:cs typeface="Times New Roman" panose="02020603050405020304" pitchFamily="18" charset="0"/>
              </a:rPr>
              <a:t>！</a:t>
            </a:r>
            <a:endParaRPr sz="2800" dirty="0">
              <a:cs typeface="Times New Roman" panose="02020603050405020304" pitchFamily="18" charset="0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5" y="1091311"/>
                <a:ext cx="472948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Times New Roman" panose="02020603050405020304" pitchFamily="18" charset="0"/>
                  </a:rPr>
                  <a:t>Relax </a:t>
                </a:r>
                <a:r>
                  <a:rPr sz="2800" spc="-40" dirty="0">
                    <a:cs typeface="Times New Roman" panose="02020603050405020304" pitchFamily="18" charset="0"/>
                  </a:rPr>
                  <a:t>the </a:t>
                </a:r>
                <a:r>
                  <a:rPr sz="2800" spc="-60" dirty="0">
                    <a:cs typeface="Times New Roman" panose="02020603050405020304" pitchFamily="18" charset="0"/>
                  </a:rPr>
                  <a:t>out-going </a:t>
                </a:r>
                <a:r>
                  <a:rPr sz="2800" spc="-25" dirty="0">
                    <a:cs typeface="Times New Roman" panose="02020603050405020304" pitchFamily="18" charset="0"/>
                  </a:rPr>
                  <a:t>edge </a:t>
                </a:r>
                <a:r>
                  <a:rPr sz="2800" spc="-45" dirty="0">
                    <a:cs typeface="Times New Roman" panose="02020603050405020304" pitchFamily="18" charset="0"/>
                  </a:rPr>
                  <a:t>of</a:t>
                </a:r>
                <a:r>
                  <a:rPr sz="2800" spc="-105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4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1091311"/>
                <a:ext cx="4729480" cy="452120"/>
              </a:xfrm>
              <a:prstGeom prst="rect">
                <a:avLst/>
              </a:prstGeom>
              <a:blipFill>
                <a:blip r:embed="rId2"/>
                <a:stretch>
                  <a:fillRect l="-4387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4" y="5188711"/>
                <a:ext cx="2771903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25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zh-CN" altLang="en-US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4" y="5188711"/>
                <a:ext cx="2771903" cy="443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7"/>
          <a:ext cx="3783329" cy="4478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95" dirty="0">
                          <a:latin typeface="DejaVu Sans"/>
                          <a:cs typeface="DejaVu Sans"/>
                        </a:rPr>
                        <a:t>10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51"/>
              <p:cNvSpPr txBox="1"/>
              <p:nvPr/>
            </p:nvSpPr>
            <p:spPr>
              <a:xfrm>
                <a:off x="1753616" y="5718172"/>
                <a:ext cx="4966335" cy="4231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3320"/>
                  </a:lnSpc>
                  <a:tabLst>
                    <a:tab pos="354965" algn="l"/>
                  </a:tabLst>
                </a:pPr>
                <a:r>
                  <a:rPr sz="2800" spc="-75" dirty="0">
                    <a:cs typeface="Times New Roman" panose="02020603050405020304" pitchFamily="18" charset="0"/>
                  </a:rPr>
                  <a:t>Note </a:t>
                </a:r>
                <a:r>
                  <a:rPr sz="2800" spc="-50" dirty="0">
                    <a:cs typeface="Times New Roman" panose="02020603050405020304" pitchFamily="18" charset="0"/>
                  </a:rPr>
                  <a:t>that </a:t>
                </a:r>
                <a14:m>
                  <m:oMath xmlns:m="http://schemas.openxmlformats.org/officeDocument/2006/math">
                    <m:r>
                      <a:rPr lang="zh-CN" altLang="en-US" sz="2800" i="1" spc="-4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sz="2800" spc="-45" dirty="0">
                    <a:cs typeface="Times New Roman" panose="02020603050405020304" pitchFamily="18" charset="0"/>
                  </a:rPr>
                  <a:t> </a:t>
                </a:r>
                <a:r>
                  <a:rPr sz="2800" spc="-50" dirty="0">
                    <a:cs typeface="Times New Roman" panose="02020603050405020304" pitchFamily="18" charset="0"/>
                  </a:rPr>
                  <a:t>has </a:t>
                </a:r>
                <a:r>
                  <a:rPr sz="2800" spc="-30" dirty="0">
                    <a:cs typeface="Times New Roman" panose="02020603050405020304" pitchFamily="18" charset="0"/>
                  </a:rPr>
                  <a:t>been</a:t>
                </a:r>
                <a:r>
                  <a:rPr sz="2800" spc="-130" dirty="0">
                    <a:cs typeface="Times New Roman" panose="02020603050405020304" pitchFamily="18" charset="0"/>
                  </a:rPr>
                  <a:t> </a:t>
                </a:r>
                <a:r>
                  <a:rPr sz="2800" spc="-60" dirty="0">
                    <a:cs typeface="Times New Roman" panose="02020603050405020304" pitchFamily="18" charset="0"/>
                  </a:rPr>
                  <a:t>removed!</a:t>
                </a:r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object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718172"/>
                <a:ext cx="4966335" cy="423193"/>
              </a:xfrm>
              <a:prstGeom prst="rect">
                <a:avLst/>
              </a:prstGeom>
              <a:blipFill>
                <a:blip r:embed="rId4"/>
                <a:stretch>
                  <a:fillRect l="-4177" t="-28986" b="-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5" y="1091311"/>
                <a:ext cx="465455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Relax </a:t>
                </a:r>
                <a:r>
                  <a:rPr sz="2800" spc="-40" dirty="0">
                    <a:cs typeface="Georgia"/>
                  </a:rPr>
                  <a:t>the </a:t>
                </a:r>
                <a:r>
                  <a:rPr sz="2800" spc="-60" dirty="0">
                    <a:cs typeface="Georgia"/>
                  </a:rPr>
                  <a:t>out-going </a:t>
                </a:r>
                <a:r>
                  <a:rPr sz="2800" spc="-25" dirty="0">
                    <a:cs typeface="Georgia"/>
                  </a:rPr>
                  <a:t>edge </a:t>
                </a:r>
                <a:r>
                  <a:rPr sz="2800" spc="-45" dirty="0">
                    <a:cs typeface="Georgia"/>
                  </a:rPr>
                  <a:t>of</a:t>
                </a:r>
                <a:r>
                  <a:rPr sz="2800" spc="-9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45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1091311"/>
                <a:ext cx="4654550" cy="452120"/>
              </a:xfrm>
              <a:prstGeom prst="rect">
                <a:avLst/>
              </a:prstGeom>
              <a:blipFill>
                <a:blip r:embed="rId2"/>
                <a:stretch>
                  <a:fillRect l="-4456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414732" y="5188711"/>
                <a:ext cx="3062018" cy="44307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215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en-US" altLang="zh-CN" sz="2800" i="1" spc="-215" dirty="0">
                          <a:latin typeface="Cambria Math" panose="02040503050406030204" pitchFamily="18" charset="0"/>
                          <a:cs typeface="Georgia"/>
                        </a:rPr>
                        <m:t>=</m:t>
                      </m:r>
                      <m:r>
                        <a:rPr lang="en-US" altLang="zh-CN" sz="2800" i="1" spc="-150" dirty="0">
                          <a:latin typeface="Cambria Math" panose="02040503050406030204" pitchFamily="18" charset="0"/>
                          <a:cs typeface="Georgia"/>
                        </a:rPr>
                        <m:t>{</m:t>
                      </m:r>
                      <m:r>
                        <a:rPr lang="zh-CN" altLang="en-US" sz="2800" i="1" spc="-85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8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05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3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35" dirty="0">
                          <a:latin typeface="Cambria Math" panose="02040503050406030204" pitchFamily="18" charset="0"/>
                          <a:cs typeface="Georgia"/>
                        </a:rPr>
                        <m:t>𝑒</m:t>
                      </m:r>
                      <m:r>
                        <a:rPr lang="en-US" altLang="zh-CN" sz="2800" i="1" spc="-9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85" dirty="0">
                          <a:latin typeface="Cambria Math" panose="02040503050406030204" pitchFamily="18" charset="0"/>
                          <a:cs typeface="Georgia"/>
                        </a:rPr>
                        <m:t>𝑓</m:t>
                      </m:r>
                      <m:r>
                        <a:rPr lang="en-US" altLang="zh-CN" sz="2800" i="1" spc="-8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en-US" altLang="zh-CN" sz="2800" i="1" spc="-145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125" dirty="0">
                          <a:latin typeface="Cambria Math" panose="02040503050406030204" pitchFamily="18" charset="0"/>
                          <a:cs typeface="Georgia"/>
                        </a:rPr>
                        <m:t>}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32" y="5188711"/>
                <a:ext cx="3062018" cy="443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7"/>
          <a:ext cx="3783329" cy="4478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95" dirty="0">
                          <a:latin typeface="DejaVu Sans"/>
                          <a:cs typeface="DejaVu Sans"/>
                        </a:rPr>
                        <a:t>10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51"/>
              <p:cNvSpPr txBox="1"/>
              <p:nvPr/>
            </p:nvSpPr>
            <p:spPr>
              <a:xfrm>
                <a:off x="1753616" y="5718172"/>
                <a:ext cx="4888865" cy="4231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3320"/>
                  </a:lnSpc>
                  <a:tabLst>
                    <a:tab pos="354965" algn="l"/>
                  </a:tabLst>
                </a:pPr>
                <a:r>
                  <a:rPr sz="2800" spc="-75" dirty="0">
                    <a:cs typeface="Georgia"/>
                  </a:rPr>
                  <a:t>Note </a:t>
                </a:r>
                <a:r>
                  <a:rPr sz="2800" spc="-50" dirty="0">
                    <a:cs typeface="Georgia"/>
                  </a:rPr>
                  <a:t>that </a:t>
                </a:r>
                <a14:m>
                  <m:oMath xmlns:m="http://schemas.openxmlformats.org/officeDocument/2006/math">
                    <m:r>
                      <a:rPr lang="zh-CN" altLang="en-US" sz="2800" i="1" spc="-45" dirty="0" smtClean="0">
                        <a:latin typeface="Cambria Math" panose="02040503050406030204" pitchFamily="18" charset="0"/>
                        <a:cs typeface="Georgia"/>
                      </a:rPr>
                      <m:t>𝑖</m:t>
                    </m:r>
                  </m:oMath>
                </a14:m>
                <a:r>
                  <a:rPr sz="2800" spc="-45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has </a:t>
                </a:r>
                <a:r>
                  <a:rPr sz="2800" spc="-30" dirty="0">
                    <a:cs typeface="Georgia"/>
                  </a:rPr>
                  <a:t>been</a:t>
                </a:r>
                <a:r>
                  <a:rPr sz="2800" spc="-140" dirty="0">
                    <a:cs typeface="Georgia"/>
                  </a:rPr>
                  <a:t> </a:t>
                </a:r>
                <a:r>
                  <a:rPr sz="2800" spc="-60" dirty="0">
                    <a:cs typeface="Georgia"/>
                  </a:rPr>
                  <a:t>removed!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51" name="object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718172"/>
                <a:ext cx="4888865" cy="423193"/>
              </a:xfrm>
              <a:prstGeom prst="rect">
                <a:avLst/>
              </a:prstGeom>
              <a:blipFill>
                <a:blip r:embed="rId4"/>
                <a:stretch>
                  <a:fillRect l="-4239" t="-28986" b="-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52"/>
          <p:cNvSpPr txBox="1"/>
          <p:nvPr/>
        </p:nvSpPr>
        <p:spPr>
          <a:xfrm>
            <a:off x="9981438" y="6402256"/>
            <a:ext cx="1778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solidFill>
                  <a:srgbClr val="888888"/>
                </a:solidFill>
                <a:cs typeface="Times New Roman"/>
              </a:rPr>
              <a:t>76</a:t>
            </a:r>
            <a:endParaRPr sz="1200"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6" y="1091311"/>
                <a:ext cx="466153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Relax </a:t>
                </a:r>
                <a:r>
                  <a:rPr sz="2800" spc="-40" dirty="0">
                    <a:cs typeface="Georgia"/>
                  </a:rPr>
                  <a:t>the </a:t>
                </a:r>
                <a:r>
                  <a:rPr sz="2800" spc="-60" dirty="0">
                    <a:cs typeface="Georgia"/>
                  </a:rPr>
                  <a:t>out-going </a:t>
                </a:r>
                <a:r>
                  <a:rPr sz="2800" spc="-25" dirty="0">
                    <a:cs typeface="Georgia"/>
                  </a:rPr>
                  <a:t>edge </a:t>
                </a:r>
                <a:r>
                  <a:rPr sz="2800" spc="-45" dirty="0">
                    <a:cs typeface="Georgia"/>
                  </a:rPr>
                  <a:t>of</a:t>
                </a:r>
                <a:r>
                  <a:rPr sz="2800" spc="-10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4661535" cy="452120"/>
              </a:xfrm>
              <a:prstGeom prst="rect">
                <a:avLst/>
              </a:prstGeom>
              <a:blipFill>
                <a:blip r:embed="rId2"/>
                <a:stretch>
                  <a:fillRect l="-4450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6" y="5188711"/>
                <a:ext cx="197548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3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={</m:t>
                      </m:r>
                      <m:r>
                        <a:rPr lang="zh-CN" altLang="en-US" sz="2800" i="1" spc="-13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3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30" dirty="0">
                          <a:latin typeface="Cambria Math" panose="02040503050406030204" pitchFamily="18" charset="0"/>
                          <a:cs typeface="Georgia"/>
                        </a:rPr>
                        <m:t>𝑒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130" dirty="0">
                          <a:latin typeface="Cambria Math" panose="02040503050406030204" pitchFamily="18" charset="0"/>
                          <a:cs typeface="Georgia"/>
                        </a:rPr>
                        <m:t>}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188711"/>
                <a:ext cx="1975485" cy="452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8"/>
          <a:ext cx="3783329" cy="4478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51"/>
              <p:cNvSpPr txBox="1"/>
              <p:nvPr/>
            </p:nvSpPr>
            <p:spPr>
              <a:xfrm>
                <a:off x="1753615" y="5718172"/>
                <a:ext cx="4897120" cy="4231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ts val="3320"/>
                  </a:lnSpc>
                  <a:tabLst>
                    <a:tab pos="354965" algn="l"/>
                  </a:tabLst>
                </a:pPr>
                <a:r>
                  <a:rPr sz="2800" spc="-75" dirty="0">
                    <a:cs typeface="Georgia"/>
                  </a:rPr>
                  <a:t>Note </a:t>
                </a:r>
                <a:r>
                  <a:rPr sz="2800" spc="-50" dirty="0">
                    <a:cs typeface="Georgia"/>
                  </a:rPr>
                  <a:t>that </a:t>
                </a: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65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has </a:t>
                </a:r>
                <a:r>
                  <a:rPr sz="2800" spc="-35" dirty="0">
                    <a:cs typeface="Georgia"/>
                  </a:rPr>
                  <a:t>been</a:t>
                </a:r>
                <a:r>
                  <a:rPr sz="2800" spc="-95" dirty="0">
                    <a:cs typeface="Georgia"/>
                  </a:rPr>
                  <a:t> </a:t>
                </a:r>
                <a:r>
                  <a:rPr sz="2800" spc="-60" dirty="0">
                    <a:cs typeface="Georgia"/>
                  </a:rPr>
                  <a:t>removed!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51" name="object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5718172"/>
                <a:ext cx="4897120" cy="423193"/>
              </a:xfrm>
              <a:prstGeom prst="rect">
                <a:avLst/>
              </a:prstGeom>
              <a:blipFill>
                <a:blip r:embed="rId4"/>
                <a:stretch>
                  <a:fillRect l="-4234" t="-28986" b="-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52"/>
          <p:cNvSpPr txBox="1"/>
          <p:nvPr/>
        </p:nvSpPr>
        <p:spPr>
          <a:xfrm>
            <a:off x="9981438" y="6402256"/>
            <a:ext cx="1778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solidFill>
                  <a:srgbClr val="888888"/>
                </a:solidFill>
                <a:cs typeface="Times New Roman"/>
              </a:rPr>
              <a:t>77</a:t>
            </a:r>
            <a:endParaRPr sz="1200"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6" y="1091311"/>
                <a:ext cx="472757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Relax </a:t>
                </a:r>
                <a:r>
                  <a:rPr sz="2800" spc="-40" dirty="0">
                    <a:cs typeface="Georgia"/>
                  </a:rPr>
                  <a:t>the </a:t>
                </a:r>
                <a:r>
                  <a:rPr sz="2800" spc="-60" dirty="0">
                    <a:cs typeface="Georgia"/>
                  </a:rPr>
                  <a:t>out-going </a:t>
                </a:r>
                <a:r>
                  <a:rPr sz="2800" spc="-25" dirty="0">
                    <a:cs typeface="Georgia"/>
                  </a:rPr>
                  <a:t>edge </a:t>
                </a:r>
                <a:r>
                  <a:rPr sz="2800" spc="-45" dirty="0">
                    <a:cs typeface="Georgia"/>
                  </a:rPr>
                  <a:t>of</a:t>
                </a:r>
                <a:r>
                  <a:rPr sz="2800" spc="-10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10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4727575" cy="452120"/>
              </a:xfrm>
              <a:prstGeom prst="rect">
                <a:avLst/>
              </a:prstGeom>
              <a:blipFill>
                <a:blip r:embed="rId2"/>
                <a:stretch>
                  <a:fillRect l="-4387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5" y="5188711"/>
                <a:ext cx="172847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40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={</m:t>
                      </m:r>
                      <m:r>
                        <a:rPr lang="zh-CN" altLang="en-US" sz="2800" i="1" spc="-140" dirty="0">
                          <a:latin typeface="Cambria Math" panose="02040503050406030204" pitchFamily="18" charset="0"/>
                          <a:cs typeface="Georgia"/>
                        </a:rPr>
                        <m:t>𝑎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zh-CN" altLang="en-US" sz="2800" i="1" spc="-140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140" dirty="0">
                          <a:latin typeface="Cambria Math" panose="02040503050406030204" pitchFamily="18" charset="0"/>
                          <a:cs typeface="Georgia"/>
                        </a:rPr>
                        <m:t>}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5188711"/>
                <a:ext cx="1728470" cy="452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7"/>
          <a:ext cx="3783329" cy="4478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5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53615" y="5718172"/>
            <a:ext cx="496316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0"/>
              </a:lnSpc>
              <a:tabLst>
                <a:tab pos="354965" algn="l"/>
              </a:tabLst>
            </a:pPr>
            <a:r>
              <a:rPr sz="2800" spc="-75" dirty="0">
                <a:cs typeface="Georgia"/>
              </a:rPr>
              <a:t>Note </a:t>
            </a:r>
            <a:r>
              <a:rPr sz="2800" spc="-50" dirty="0">
                <a:cs typeface="Georgia"/>
              </a:rPr>
              <a:t>that </a:t>
            </a:r>
            <a:r>
              <a:rPr sz="2800" spc="10" dirty="0">
                <a:cs typeface="Georgia"/>
              </a:rPr>
              <a:t>e </a:t>
            </a:r>
            <a:r>
              <a:rPr sz="2800" spc="-50" dirty="0">
                <a:cs typeface="Georgia"/>
              </a:rPr>
              <a:t>has </a:t>
            </a:r>
            <a:r>
              <a:rPr sz="2800" spc="-30" dirty="0">
                <a:cs typeface="Georgia"/>
              </a:rPr>
              <a:t>been</a:t>
            </a:r>
            <a:r>
              <a:rPr sz="2800" spc="-195" dirty="0">
                <a:cs typeface="Georgia"/>
              </a:rPr>
              <a:t> </a:t>
            </a:r>
            <a:r>
              <a:rPr sz="2800" spc="-60" dirty="0">
                <a:cs typeface="Georgia"/>
              </a:rPr>
              <a:t>removed!</a:t>
            </a:r>
            <a:endParaRPr sz="2800" dirty="0"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6" y="1091311"/>
                <a:ext cx="472757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Relax </a:t>
                </a:r>
                <a:r>
                  <a:rPr sz="2800" spc="-40" dirty="0">
                    <a:cs typeface="Georgia"/>
                  </a:rPr>
                  <a:t>the </a:t>
                </a:r>
                <a:r>
                  <a:rPr sz="2800" spc="-60" dirty="0">
                    <a:cs typeface="Georgia"/>
                  </a:rPr>
                  <a:t>out-going </a:t>
                </a:r>
                <a:r>
                  <a:rPr sz="2800" spc="-25" dirty="0">
                    <a:cs typeface="Georgia"/>
                  </a:rPr>
                  <a:t>edge </a:t>
                </a:r>
                <a:r>
                  <a:rPr sz="2800" spc="-45" dirty="0">
                    <a:cs typeface="Georgia"/>
                  </a:rPr>
                  <a:t>of</a:t>
                </a:r>
                <a:r>
                  <a:rPr sz="2800" spc="-10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50" dirty="0" smtClean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4727575" cy="452120"/>
              </a:xfrm>
              <a:prstGeom prst="rect">
                <a:avLst/>
              </a:prstGeom>
              <a:blipFill>
                <a:blip r:embed="rId2"/>
                <a:stretch>
                  <a:fillRect l="-4387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6" y="5188711"/>
                <a:ext cx="148145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45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en-US" altLang="zh-CN" sz="2800" i="1" spc="-145" dirty="0">
                          <a:latin typeface="Cambria Math" panose="02040503050406030204" pitchFamily="18" charset="0"/>
                          <a:cs typeface="Georgia"/>
                        </a:rPr>
                        <m:t>={</m:t>
                      </m:r>
                      <m:r>
                        <a:rPr lang="zh-CN" altLang="en-US" sz="2800" i="1" spc="-145" dirty="0">
                          <a:latin typeface="Cambria Math" panose="02040503050406030204" pitchFamily="18" charset="0"/>
                          <a:cs typeface="Georgia"/>
                        </a:rPr>
                        <m:t>𝑏</m:t>
                      </m:r>
                      <m:r>
                        <a:rPr lang="en-US" altLang="zh-CN" sz="2800" i="1" spc="-145" dirty="0">
                          <a:latin typeface="Cambria Math" panose="02040503050406030204" pitchFamily="18" charset="0"/>
                          <a:cs typeface="Georgia"/>
                        </a:rPr>
                        <m:t>,</m:t>
                      </m:r>
                      <m:r>
                        <a:rPr lang="en-US" altLang="zh-CN" sz="2800" i="1" spc="-145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145" dirty="0">
                          <a:latin typeface="Cambria Math" panose="02040503050406030204" pitchFamily="18" charset="0"/>
                          <a:cs typeface="Georgia"/>
                        </a:rPr>
                        <m:t>}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188711"/>
                <a:ext cx="1481455" cy="452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392" y="1748917"/>
          <a:ext cx="3783329" cy="4478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9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53616" y="5718172"/>
            <a:ext cx="49625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0"/>
              </a:lnSpc>
              <a:tabLst>
                <a:tab pos="354965" algn="l"/>
              </a:tabLst>
            </a:pPr>
            <a:r>
              <a:rPr sz="2800" spc="-75" dirty="0">
                <a:cs typeface="Georgia"/>
              </a:rPr>
              <a:t>Note </a:t>
            </a:r>
            <a:r>
              <a:rPr sz="2800" spc="-50" dirty="0">
                <a:cs typeface="Georgia"/>
              </a:rPr>
              <a:t>that </a:t>
            </a:r>
            <a:r>
              <a:rPr sz="2800" spc="-45" dirty="0">
                <a:cs typeface="Georgia"/>
              </a:rPr>
              <a:t>a </a:t>
            </a:r>
            <a:r>
              <a:rPr sz="2800" spc="-50" dirty="0">
                <a:cs typeface="Georgia"/>
              </a:rPr>
              <a:t>has </a:t>
            </a:r>
            <a:r>
              <a:rPr sz="2800" spc="-30" dirty="0">
                <a:cs typeface="Georgia"/>
              </a:rPr>
              <a:t>been</a:t>
            </a:r>
            <a:r>
              <a:rPr sz="2800" spc="-145" dirty="0">
                <a:cs typeface="Georgia"/>
              </a:rPr>
              <a:t> </a:t>
            </a:r>
            <a:r>
              <a:rPr sz="2800" spc="-60" dirty="0">
                <a:cs typeface="Georgia"/>
              </a:rPr>
              <a:t>removed!</a:t>
            </a:r>
            <a:endParaRPr sz="2800" dirty="0"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5" y="1091311"/>
                <a:ext cx="4749800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Relax </a:t>
                </a:r>
                <a:r>
                  <a:rPr sz="2800" spc="-40" dirty="0">
                    <a:cs typeface="Georgia"/>
                  </a:rPr>
                  <a:t>the </a:t>
                </a:r>
                <a:r>
                  <a:rPr sz="2800" spc="-60" dirty="0">
                    <a:cs typeface="Georgia"/>
                  </a:rPr>
                  <a:t>out-going </a:t>
                </a:r>
                <a:r>
                  <a:rPr sz="2800" spc="-25" dirty="0">
                    <a:cs typeface="Georgia"/>
                  </a:rPr>
                  <a:t>edge </a:t>
                </a:r>
                <a:r>
                  <a:rPr sz="2800" spc="-45" dirty="0">
                    <a:cs typeface="Georgia"/>
                  </a:rPr>
                  <a:t>of</a:t>
                </a:r>
                <a:r>
                  <a:rPr sz="2800" spc="-9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5" y="1091311"/>
                <a:ext cx="4749800" cy="452120"/>
              </a:xfrm>
              <a:prstGeom prst="rect">
                <a:avLst/>
              </a:prstGeom>
              <a:blipFill>
                <a:blip r:embed="rId2"/>
                <a:stretch>
                  <a:fillRect l="-4365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6" y="5188711"/>
                <a:ext cx="121348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pc="-185" dirty="0" smtClean="0">
                          <a:latin typeface="Cambria Math" panose="02040503050406030204" pitchFamily="18" charset="0"/>
                          <a:cs typeface="Georgia"/>
                        </a:rPr>
                        <m:t>𝑆</m:t>
                      </m:r>
                      <m:r>
                        <a:rPr lang="en-US" altLang="zh-CN" sz="2800" i="1" spc="-150" dirty="0">
                          <a:latin typeface="Cambria Math" panose="02040503050406030204" pitchFamily="18" charset="0"/>
                          <a:cs typeface="Georgia"/>
                        </a:rPr>
                        <m:t>={</m:t>
                      </m:r>
                      <m:r>
                        <a:rPr lang="en-US" altLang="zh-CN" sz="2800" i="1" spc="-150" dirty="0">
                          <a:latin typeface="Cambria Math" panose="02040503050406030204" pitchFamily="18" charset="0"/>
                          <a:cs typeface="Georgia"/>
                        </a:rPr>
                        <m:t>h</m:t>
                      </m:r>
                      <m:r>
                        <a:rPr lang="en-US" altLang="zh-CN" sz="2800" i="1" spc="-150" dirty="0">
                          <a:latin typeface="Cambria Math" panose="02040503050406030204" pitchFamily="18" charset="0"/>
                          <a:cs typeface="Georgia"/>
                        </a:rPr>
                        <m:t>}</m:t>
                      </m:r>
                    </m:oMath>
                  </m:oMathPara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5188711"/>
                <a:ext cx="1213485" cy="452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6692391" y="5315089"/>
            <a:ext cx="1261110" cy="457200"/>
          </a:xfrm>
          <a:custGeom>
            <a:avLst/>
            <a:gdLst/>
            <a:ahLst/>
            <a:cxnLst/>
            <a:rect l="l" t="t" r="r" b="b"/>
            <a:pathLst>
              <a:path w="1261110" h="457200">
                <a:moveTo>
                  <a:pt x="0" y="457200"/>
                </a:moveTo>
                <a:lnTo>
                  <a:pt x="1260881" y="457200"/>
                </a:lnTo>
                <a:lnTo>
                  <a:pt x="1260881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92392" y="1748918"/>
          <a:ext cx="3783329" cy="4478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9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lnSpc>
                          <a:spcPts val="2895"/>
                        </a:lnSpc>
                        <a:tabLst>
                          <a:tab pos="587375" algn="l"/>
                        </a:tabLst>
                      </a:pPr>
                      <a:r>
                        <a:rPr sz="2800" spc="-130" dirty="0">
                          <a:latin typeface="Georgia"/>
                          <a:cs typeface="Georgia"/>
                        </a:rPr>
                        <a:t>	</a:t>
                      </a:r>
                      <a:r>
                        <a:rPr sz="3600" spc="-60" baseline="-9259" dirty="0">
                          <a:latin typeface="Georgia"/>
                          <a:cs typeface="Georgia"/>
                        </a:rPr>
                        <a:t>i</a:t>
                      </a:r>
                      <a:endParaRPr sz="3600" baseline="-9259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53615" y="5718172"/>
            <a:ext cx="488315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0"/>
              </a:lnSpc>
              <a:tabLst>
                <a:tab pos="354965" algn="l"/>
              </a:tabLst>
            </a:pPr>
            <a:r>
              <a:rPr sz="2800" spc="-75" dirty="0">
                <a:cs typeface="Georgia"/>
              </a:rPr>
              <a:t>Note </a:t>
            </a:r>
            <a:r>
              <a:rPr sz="2800" spc="-50" dirty="0">
                <a:cs typeface="Georgia"/>
              </a:rPr>
              <a:t>that </a:t>
            </a:r>
            <a:r>
              <a:rPr sz="2800" spc="-40" dirty="0">
                <a:cs typeface="Georgia"/>
              </a:rPr>
              <a:t>b </a:t>
            </a:r>
            <a:r>
              <a:rPr sz="2800" spc="-50" dirty="0">
                <a:cs typeface="Georgia"/>
              </a:rPr>
              <a:t>has </a:t>
            </a:r>
            <a:r>
              <a:rPr sz="2800" spc="-30" dirty="0">
                <a:cs typeface="Georgia"/>
              </a:rPr>
              <a:t>been</a:t>
            </a:r>
            <a:r>
              <a:rPr sz="2800" spc="-175" dirty="0">
                <a:cs typeface="Georgia"/>
              </a:rPr>
              <a:t> </a:t>
            </a:r>
            <a:r>
              <a:rPr sz="2800" spc="-45" dirty="0">
                <a:cs typeface="Georgia"/>
              </a:rPr>
              <a:t>removed</a:t>
            </a:r>
            <a:r>
              <a:rPr lang="en-US" altLang="zh-CN" sz="2800" spc="-45" dirty="0">
                <a:cs typeface="Georgia"/>
              </a:rPr>
              <a:t>!</a:t>
            </a:r>
            <a:endParaRPr sz="2800" dirty="0"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60701" y="420446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73F79-C370-F092-411C-C7295D74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vs. Tree vs. Forest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5F10C-F423-D092-2C66-2A91BDE7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1092"/>
          </a:xfrm>
        </p:spPr>
        <p:txBody>
          <a:bodyPr/>
          <a:lstStyle/>
          <a:p>
            <a:r>
              <a:rPr lang="en-US" altLang="zh-CN" dirty="0"/>
              <a:t>A tree is a connected undirected graph containing no  cycles.</a:t>
            </a:r>
          </a:p>
          <a:p>
            <a:r>
              <a:rPr lang="en-US" altLang="zh-CN" dirty="0"/>
              <a:t>Forest is a set of disjoint trees.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2E763-8C8D-8D0C-09F0-67ED327B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5A42A4-53BE-62BB-95A6-64E45469DAC1}"/>
              </a:ext>
            </a:extLst>
          </p:cNvPr>
          <p:cNvSpPr txBox="1"/>
          <p:nvPr/>
        </p:nvSpPr>
        <p:spPr>
          <a:xfrm>
            <a:off x="2040735" y="5883573"/>
            <a:ext cx="23006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20" dirty="0">
                <a:cs typeface="Georgia"/>
              </a:rPr>
              <a:t>Graph</a:t>
            </a:r>
            <a:r>
              <a:rPr sz="2800" spc="-120" dirty="0">
                <a:cs typeface="Georgia"/>
              </a:rPr>
              <a:t>, </a:t>
            </a:r>
            <a:r>
              <a:rPr sz="2800" spc="-45" dirty="0">
                <a:cs typeface="Georgia"/>
              </a:rPr>
              <a:t>not</a:t>
            </a:r>
            <a:r>
              <a:rPr sz="2800" spc="-95" dirty="0">
                <a:cs typeface="Georgia"/>
              </a:rPr>
              <a:t> </a:t>
            </a:r>
            <a:r>
              <a:rPr sz="2800" spc="-5" dirty="0">
                <a:cs typeface="Georgia"/>
              </a:rPr>
              <a:t>tree</a:t>
            </a:r>
            <a:endParaRPr sz="2800" dirty="0">
              <a:cs typeface="Georgi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CF74AB3-2D58-31E2-9133-6A4F1733602D}"/>
              </a:ext>
            </a:extLst>
          </p:cNvPr>
          <p:cNvSpPr txBox="1"/>
          <p:nvPr/>
        </p:nvSpPr>
        <p:spPr>
          <a:xfrm>
            <a:off x="5241795" y="5883573"/>
            <a:ext cx="171386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20" dirty="0">
                <a:cs typeface="Georgia"/>
              </a:rPr>
              <a:t>Graph</a:t>
            </a:r>
            <a:r>
              <a:rPr sz="2800" spc="-120" dirty="0">
                <a:cs typeface="Georgia"/>
              </a:rPr>
              <a:t>,</a:t>
            </a:r>
            <a:r>
              <a:rPr sz="2800" spc="-145" dirty="0">
                <a:cs typeface="Georgia"/>
              </a:rPr>
              <a:t> </a:t>
            </a:r>
            <a:r>
              <a:rPr sz="2800" spc="-5" dirty="0">
                <a:cs typeface="Georgia"/>
              </a:rPr>
              <a:t>tree</a:t>
            </a:r>
            <a:endParaRPr sz="2800" dirty="0">
              <a:cs typeface="Georgi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1E876C1-0F26-0ECD-6091-9A8E30CF5025}"/>
              </a:ext>
            </a:extLst>
          </p:cNvPr>
          <p:cNvSpPr txBox="1"/>
          <p:nvPr/>
        </p:nvSpPr>
        <p:spPr>
          <a:xfrm>
            <a:off x="7976876" y="5883573"/>
            <a:ext cx="198691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20" dirty="0">
                <a:cs typeface="Georgia"/>
              </a:rPr>
              <a:t>Graph</a:t>
            </a:r>
            <a:r>
              <a:rPr sz="2800" spc="-120" dirty="0">
                <a:cs typeface="Georgia"/>
              </a:rPr>
              <a:t>,</a:t>
            </a:r>
            <a:r>
              <a:rPr sz="2800" spc="-145" dirty="0">
                <a:cs typeface="Georgia"/>
              </a:rPr>
              <a:t> </a:t>
            </a:r>
            <a:r>
              <a:rPr sz="2800" spc="-25" dirty="0">
                <a:cs typeface="Georgia"/>
              </a:rPr>
              <a:t>forest</a:t>
            </a:r>
            <a:endParaRPr sz="2800" dirty="0">
              <a:cs typeface="Georgi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FA2247E-EB33-BF45-8911-FE4AE65BA2C9}"/>
              </a:ext>
            </a:extLst>
          </p:cNvPr>
          <p:cNvSpPr/>
          <p:nvPr/>
        </p:nvSpPr>
        <p:spPr>
          <a:xfrm>
            <a:off x="2165502" y="406396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2063245B-7509-9229-2EB6-DE014AD645C0}"/>
              </a:ext>
            </a:extLst>
          </p:cNvPr>
          <p:cNvSpPr txBox="1"/>
          <p:nvPr/>
        </p:nvSpPr>
        <p:spPr>
          <a:xfrm>
            <a:off x="2182825" y="4080351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57703C9-A053-BE80-ED59-B35032B38DF7}"/>
              </a:ext>
            </a:extLst>
          </p:cNvPr>
          <p:cNvSpPr/>
          <p:nvPr/>
        </p:nvSpPr>
        <p:spPr>
          <a:xfrm>
            <a:off x="3453282" y="363724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757FB62-D838-55E2-8647-61BDEB187153}"/>
              </a:ext>
            </a:extLst>
          </p:cNvPr>
          <p:cNvSpPr txBox="1"/>
          <p:nvPr/>
        </p:nvSpPr>
        <p:spPr>
          <a:xfrm>
            <a:off x="3468141" y="3653376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09AB0B6A-8F04-06F1-173A-ACF5B1DF0D10}"/>
              </a:ext>
            </a:extLst>
          </p:cNvPr>
          <p:cNvSpPr/>
          <p:nvPr/>
        </p:nvSpPr>
        <p:spPr>
          <a:xfrm>
            <a:off x="3087522" y="2924015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8EBD9AB7-B345-0CD1-7D67-C4A20907474C}"/>
              </a:ext>
            </a:extLst>
          </p:cNvPr>
          <p:cNvSpPr/>
          <p:nvPr/>
        </p:nvSpPr>
        <p:spPr>
          <a:xfrm>
            <a:off x="2293518" y="531821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1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1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BB8625E7-3CBA-DF08-FE33-A73F9C13FB4F}"/>
              </a:ext>
            </a:extLst>
          </p:cNvPr>
          <p:cNvSpPr txBox="1"/>
          <p:nvPr/>
        </p:nvSpPr>
        <p:spPr>
          <a:xfrm>
            <a:off x="2307793" y="533523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3A56BB7-6DD8-415E-CE8F-00B89BFB4D4A}"/>
              </a:ext>
            </a:extLst>
          </p:cNvPr>
          <p:cNvSpPr/>
          <p:nvPr/>
        </p:nvSpPr>
        <p:spPr>
          <a:xfrm>
            <a:off x="3758082" y="51505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AE95102-80FC-C899-5EE8-FE4F06E188F5}"/>
              </a:ext>
            </a:extLst>
          </p:cNvPr>
          <p:cNvSpPr txBox="1"/>
          <p:nvPr/>
        </p:nvSpPr>
        <p:spPr>
          <a:xfrm>
            <a:off x="3778149" y="5167598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86C1346-6D02-E8A9-F700-7D7503CE50B9}"/>
              </a:ext>
            </a:extLst>
          </p:cNvPr>
          <p:cNvSpPr/>
          <p:nvPr/>
        </p:nvSpPr>
        <p:spPr>
          <a:xfrm>
            <a:off x="2450490" y="3809459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30" h="305435">
                <a:moveTo>
                  <a:pt x="0" y="305435"/>
                </a:moveTo>
                <a:lnTo>
                  <a:pt x="100203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A79F842-89D8-A29F-BBFC-BA425EF2B0BF}"/>
              </a:ext>
            </a:extLst>
          </p:cNvPr>
          <p:cNvSpPr/>
          <p:nvPr/>
        </p:nvSpPr>
        <p:spPr>
          <a:xfrm>
            <a:off x="2450490" y="4358100"/>
            <a:ext cx="1306830" cy="965835"/>
          </a:xfrm>
          <a:custGeom>
            <a:avLst/>
            <a:gdLst/>
            <a:ahLst/>
            <a:cxnLst/>
            <a:rect l="l" t="t" r="r" b="b"/>
            <a:pathLst>
              <a:path w="1306830" h="965835">
                <a:moveTo>
                  <a:pt x="0" y="0"/>
                </a:moveTo>
                <a:lnTo>
                  <a:pt x="1306830" y="9653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363C31A6-8B96-C24F-912D-024CBD2DFD03}"/>
              </a:ext>
            </a:extLst>
          </p:cNvPr>
          <p:cNvSpPr/>
          <p:nvPr/>
        </p:nvSpPr>
        <p:spPr>
          <a:xfrm>
            <a:off x="3739794" y="3931380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3185D20-CAA5-EA3C-AC88-919BEF6456F7}"/>
              </a:ext>
            </a:extLst>
          </p:cNvPr>
          <p:cNvSpPr/>
          <p:nvPr/>
        </p:nvSpPr>
        <p:spPr>
          <a:xfrm>
            <a:off x="2333143" y="4408392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4" h="910589">
                <a:moveTo>
                  <a:pt x="0" y="0"/>
                </a:moveTo>
                <a:lnTo>
                  <a:pt x="127482" y="91046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E1EC16A-1D76-DFFF-4FF3-0756E12B2A4D}"/>
              </a:ext>
            </a:extLst>
          </p:cNvPr>
          <p:cNvSpPr/>
          <p:nvPr/>
        </p:nvSpPr>
        <p:spPr>
          <a:xfrm>
            <a:off x="2333143" y="3218148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8"/>
                </a:moveTo>
                <a:lnTo>
                  <a:pt x="8031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41237371-A9BC-83EE-42E5-38D81427F907}"/>
              </a:ext>
            </a:extLst>
          </p:cNvPr>
          <p:cNvSpPr/>
          <p:nvPr/>
        </p:nvSpPr>
        <p:spPr>
          <a:xfrm>
            <a:off x="5015382" y="406396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43023096-BA65-1B8E-1A4B-D235F27AED68}"/>
              </a:ext>
            </a:extLst>
          </p:cNvPr>
          <p:cNvSpPr txBox="1"/>
          <p:nvPr/>
        </p:nvSpPr>
        <p:spPr>
          <a:xfrm>
            <a:off x="5033671" y="4080351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97C89F08-40A6-08A2-03EF-DE68962C99B3}"/>
              </a:ext>
            </a:extLst>
          </p:cNvPr>
          <p:cNvSpPr/>
          <p:nvPr/>
        </p:nvSpPr>
        <p:spPr>
          <a:xfrm>
            <a:off x="6303162" y="363724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EC926FAD-B25C-CF48-3A96-45BE43F87289}"/>
              </a:ext>
            </a:extLst>
          </p:cNvPr>
          <p:cNvSpPr txBox="1"/>
          <p:nvPr/>
        </p:nvSpPr>
        <p:spPr>
          <a:xfrm>
            <a:off x="6319292" y="3653376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50B1B29-B176-E39A-3B64-1106C02321D5}"/>
              </a:ext>
            </a:extLst>
          </p:cNvPr>
          <p:cNvSpPr/>
          <p:nvPr/>
        </p:nvSpPr>
        <p:spPr>
          <a:xfrm>
            <a:off x="5937403" y="29240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A2D2C8A-EAFA-797A-983A-F973C3F6999D}"/>
              </a:ext>
            </a:extLst>
          </p:cNvPr>
          <p:cNvSpPr txBox="1"/>
          <p:nvPr/>
        </p:nvSpPr>
        <p:spPr>
          <a:xfrm>
            <a:off x="3102128" y="2939763"/>
            <a:ext cx="309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215" algn="l"/>
              </a:tabLst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r>
              <a:rPr sz="1950" baseline="-14957" dirty="0">
                <a:latin typeface="DejaVu Sans"/>
                <a:cs typeface="DejaVu Sans"/>
              </a:rPr>
              <a:t>	</a:t>
            </a: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1658EC50-3BCE-9E00-D5BE-9E084C4D41CF}"/>
              </a:ext>
            </a:extLst>
          </p:cNvPr>
          <p:cNvSpPr/>
          <p:nvPr/>
        </p:nvSpPr>
        <p:spPr>
          <a:xfrm>
            <a:off x="5143398" y="531821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5AC00D0-06A4-DB26-2181-C1E00C2166F3}"/>
              </a:ext>
            </a:extLst>
          </p:cNvPr>
          <p:cNvSpPr txBox="1"/>
          <p:nvPr/>
        </p:nvSpPr>
        <p:spPr>
          <a:xfrm>
            <a:off x="5158638" y="533523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199749E5-E519-B31A-8819-4AE760A3175A}"/>
              </a:ext>
            </a:extLst>
          </p:cNvPr>
          <p:cNvSpPr/>
          <p:nvPr/>
        </p:nvSpPr>
        <p:spPr>
          <a:xfrm>
            <a:off x="6607962" y="515058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FD588331-88C6-F354-2B7D-035CC214BE12}"/>
              </a:ext>
            </a:extLst>
          </p:cNvPr>
          <p:cNvSpPr txBox="1"/>
          <p:nvPr/>
        </p:nvSpPr>
        <p:spPr>
          <a:xfrm>
            <a:off x="6628917" y="5167598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3726574C-BE7B-B39D-DDF3-2326DF3B72DE}"/>
              </a:ext>
            </a:extLst>
          </p:cNvPr>
          <p:cNvSpPr/>
          <p:nvPr/>
        </p:nvSpPr>
        <p:spPr>
          <a:xfrm>
            <a:off x="5301894" y="3809459"/>
            <a:ext cx="1002030" cy="305435"/>
          </a:xfrm>
          <a:custGeom>
            <a:avLst/>
            <a:gdLst/>
            <a:ahLst/>
            <a:cxnLst/>
            <a:rect l="l" t="t" r="r" b="b"/>
            <a:pathLst>
              <a:path w="1002029" h="305435">
                <a:moveTo>
                  <a:pt x="0" y="305435"/>
                </a:moveTo>
                <a:lnTo>
                  <a:pt x="100203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273D3B6C-5835-BD84-672E-BD6BA1BCAB34}"/>
              </a:ext>
            </a:extLst>
          </p:cNvPr>
          <p:cNvSpPr/>
          <p:nvPr/>
        </p:nvSpPr>
        <p:spPr>
          <a:xfrm>
            <a:off x="6589674" y="3931380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9EFD9DF4-B212-1051-EAAF-6753BA071B01}"/>
              </a:ext>
            </a:extLst>
          </p:cNvPr>
          <p:cNvSpPr/>
          <p:nvPr/>
        </p:nvSpPr>
        <p:spPr>
          <a:xfrm>
            <a:off x="5183023" y="4408392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5" h="910589">
                <a:moveTo>
                  <a:pt x="0" y="0"/>
                </a:moveTo>
                <a:lnTo>
                  <a:pt x="127507" y="91046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59EFA870-8835-2F49-B596-678D285883E6}"/>
              </a:ext>
            </a:extLst>
          </p:cNvPr>
          <p:cNvSpPr/>
          <p:nvPr/>
        </p:nvSpPr>
        <p:spPr>
          <a:xfrm>
            <a:off x="5183023" y="3218148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8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4D9E3486-C043-DAC5-A271-240562CDC8FE}"/>
              </a:ext>
            </a:extLst>
          </p:cNvPr>
          <p:cNvSpPr/>
          <p:nvPr/>
        </p:nvSpPr>
        <p:spPr>
          <a:xfrm>
            <a:off x="7877455" y="400758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DB59FEBC-069D-71BE-FF5D-5056E1D63F6E}"/>
              </a:ext>
            </a:extLst>
          </p:cNvPr>
          <p:cNvSpPr txBox="1"/>
          <p:nvPr/>
        </p:nvSpPr>
        <p:spPr>
          <a:xfrm>
            <a:off x="7895996" y="4023327"/>
            <a:ext cx="240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1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350C-592E-3D0C-F866-AA1DFCEBE504}"/>
              </a:ext>
            </a:extLst>
          </p:cNvPr>
          <p:cNvSpPr/>
          <p:nvPr/>
        </p:nvSpPr>
        <p:spPr>
          <a:xfrm>
            <a:off x="9165234" y="358085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C80FDE3-A9F3-406D-2800-2DD177CA4087}"/>
              </a:ext>
            </a:extLst>
          </p:cNvPr>
          <p:cNvSpPr txBox="1"/>
          <p:nvPr/>
        </p:nvSpPr>
        <p:spPr>
          <a:xfrm>
            <a:off x="9181363" y="3596353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2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0560DD47-65FC-1E60-3B8C-DE1167C451F4}"/>
              </a:ext>
            </a:extLst>
          </p:cNvPr>
          <p:cNvSpPr/>
          <p:nvPr/>
        </p:nvSpPr>
        <p:spPr>
          <a:xfrm>
            <a:off x="8799474" y="28661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752EAF59-3EA2-25C5-614A-6E4C82B199EF}"/>
              </a:ext>
            </a:extLst>
          </p:cNvPr>
          <p:cNvSpPr txBox="1"/>
          <p:nvPr/>
        </p:nvSpPr>
        <p:spPr>
          <a:xfrm>
            <a:off x="8814969" y="2882868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3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3B5D238C-B20B-9E2A-3242-63E2FECA4C24}"/>
              </a:ext>
            </a:extLst>
          </p:cNvPr>
          <p:cNvSpPr/>
          <p:nvPr/>
        </p:nvSpPr>
        <p:spPr>
          <a:xfrm>
            <a:off x="8005470" y="5261832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AC2C22C9-E7C4-0829-1436-A6F2EC513C07}"/>
              </a:ext>
            </a:extLst>
          </p:cNvPr>
          <p:cNvSpPr txBox="1"/>
          <p:nvPr/>
        </p:nvSpPr>
        <p:spPr>
          <a:xfrm>
            <a:off x="8020710" y="5278215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5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9C8536E-4B09-2FEA-3108-51FF806958DD}"/>
              </a:ext>
            </a:extLst>
          </p:cNvPr>
          <p:cNvSpPr/>
          <p:nvPr/>
        </p:nvSpPr>
        <p:spPr>
          <a:xfrm>
            <a:off x="9470034" y="509419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136E99E3-9422-29F3-8B66-13B330EB61BD}"/>
              </a:ext>
            </a:extLst>
          </p:cNvPr>
          <p:cNvSpPr txBox="1"/>
          <p:nvPr/>
        </p:nvSpPr>
        <p:spPr>
          <a:xfrm>
            <a:off x="9491370" y="5110575"/>
            <a:ext cx="235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5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4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F0AA5657-1D41-8B93-F59D-E8524CBA8904}"/>
              </a:ext>
            </a:extLst>
          </p:cNvPr>
          <p:cNvSpPr/>
          <p:nvPr/>
        </p:nvSpPr>
        <p:spPr>
          <a:xfrm>
            <a:off x="8163967" y="4300188"/>
            <a:ext cx="502920" cy="447040"/>
          </a:xfrm>
          <a:custGeom>
            <a:avLst/>
            <a:gdLst/>
            <a:ahLst/>
            <a:cxnLst/>
            <a:rect l="l" t="t" r="r" b="b"/>
            <a:pathLst>
              <a:path w="502920" h="447039">
                <a:moveTo>
                  <a:pt x="0" y="0"/>
                </a:moveTo>
                <a:lnTo>
                  <a:pt x="502665" y="44665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040E18C-F9E7-DC50-5275-7E3E21F6BA32}"/>
              </a:ext>
            </a:extLst>
          </p:cNvPr>
          <p:cNvSpPr/>
          <p:nvPr/>
        </p:nvSpPr>
        <p:spPr>
          <a:xfrm>
            <a:off x="9451746" y="3873468"/>
            <a:ext cx="304800" cy="1271270"/>
          </a:xfrm>
          <a:custGeom>
            <a:avLst/>
            <a:gdLst/>
            <a:ahLst/>
            <a:cxnLst/>
            <a:rect l="l" t="t" r="r" b="b"/>
            <a:pathLst>
              <a:path w="304800" h="1271270">
                <a:moveTo>
                  <a:pt x="304800" y="127076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82259237-27B8-5B12-B3BE-478251850CDA}"/>
              </a:ext>
            </a:extLst>
          </p:cNvPr>
          <p:cNvSpPr/>
          <p:nvPr/>
        </p:nvSpPr>
        <p:spPr>
          <a:xfrm>
            <a:off x="8045095" y="4350480"/>
            <a:ext cx="127635" cy="910590"/>
          </a:xfrm>
          <a:custGeom>
            <a:avLst/>
            <a:gdLst/>
            <a:ahLst/>
            <a:cxnLst/>
            <a:rect l="l" t="t" r="r" b="b"/>
            <a:pathLst>
              <a:path w="127634" h="910589">
                <a:moveTo>
                  <a:pt x="0" y="0"/>
                </a:moveTo>
                <a:lnTo>
                  <a:pt x="127507" y="91046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94EC84D6-BC5C-024D-20BA-E78A45AA1B8C}"/>
              </a:ext>
            </a:extLst>
          </p:cNvPr>
          <p:cNvSpPr/>
          <p:nvPr/>
        </p:nvSpPr>
        <p:spPr>
          <a:xfrm>
            <a:off x="8045095" y="3160236"/>
            <a:ext cx="803275" cy="847090"/>
          </a:xfrm>
          <a:custGeom>
            <a:avLst/>
            <a:gdLst/>
            <a:ahLst/>
            <a:cxnLst/>
            <a:rect l="l" t="t" r="r" b="b"/>
            <a:pathLst>
              <a:path w="803275" h="847089">
                <a:moveTo>
                  <a:pt x="0" y="846709"/>
                </a:moveTo>
                <a:lnTo>
                  <a:pt x="8031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E43B7AE6-955E-7E8E-3D9F-F4B8A494F96C}"/>
              </a:ext>
            </a:extLst>
          </p:cNvPr>
          <p:cNvSpPr/>
          <p:nvPr/>
        </p:nvSpPr>
        <p:spPr>
          <a:xfrm>
            <a:off x="8616595" y="469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5D04970-7424-B08A-92BB-0E87544E0DBB}"/>
              </a:ext>
            </a:extLst>
          </p:cNvPr>
          <p:cNvSpPr/>
          <p:nvPr/>
        </p:nvSpPr>
        <p:spPr>
          <a:xfrm>
            <a:off x="8616595" y="46964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9FD543FC-3D9F-5FA9-F557-0747570AB251}"/>
              </a:ext>
            </a:extLst>
          </p:cNvPr>
          <p:cNvSpPr txBox="1"/>
          <p:nvPr/>
        </p:nvSpPr>
        <p:spPr>
          <a:xfrm>
            <a:off x="8632978" y="4713445"/>
            <a:ext cx="246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DejaVu Sans"/>
                <a:cs typeface="DejaVu Sans"/>
              </a:rPr>
              <a:t>𝑣</a:t>
            </a:r>
            <a:r>
              <a:rPr sz="1950" spc="-97" baseline="-14957" dirty="0">
                <a:latin typeface="DejaVu Sans"/>
                <a:cs typeface="DejaVu Sans"/>
              </a:rPr>
              <a:t>6</a:t>
            </a:r>
            <a:endParaRPr sz="1950" baseline="-14957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726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6548" y="68960"/>
            <a:ext cx="768858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70" dirty="0">
                <a:latin typeface="+mn-lt"/>
                <a:cs typeface="Times New Roman" panose="02020603050405020304" pitchFamily="18" charset="0"/>
              </a:rPr>
              <a:t>Dijkstra’s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6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53616" y="1091311"/>
                <a:ext cx="4750435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Times New Roman" panose="02020603050405020304" pitchFamily="18" charset="0"/>
                  </a:rPr>
                  <a:t>Relax </a:t>
                </a:r>
                <a:r>
                  <a:rPr sz="2800" spc="-40" dirty="0">
                    <a:cs typeface="Times New Roman" panose="02020603050405020304" pitchFamily="18" charset="0"/>
                  </a:rPr>
                  <a:t>the </a:t>
                </a:r>
                <a:r>
                  <a:rPr sz="2800" spc="-60" dirty="0">
                    <a:cs typeface="Times New Roman" panose="02020603050405020304" pitchFamily="18" charset="0"/>
                  </a:rPr>
                  <a:t>out-going </a:t>
                </a:r>
                <a:r>
                  <a:rPr sz="2800" spc="-25" dirty="0">
                    <a:cs typeface="Times New Roman" panose="02020603050405020304" pitchFamily="18" charset="0"/>
                  </a:rPr>
                  <a:t>edge </a:t>
                </a:r>
                <a:r>
                  <a:rPr sz="2800" spc="-45" dirty="0">
                    <a:cs typeface="Times New Roman" panose="02020603050405020304" pitchFamily="18" charset="0"/>
                  </a:rPr>
                  <a:t>of</a:t>
                </a:r>
                <a:r>
                  <a:rPr sz="2800" spc="-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9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sz="28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4750435" cy="452120"/>
              </a:xfrm>
              <a:prstGeom prst="rect">
                <a:avLst/>
              </a:prstGeom>
              <a:blipFill>
                <a:blip r:embed="rId2"/>
                <a:stretch>
                  <a:fillRect l="-4365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31001" y="1647952"/>
          <a:ext cx="3783329" cy="4478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5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Georgia"/>
                          <a:cs typeface="Georgia"/>
                        </a:rPr>
                        <a:t>dist(v)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parent(v)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8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9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Georgia"/>
                          <a:cs typeface="Georgia"/>
                        </a:rPr>
                        <a:t>nil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i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120646" y="2311019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3041" y="642746"/>
                </a:lnTo>
                <a:lnTo>
                  <a:pt x="63449" y="642746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746"/>
                </a:lnTo>
                <a:lnTo>
                  <a:pt x="74244" y="633010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244" y="633010"/>
                </a:moveTo>
                <a:lnTo>
                  <a:pt x="63449" y="642746"/>
                </a:lnTo>
                <a:lnTo>
                  <a:pt x="83041" y="642746"/>
                </a:lnTo>
                <a:lnTo>
                  <a:pt x="74244" y="633010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244" y="633010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4066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6551" y="20440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6473" y="202768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413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99006" y="295732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4134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07540" y="3955795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8342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58668" y="29573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8342" y="3940302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69336" y="395579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81194" y="2940558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39360" y="295732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59829" y="2935985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349366" y="2951479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90238" y="352425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53229" y="354101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00578" y="2321814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58341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13877" y="3234689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69413" y="4067556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8"/>
                </a:lnTo>
                <a:lnTo>
                  <a:pt x="1300352" y="57912"/>
                </a:lnTo>
                <a:lnTo>
                  <a:pt x="1256919" y="57912"/>
                </a:lnTo>
                <a:lnTo>
                  <a:pt x="1256919" y="28956"/>
                </a:lnTo>
                <a:lnTo>
                  <a:pt x="1300353" y="28956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242441" y="57912"/>
                </a:lnTo>
                <a:lnTo>
                  <a:pt x="1242441" y="28956"/>
                </a:lnTo>
                <a:close/>
              </a:path>
              <a:path w="1329689" h="86995">
                <a:moveTo>
                  <a:pt x="1300353" y="28956"/>
                </a:moveTo>
                <a:lnTo>
                  <a:pt x="1256919" y="28956"/>
                </a:lnTo>
                <a:lnTo>
                  <a:pt x="1256919" y="57912"/>
                </a:lnTo>
                <a:lnTo>
                  <a:pt x="1300352" y="57912"/>
                </a:lnTo>
                <a:lnTo>
                  <a:pt x="1329309" y="43434"/>
                </a:lnTo>
                <a:lnTo>
                  <a:pt x="1300353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22549" y="3284983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3622" y="3069336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16346" y="3065273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855" y="2308479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1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48834" y="2364739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6750" y="3222370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33622" y="3806698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8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7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7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76750" y="3264916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39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07463" y="242658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83026" y="24049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53920" y="341663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5285" y="335445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3"/>
              <p:cNvSpPr txBox="1"/>
              <p:nvPr/>
            </p:nvSpPr>
            <p:spPr>
              <a:xfrm>
                <a:off x="346456" y="4144136"/>
                <a:ext cx="6552186" cy="176202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919480">
                  <a:spcBef>
                    <a:spcPts val="100"/>
                  </a:spcBef>
                </a:pPr>
                <a:r>
                  <a:rPr lang="en-US" spc="50" dirty="0">
                    <a:cs typeface="Georgia"/>
                  </a:rPr>
                  <a:t>                     </a:t>
                </a:r>
                <a:r>
                  <a:rPr spc="50" dirty="0">
                    <a:cs typeface="Georgia"/>
                  </a:rPr>
                  <a:t>10</a:t>
                </a:r>
                <a:endParaRPr sz="2750" dirty="0">
                  <a:cs typeface="Times New Roman"/>
                </a:endParaRPr>
              </a:p>
              <a:p>
                <a:pPr marL="12700">
                  <a:tabLst>
                    <a:tab pos="354965" algn="l"/>
                  </a:tabLst>
                </a:pPr>
                <a:r>
                  <a:rPr lang="zh-CN" altLang="en-US" sz="2800" spc="-17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17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en-US" altLang="zh-CN" sz="2800" i="1" spc="-175" dirty="0">
                        <a:latin typeface="Cambria Math" panose="02040503050406030204" pitchFamily="18" charset="0"/>
                        <a:cs typeface="Georgia"/>
                      </a:rPr>
                      <m:t>={}</m:t>
                    </m:r>
                  </m:oMath>
                </a14:m>
                <a:endParaRPr sz="2800" dirty="0">
                  <a:cs typeface="Georgia"/>
                </a:endParaRPr>
              </a:p>
              <a:p>
                <a:pPr marL="127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sz="2800" spc="-75" dirty="0">
                    <a:cs typeface="Georgia"/>
                  </a:rPr>
                  <a:t>Note </a:t>
                </a:r>
                <a:r>
                  <a:rPr sz="2800" spc="-50" dirty="0">
                    <a:cs typeface="Georgia"/>
                  </a:rPr>
                  <a:t>that </a:t>
                </a:r>
                <a:r>
                  <a:rPr sz="2800" spc="-90" dirty="0">
                    <a:cs typeface="Georgia"/>
                  </a:rPr>
                  <a:t>h </a:t>
                </a:r>
                <a:r>
                  <a:rPr sz="2800" spc="-50" dirty="0">
                    <a:cs typeface="Georgia"/>
                  </a:rPr>
                  <a:t>has </a:t>
                </a:r>
                <a:r>
                  <a:rPr sz="2800" spc="-35" dirty="0">
                    <a:cs typeface="Georgia"/>
                  </a:rPr>
                  <a:t>been</a:t>
                </a:r>
                <a:r>
                  <a:rPr sz="2800" spc="-60" dirty="0">
                    <a:cs typeface="Georgia"/>
                  </a:rPr>
                  <a:t> removed!</a:t>
                </a:r>
                <a:endParaRPr lang="en-US" sz="2800" spc="-60" dirty="0">
                  <a:cs typeface="Georgia"/>
                </a:endParaRPr>
              </a:p>
              <a:p>
                <a:pPr marL="12700">
                  <a:spcBef>
                    <a:spcPts val="675"/>
                  </a:spcBef>
                  <a:tabLst>
                    <a:tab pos="354965" algn="l"/>
                  </a:tabLst>
                </a:pPr>
                <a:r>
                  <a:rPr lang="en-US" altLang="zh-CN" sz="2800" spc="-80" dirty="0">
                    <a:cs typeface="Georgia"/>
                  </a:rPr>
                  <a:t>All </a:t>
                </a:r>
                <a:r>
                  <a:rPr lang="en-US" altLang="zh-CN" sz="2800" spc="-40" dirty="0">
                    <a:cs typeface="Georgia"/>
                  </a:rPr>
                  <a:t>the </a:t>
                </a:r>
                <a:r>
                  <a:rPr lang="en-US" altLang="zh-CN" sz="2800" spc="-25" dirty="0">
                    <a:cs typeface="Georgia"/>
                  </a:rPr>
                  <a:t>shortest </a:t>
                </a:r>
                <a:r>
                  <a:rPr lang="en-US" altLang="zh-CN" sz="2800" spc="-55" dirty="0">
                    <a:cs typeface="Georgia"/>
                  </a:rPr>
                  <a:t>path </a:t>
                </a:r>
                <a:r>
                  <a:rPr lang="en-US" altLang="zh-CN" sz="2800" spc="-40" dirty="0">
                    <a:cs typeface="Georgia"/>
                  </a:rPr>
                  <a:t>distance </a:t>
                </a:r>
                <a:r>
                  <a:rPr lang="en-US" altLang="zh-CN" sz="2800" spc="-25" dirty="0">
                    <a:cs typeface="Georgia"/>
                  </a:rPr>
                  <a:t>are </a:t>
                </a:r>
                <a:r>
                  <a:rPr lang="en-US" altLang="zh-CN" sz="2800" spc="-15" dirty="0">
                    <a:cs typeface="Georgia"/>
                  </a:rPr>
                  <a:t>now</a:t>
                </a:r>
                <a:r>
                  <a:rPr lang="en-US" altLang="zh-CN" sz="2800" spc="-140" dirty="0">
                    <a:cs typeface="Georgia"/>
                  </a:rPr>
                  <a:t> </a:t>
                </a:r>
                <a:r>
                  <a:rPr lang="en-US" altLang="zh-CN" sz="2800" spc="-80" dirty="0">
                    <a:cs typeface="Georgia"/>
                  </a:rPr>
                  <a:t>final.</a:t>
                </a:r>
                <a:endParaRPr lang="en-US" altLang="zh-CN"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3" name="object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56" y="4144136"/>
                <a:ext cx="6552186" cy="1762021"/>
              </a:xfrm>
              <a:prstGeom prst="rect">
                <a:avLst/>
              </a:prstGeom>
              <a:blipFill>
                <a:blip r:embed="rId3"/>
                <a:stretch>
                  <a:fillRect l="-3163" t="-3806" b="-11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bject 44"/>
          <p:cNvSpPr txBox="1"/>
          <p:nvPr/>
        </p:nvSpPr>
        <p:spPr>
          <a:xfrm>
            <a:off x="3424808" y="35162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74922" y="393814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47384" y="35787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61686" y="332359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69609" y="28219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3626" y="280301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80736" y="2044065"/>
            <a:ext cx="24066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73626" y="235623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0482" y="68960"/>
            <a:ext cx="6423660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>
                <a:latin typeface="+mn-lt"/>
                <a:cs typeface="Times New Roman" panose="02020603050405020304" pitchFamily="18" charset="0"/>
              </a:rPr>
              <a:t>Constructing </a:t>
            </a:r>
            <a:r>
              <a:rPr sz="4800" spc="-190" dirty="0">
                <a:latin typeface="+mn-lt"/>
                <a:cs typeface="Times New Roman" panose="02020603050405020304" pitchFamily="18" charset="0"/>
              </a:rPr>
              <a:t>the </a:t>
            </a:r>
            <a:r>
              <a:rPr sz="4800" spc="-155" dirty="0">
                <a:latin typeface="+mn-lt"/>
                <a:cs typeface="Times New Roman" panose="02020603050405020304" pitchFamily="18" charset="0"/>
              </a:rPr>
              <a:t>SP</a:t>
            </a:r>
            <a:r>
              <a:rPr sz="4800" spc="1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325" dirty="0">
                <a:latin typeface="+mn-lt"/>
                <a:cs typeface="Times New Roman" panose="02020603050405020304" pitchFamily="18" charset="0"/>
              </a:rPr>
              <a:t>Tree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753616" y="1091311"/>
                <a:ext cx="8656066" cy="45212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05" dirty="0">
                    <a:cs typeface="Georgia"/>
                  </a:rPr>
                  <a:t>For </a:t>
                </a:r>
                <a:r>
                  <a:rPr sz="2800" spc="-5" dirty="0">
                    <a:cs typeface="Georgia"/>
                  </a:rPr>
                  <a:t>every </a:t>
                </a:r>
                <a:r>
                  <a:rPr sz="2800" spc="-30" dirty="0">
                    <a:cs typeface="Georgia"/>
                  </a:rPr>
                  <a:t>vertex </a:t>
                </a:r>
                <a14:m>
                  <m:oMath xmlns:m="http://schemas.openxmlformats.org/officeDocument/2006/math">
                    <m:r>
                      <a:rPr lang="zh-CN" altLang="en-US" sz="2800" i="1" spc="-200" dirty="0" smtClean="0">
                        <a:latin typeface="Cambria Math" panose="02040503050406030204" pitchFamily="18" charset="0"/>
                        <a:cs typeface="Georgia"/>
                      </a:rPr>
                      <m:t>𝑣</m:t>
                    </m:r>
                  </m:oMath>
                </a14:m>
                <a:r>
                  <a:rPr sz="2800" spc="-200" dirty="0">
                    <a:cs typeface="Georgia"/>
                  </a:rPr>
                  <a:t>, </a:t>
                </a:r>
                <a:r>
                  <a:rPr sz="2800" spc="-55" dirty="0">
                    <a:cs typeface="Georgia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800" i="1" spc="-70" dirty="0" smtClean="0">
                        <a:latin typeface="Cambria Math" panose="02040503050406030204" pitchFamily="18" charset="0"/>
                        <a:cs typeface="Georgia"/>
                      </a:rPr>
                      <m:t>𝑢</m:t>
                    </m:r>
                    <m:r>
                      <a:rPr lang="en-US" altLang="zh-CN" sz="2800" i="1" spc="-254" dirty="0">
                        <a:latin typeface="Cambria Math" panose="02040503050406030204" pitchFamily="18" charset="0"/>
                        <a:cs typeface="Georgia"/>
                      </a:rPr>
                      <m:t>=</m:t>
                    </m:r>
                    <m:r>
                      <a:rPr lang="zh-CN" altLang="en-US" sz="2800" i="1" spc="-20" dirty="0">
                        <a:latin typeface="Cambria Math" panose="02040503050406030204" pitchFamily="18" charset="0"/>
                        <a:cs typeface="Georgia"/>
                      </a:rPr>
                      <m:t>𝑝𝑎𝑟𝑒𝑛𝑡</m:t>
                    </m:r>
                    <m:r>
                      <a:rPr lang="en-US" altLang="zh-CN" sz="2800" i="1" spc="-20" dirty="0">
                        <a:latin typeface="Cambria Math" panose="02040503050406030204" pitchFamily="18" charset="0"/>
                        <a:cs typeface="Georgia"/>
                      </a:rPr>
                      <m:t>(</m:t>
                    </m:r>
                    <m:r>
                      <a:rPr lang="zh-CN" altLang="en-US" sz="2800" i="1" spc="-20" dirty="0">
                        <a:latin typeface="Cambria Math" panose="02040503050406030204" pitchFamily="18" charset="0"/>
                        <a:cs typeface="Georgia"/>
                      </a:rPr>
                      <m:t>𝑣</m:t>
                    </m:r>
                    <m:r>
                      <a:rPr lang="en-US" altLang="zh-CN" sz="2800" i="1" spc="-20" dirty="0">
                        <a:latin typeface="Cambria Math" panose="02040503050406030204" pitchFamily="18" charset="0"/>
                        <a:cs typeface="Georgia"/>
                      </a:rPr>
                      <m:t>) </m:t>
                    </m:r>
                  </m:oMath>
                </a14:m>
                <a:r>
                  <a:rPr sz="2800" spc="-30" dirty="0">
                    <a:cs typeface="Georgia"/>
                  </a:rPr>
                  <a:t>is </a:t>
                </a:r>
                <a:r>
                  <a:rPr sz="2800" b="1" spc="-50" dirty="0">
                    <a:cs typeface="Georgia"/>
                  </a:rPr>
                  <a:t>not</a:t>
                </a:r>
                <a:r>
                  <a:rPr sz="2800" spc="-5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pc="-95" dirty="0" smtClean="0">
                        <a:latin typeface="Cambria Math" panose="02040503050406030204" pitchFamily="18" charset="0"/>
                        <a:cs typeface="Georgia"/>
                      </a:rPr>
                      <m:t>𝑛𝑖𝑙</m:t>
                    </m:r>
                  </m:oMath>
                </a14:m>
                <a:r>
                  <a:rPr sz="2800" spc="-95" dirty="0">
                    <a:cs typeface="Georgia"/>
                  </a:rPr>
                  <a:t>, </a:t>
                </a:r>
                <a:r>
                  <a:rPr sz="2800" spc="-40" dirty="0">
                    <a:cs typeface="Georgia"/>
                  </a:rPr>
                  <a:t>the</a:t>
                </a:r>
                <a:r>
                  <a:rPr lang="en-US" sz="2800" spc="-40" dirty="0">
                    <a:cs typeface="Georgia"/>
                  </a:rPr>
                  <a:t>n</a:t>
                </a:r>
                <a:r>
                  <a:rPr sz="2800" spc="-200" dirty="0">
                    <a:cs typeface="Georgia"/>
                  </a:rPr>
                  <a:t> </a:t>
                </a:r>
                <a:r>
                  <a:rPr sz="2800" spc="-70" dirty="0">
                    <a:cs typeface="Georgia"/>
                  </a:rPr>
                  <a:t>make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16" y="1091311"/>
                <a:ext cx="8656066" cy="452120"/>
              </a:xfrm>
              <a:prstGeom prst="rect">
                <a:avLst/>
              </a:prstGeom>
              <a:blipFill>
                <a:blip r:embed="rId2"/>
                <a:stretch>
                  <a:fillRect l="-2394" t="-21622" b="-44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440042" y="1722373"/>
          <a:ext cx="2355850" cy="4477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6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</a:t>
                      </a:r>
                      <a:r>
                        <a:rPr sz="1800" spc="-6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spc="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parent(v)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120646" y="2365882"/>
            <a:ext cx="752475" cy="680720"/>
          </a:xfrm>
          <a:custGeom>
            <a:avLst/>
            <a:gdLst/>
            <a:ahLst/>
            <a:cxnLst/>
            <a:rect l="l" t="t" r="r" b="b"/>
            <a:pathLst>
              <a:path w="752475" h="680719">
                <a:moveTo>
                  <a:pt x="35420" y="590041"/>
                </a:moveTo>
                <a:lnTo>
                  <a:pt x="0" y="680465"/>
                </a:lnTo>
                <a:lnTo>
                  <a:pt x="93599" y="654430"/>
                </a:lnTo>
                <a:lnTo>
                  <a:pt x="82927" y="642619"/>
                </a:lnTo>
                <a:lnTo>
                  <a:pt x="63449" y="642619"/>
                </a:lnTo>
                <a:lnTo>
                  <a:pt x="44056" y="621156"/>
                </a:lnTo>
                <a:lnTo>
                  <a:pt x="54787" y="611476"/>
                </a:lnTo>
                <a:lnTo>
                  <a:pt x="35420" y="590041"/>
                </a:lnTo>
                <a:close/>
              </a:path>
              <a:path w="752475" h="680719">
                <a:moveTo>
                  <a:pt x="54787" y="611476"/>
                </a:moveTo>
                <a:lnTo>
                  <a:pt x="44056" y="621156"/>
                </a:lnTo>
                <a:lnTo>
                  <a:pt x="63449" y="642619"/>
                </a:lnTo>
                <a:lnTo>
                  <a:pt x="74181" y="632941"/>
                </a:lnTo>
                <a:lnTo>
                  <a:pt x="54787" y="611476"/>
                </a:lnTo>
                <a:close/>
              </a:path>
              <a:path w="752475" h="680719">
                <a:moveTo>
                  <a:pt x="74181" y="632941"/>
                </a:moveTo>
                <a:lnTo>
                  <a:pt x="63449" y="642619"/>
                </a:lnTo>
                <a:lnTo>
                  <a:pt x="82927" y="642619"/>
                </a:lnTo>
                <a:lnTo>
                  <a:pt x="74181" y="632941"/>
                </a:lnTo>
                <a:close/>
              </a:path>
              <a:path w="752475" h="680719">
                <a:moveTo>
                  <a:pt x="732663" y="0"/>
                </a:moveTo>
                <a:lnTo>
                  <a:pt x="54787" y="611476"/>
                </a:lnTo>
                <a:lnTo>
                  <a:pt x="74181" y="632941"/>
                </a:lnTo>
                <a:lnTo>
                  <a:pt x="752094" y="21589"/>
                </a:lnTo>
                <a:lnTo>
                  <a:pt x="732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066" y="208254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066" y="208254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2096516" y="1278164"/>
                <a:ext cx="2001520" cy="1116331"/>
              </a:xfrm>
              <a:prstGeom prst="rect">
                <a:avLst/>
              </a:prstGeom>
            </p:spPr>
            <p:txBody>
              <a:bodyPr vert="horz" wrap="square" lIns="0" tIns="252095" rIns="0" bIns="0" rtlCol="0">
                <a:spAutoFit/>
              </a:bodyPr>
              <a:lstStyle/>
              <a:p>
                <a:pPr marL="12700">
                  <a:spcBef>
                    <a:spcPts val="1985"/>
                  </a:spcBef>
                </a:pPr>
                <a14:m>
                  <m:oMath xmlns:m="http://schemas.openxmlformats.org/officeDocument/2006/math">
                    <m:r>
                      <a:rPr lang="en-US" sz="2800" i="1" spc="15" dirty="0" smtClean="0">
                        <a:latin typeface="Cambria Math" panose="02040503050406030204" pitchFamily="18" charset="0"/>
                        <a:cs typeface="Georgia"/>
                      </a:rPr>
                      <m:t>𝑣</m:t>
                    </m:r>
                    <m:r>
                      <a:rPr lang="en-US" sz="2800" i="1" spc="15" dirty="0" smtClean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</m:oMath>
                </a14:m>
                <a:r>
                  <a:rPr lang="en-US" sz="2800" spc="-45" dirty="0">
                    <a:cs typeface="Georgia"/>
                  </a:rPr>
                  <a:t>a </a:t>
                </a:r>
                <a:r>
                  <a:rPr lang="en-US" sz="2800" spc="-55" dirty="0">
                    <a:cs typeface="Georgia"/>
                  </a:rPr>
                  <a:t>child </a:t>
                </a:r>
                <a:r>
                  <a:rPr lang="en-US" sz="2800" spc="-45" dirty="0">
                    <a:cs typeface="Georgia"/>
                  </a:rPr>
                  <a:t>of</a:t>
                </a:r>
                <a:r>
                  <a:rPr lang="en-US" sz="2800" spc="-240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30" dirty="0" smtClean="0">
                        <a:latin typeface="Cambria Math" panose="02040503050406030204" pitchFamily="18" charset="0"/>
                        <a:cs typeface="Georgia"/>
                      </a:rPr>
                      <m:t>𝑢</m:t>
                    </m:r>
                  </m:oMath>
                </a14:m>
                <a:r>
                  <a:rPr lang="en-US" sz="2800" spc="-130" dirty="0">
                    <a:cs typeface="Georgia"/>
                  </a:rPr>
                  <a:t>.</a:t>
                </a:r>
                <a:endParaRPr lang="en-US" sz="2800" dirty="0">
                  <a:cs typeface="Georgia"/>
                </a:endParaRPr>
              </a:p>
              <a:p>
                <a:pPr marR="280670" algn="ctr">
                  <a:spcBef>
                    <a:spcPts val="1210"/>
                  </a:spcBef>
                </a:pPr>
                <a:r>
                  <a:rPr spc="-80" dirty="0">
                    <a:cs typeface="DejaVu Sans"/>
                  </a:rPr>
                  <a:t>𝑎</a:t>
                </a:r>
                <a:endParaRPr dirty="0">
                  <a:cs typeface="DejaVu Sans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516" y="1278164"/>
                <a:ext cx="2001520" cy="1116331"/>
              </a:xfrm>
              <a:prstGeom prst="rect">
                <a:avLst/>
              </a:prstGeom>
              <a:blipFill>
                <a:blip r:embed="rId3"/>
                <a:stretch>
                  <a:fillRect r="-8537" b="-10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5316473" y="2082546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4134" y="29954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134" y="29954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99006" y="301155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34134" y="39936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7540" y="4009721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98342" y="29954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58668" y="301155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98342" y="39936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69336" y="40097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81194" y="299542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39360" y="3011551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59829" y="298932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49366" y="3005405"/>
            <a:ext cx="984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0238" y="357911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53229" y="359524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00578" y="2376677"/>
            <a:ext cx="460375" cy="678180"/>
          </a:xfrm>
          <a:custGeom>
            <a:avLst/>
            <a:gdLst/>
            <a:ahLst/>
            <a:cxnLst/>
            <a:rect l="l" t="t" r="r" b="b"/>
            <a:pathLst>
              <a:path w="460375" h="678180">
                <a:moveTo>
                  <a:pt x="60389" y="64120"/>
                </a:moveTo>
                <a:lnTo>
                  <a:pt x="36272" y="80268"/>
                </a:lnTo>
                <a:lnTo>
                  <a:pt x="436117" y="677672"/>
                </a:lnTo>
                <a:lnTo>
                  <a:pt x="460247" y="661543"/>
                </a:lnTo>
                <a:lnTo>
                  <a:pt x="60389" y="64120"/>
                </a:lnTo>
                <a:close/>
              </a:path>
              <a:path w="460375" h="678180">
                <a:moveTo>
                  <a:pt x="0" y="0"/>
                </a:moveTo>
                <a:lnTo>
                  <a:pt x="12191" y="96393"/>
                </a:lnTo>
                <a:lnTo>
                  <a:pt x="36272" y="80268"/>
                </a:lnTo>
                <a:lnTo>
                  <a:pt x="28193" y="68199"/>
                </a:lnTo>
                <a:lnTo>
                  <a:pt x="52323" y="52070"/>
                </a:lnTo>
                <a:lnTo>
                  <a:pt x="78385" y="52070"/>
                </a:lnTo>
                <a:lnTo>
                  <a:pt x="84454" y="48006"/>
                </a:lnTo>
                <a:lnTo>
                  <a:pt x="0" y="0"/>
                </a:lnTo>
                <a:close/>
              </a:path>
              <a:path w="460375" h="678180">
                <a:moveTo>
                  <a:pt x="52323" y="52070"/>
                </a:moveTo>
                <a:lnTo>
                  <a:pt x="28193" y="68199"/>
                </a:lnTo>
                <a:lnTo>
                  <a:pt x="36272" y="80268"/>
                </a:lnTo>
                <a:lnTo>
                  <a:pt x="60389" y="64120"/>
                </a:lnTo>
                <a:lnTo>
                  <a:pt x="52323" y="52070"/>
                </a:lnTo>
                <a:close/>
              </a:path>
              <a:path w="460375" h="678180">
                <a:moveTo>
                  <a:pt x="78385" y="52070"/>
                </a:moveTo>
                <a:lnTo>
                  <a:pt x="52323" y="52070"/>
                </a:lnTo>
                <a:lnTo>
                  <a:pt x="60389" y="64120"/>
                </a:lnTo>
                <a:lnTo>
                  <a:pt x="78385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8341" y="3339847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5" h="654685">
                <a:moveTo>
                  <a:pt x="28955" y="567562"/>
                </a:moveTo>
                <a:lnTo>
                  <a:pt x="0" y="567562"/>
                </a:lnTo>
                <a:lnTo>
                  <a:pt x="43433" y="654430"/>
                </a:lnTo>
                <a:lnTo>
                  <a:pt x="79628" y="582040"/>
                </a:lnTo>
                <a:lnTo>
                  <a:pt x="28955" y="582040"/>
                </a:lnTo>
                <a:lnTo>
                  <a:pt x="28955" y="567562"/>
                </a:lnTo>
                <a:close/>
              </a:path>
              <a:path w="86995" h="654685">
                <a:moveTo>
                  <a:pt x="57911" y="0"/>
                </a:moveTo>
                <a:lnTo>
                  <a:pt x="28955" y="0"/>
                </a:lnTo>
                <a:lnTo>
                  <a:pt x="28955" y="582040"/>
                </a:lnTo>
                <a:lnTo>
                  <a:pt x="57911" y="582040"/>
                </a:lnTo>
                <a:lnTo>
                  <a:pt x="57911" y="0"/>
                </a:lnTo>
                <a:close/>
              </a:path>
              <a:path w="86995" h="654685">
                <a:moveTo>
                  <a:pt x="86867" y="567562"/>
                </a:moveTo>
                <a:lnTo>
                  <a:pt x="57911" y="567562"/>
                </a:lnTo>
                <a:lnTo>
                  <a:pt x="57911" y="582040"/>
                </a:lnTo>
                <a:lnTo>
                  <a:pt x="79628" y="582040"/>
                </a:lnTo>
                <a:lnTo>
                  <a:pt x="86867" y="567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3877" y="3289553"/>
            <a:ext cx="1434465" cy="768350"/>
          </a:xfrm>
          <a:custGeom>
            <a:avLst/>
            <a:gdLst/>
            <a:ahLst/>
            <a:cxnLst/>
            <a:rect l="l" t="t" r="r" b="b"/>
            <a:pathLst>
              <a:path w="1434464" h="768350">
                <a:moveTo>
                  <a:pt x="1350654" y="27881"/>
                </a:moveTo>
                <a:lnTo>
                  <a:pt x="0" y="742315"/>
                </a:lnTo>
                <a:lnTo>
                  <a:pt x="13538" y="767969"/>
                </a:lnTo>
                <a:lnTo>
                  <a:pt x="1364166" y="53384"/>
                </a:lnTo>
                <a:lnTo>
                  <a:pt x="1350654" y="27881"/>
                </a:lnTo>
                <a:close/>
              </a:path>
              <a:path w="1434464" h="768350">
                <a:moveTo>
                  <a:pt x="1419166" y="21082"/>
                </a:moveTo>
                <a:lnTo>
                  <a:pt x="1363510" y="21082"/>
                </a:lnTo>
                <a:lnTo>
                  <a:pt x="1376972" y="46609"/>
                </a:lnTo>
                <a:lnTo>
                  <a:pt x="1364166" y="53384"/>
                </a:lnTo>
                <a:lnTo>
                  <a:pt x="1377734" y="78994"/>
                </a:lnTo>
                <a:lnTo>
                  <a:pt x="1419166" y="21082"/>
                </a:lnTo>
                <a:close/>
              </a:path>
              <a:path w="1434464" h="768350">
                <a:moveTo>
                  <a:pt x="1363510" y="21082"/>
                </a:moveTo>
                <a:lnTo>
                  <a:pt x="1350654" y="27881"/>
                </a:lnTo>
                <a:lnTo>
                  <a:pt x="1364166" y="53384"/>
                </a:lnTo>
                <a:lnTo>
                  <a:pt x="1376972" y="46609"/>
                </a:lnTo>
                <a:lnTo>
                  <a:pt x="1363510" y="21082"/>
                </a:lnTo>
                <a:close/>
              </a:path>
              <a:path w="1434464" h="768350">
                <a:moveTo>
                  <a:pt x="1434249" y="0"/>
                </a:moveTo>
                <a:lnTo>
                  <a:pt x="1337094" y="2286"/>
                </a:lnTo>
                <a:lnTo>
                  <a:pt x="1350654" y="27881"/>
                </a:lnTo>
                <a:lnTo>
                  <a:pt x="1363510" y="21082"/>
                </a:lnTo>
                <a:lnTo>
                  <a:pt x="1419166" y="21082"/>
                </a:lnTo>
                <a:lnTo>
                  <a:pt x="1434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9413" y="4122421"/>
            <a:ext cx="1329690" cy="86995"/>
          </a:xfrm>
          <a:custGeom>
            <a:avLst/>
            <a:gdLst/>
            <a:ahLst/>
            <a:cxnLst/>
            <a:rect l="l" t="t" r="r" b="b"/>
            <a:pathLst>
              <a:path w="1329689" h="86995">
                <a:moveTo>
                  <a:pt x="1242441" y="0"/>
                </a:moveTo>
                <a:lnTo>
                  <a:pt x="1242441" y="86867"/>
                </a:lnTo>
                <a:lnTo>
                  <a:pt x="1300353" y="57911"/>
                </a:lnTo>
                <a:lnTo>
                  <a:pt x="1256919" y="57911"/>
                </a:lnTo>
                <a:lnTo>
                  <a:pt x="1256919" y="28955"/>
                </a:lnTo>
                <a:lnTo>
                  <a:pt x="1300352" y="28955"/>
                </a:lnTo>
                <a:lnTo>
                  <a:pt x="1242441" y="0"/>
                </a:lnTo>
                <a:close/>
              </a:path>
              <a:path w="1329689" h="86995">
                <a:moveTo>
                  <a:pt x="124244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2441" y="57911"/>
                </a:lnTo>
                <a:lnTo>
                  <a:pt x="1242441" y="28955"/>
                </a:lnTo>
                <a:close/>
              </a:path>
              <a:path w="1329689" h="86995">
                <a:moveTo>
                  <a:pt x="1300352" y="28955"/>
                </a:moveTo>
                <a:lnTo>
                  <a:pt x="1256919" y="28955"/>
                </a:lnTo>
                <a:lnTo>
                  <a:pt x="1256919" y="57911"/>
                </a:lnTo>
                <a:lnTo>
                  <a:pt x="1300353" y="57911"/>
                </a:lnTo>
                <a:lnTo>
                  <a:pt x="1329309" y="43433"/>
                </a:lnTo>
                <a:lnTo>
                  <a:pt x="1300352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22549" y="3339847"/>
            <a:ext cx="86995" cy="654685"/>
          </a:xfrm>
          <a:custGeom>
            <a:avLst/>
            <a:gdLst/>
            <a:ahLst/>
            <a:cxnLst/>
            <a:rect l="l" t="t" r="r" b="b"/>
            <a:pathLst>
              <a:path w="86994" h="654685">
                <a:moveTo>
                  <a:pt x="57912" y="72389"/>
                </a:moveTo>
                <a:lnTo>
                  <a:pt x="28956" y="72389"/>
                </a:lnTo>
                <a:lnTo>
                  <a:pt x="28956" y="654430"/>
                </a:lnTo>
                <a:lnTo>
                  <a:pt x="57912" y="654430"/>
                </a:lnTo>
                <a:lnTo>
                  <a:pt x="57912" y="72389"/>
                </a:lnTo>
                <a:close/>
              </a:path>
              <a:path w="86994" h="65468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6546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33622" y="3124201"/>
            <a:ext cx="1148080" cy="86995"/>
          </a:xfrm>
          <a:custGeom>
            <a:avLst/>
            <a:gdLst/>
            <a:ahLst/>
            <a:cxnLst/>
            <a:rect l="l" t="t" r="r" b="b"/>
            <a:pathLst>
              <a:path w="1148079" h="86994">
                <a:moveTo>
                  <a:pt x="1060957" y="0"/>
                </a:moveTo>
                <a:lnTo>
                  <a:pt x="1060957" y="86867"/>
                </a:lnTo>
                <a:lnTo>
                  <a:pt x="1118869" y="57912"/>
                </a:lnTo>
                <a:lnTo>
                  <a:pt x="1075436" y="57912"/>
                </a:lnTo>
                <a:lnTo>
                  <a:pt x="1075436" y="28955"/>
                </a:lnTo>
                <a:lnTo>
                  <a:pt x="1118869" y="28955"/>
                </a:lnTo>
                <a:lnTo>
                  <a:pt x="1060957" y="0"/>
                </a:lnTo>
                <a:close/>
              </a:path>
              <a:path w="1148079" h="86994">
                <a:moveTo>
                  <a:pt x="1060957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060957" y="57912"/>
                </a:lnTo>
                <a:lnTo>
                  <a:pt x="1060957" y="28955"/>
                </a:lnTo>
                <a:close/>
              </a:path>
              <a:path w="1148079" h="86994">
                <a:moveTo>
                  <a:pt x="1118869" y="28955"/>
                </a:moveTo>
                <a:lnTo>
                  <a:pt x="1075436" y="28955"/>
                </a:lnTo>
                <a:lnTo>
                  <a:pt x="1075436" y="57912"/>
                </a:lnTo>
                <a:lnTo>
                  <a:pt x="1118869" y="57912"/>
                </a:lnTo>
                <a:lnTo>
                  <a:pt x="1147826" y="43434"/>
                </a:lnTo>
                <a:lnTo>
                  <a:pt x="111886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16346" y="3118612"/>
            <a:ext cx="943610" cy="86995"/>
          </a:xfrm>
          <a:custGeom>
            <a:avLst/>
            <a:gdLst/>
            <a:ahLst/>
            <a:cxnLst/>
            <a:rect l="l" t="t" r="r" b="b"/>
            <a:pathLst>
              <a:path w="943610" h="86994">
                <a:moveTo>
                  <a:pt x="914744" y="28828"/>
                </a:moveTo>
                <a:lnTo>
                  <a:pt x="870838" y="28828"/>
                </a:lnTo>
                <a:lnTo>
                  <a:pt x="871092" y="57785"/>
                </a:lnTo>
                <a:lnTo>
                  <a:pt x="856572" y="57873"/>
                </a:lnTo>
                <a:lnTo>
                  <a:pt x="856741" y="86867"/>
                </a:lnTo>
                <a:lnTo>
                  <a:pt x="943355" y="42925"/>
                </a:lnTo>
                <a:lnTo>
                  <a:pt x="914744" y="28828"/>
                </a:lnTo>
                <a:close/>
              </a:path>
              <a:path w="943610" h="86994">
                <a:moveTo>
                  <a:pt x="856403" y="28917"/>
                </a:moveTo>
                <a:lnTo>
                  <a:pt x="0" y="34162"/>
                </a:lnTo>
                <a:lnTo>
                  <a:pt x="253" y="63118"/>
                </a:lnTo>
                <a:lnTo>
                  <a:pt x="856572" y="57873"/>
                </a:lnTo>
                <a:lnTo>
                  <a:pt x="856403" y="28917"/>
                </a:lnTo>
                <a:close/>
              </a:path>
              <a:path w="943610" h="86994">
                <a:moveTo>
                  <a:pt x="870838" y="28828"/>
                </a:moveTo>
                <a:lnTo>
                  <a:pt x="856403" y="28917"/>
                </a:lnTo>
                <a:lnTo>
                  <a:pt x="856572" y="57873"/>
                </a:lnTo>
                <a:lnTo>
                  <a:pt x="871092" y="57785"/>
                </a:lnTo>
                <a:lnTo>
                  <a:pt x="870838" y="28828"/>
                </a:lnTo>
                <a:close/>
              </a:path>
              <a:path w="943610" h="86994">
                <a:moveTo>
                  <a:pt x="856233" y="0"/>
                </a:moveTo>
                <a:lnTo>
                  <a:pt x="856403" y="28917"/>
                </a:lnTo>
                <a:lnTo>
                  <a:pt x="914744" y="28828"/>
                </a:lnTo>
                <a:lnTo>
                  <a:pt x="856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855" y="2363342"/>
            <a:ext cx="1586865" cy="689610"/>
          </a:xfrm>
          <a:custGeom>
            <a:avLst/>
            <a:gdLst/>
            <a:ahLst/>
            <a:cxnLst/>
            <a:rect l="l" t="t" r="r" b="b"/>
            <a:pathLst>
              <a:path w="1586864" h="689610">
                <a:moveTo>
                  <a:pt x="62991" y="609092"/>
                </a:moveTo>
                <a:lnTo>
                  <a:pt x="0" y="683006"/>
                </a:lnTo>
                <a:lnTo>
                  <a:pt x="96900" y="689102"/>
                </a:lnTo>
                <a:lnTo>
                  <a:pt x="87966" y="668020"/>
                </a:lnTo>
                <a:lnTo>
                  <a:pt x="72262" y="668020"/>
                </a:lnTo>
                <a:lnTo>
                  <a:pt x="60959" y="641350"/>
                </a:lnTo>
                <a:lnTo>
                  <a:pt x="74273" y="635711"/>
                </a:lnTo>
                <a:lnTo>
                  <a:pt x="62991" y="609092"/>
                </a:lnTo>
                <a:close/>
              </a:path>
              <a:path w="1586864" h="689610">
                <a:moveTo>
                  <a:pt x="74273" y="635711"/>
                </a:moveTo>
                <a:lnTo>
                  <a:pt x="60959" y="641350"/>
                </a:lnTo>
                <a:lnTo>
                  <a:pt x="72262" y="668020"/>
                </a:lnTo>
                <a:lnTo>
                  <a:pt x="85576" y="662381"/>
                </a:lnTo>
                <a:lnTo>
                  <a:pt x="74273" y="635711"/>
                </a:lnTo>
                <a:close/>
              </a:path>
              <a:path w="1586864" h="689610">
                <a:moveTo>
                  <a:pt x="85576" y="662381"/>
                </a:moveTo>
                <a:lnTo>
                  <a:pt x="72262" y="668020"/>
                </a:lnTo>
                <a:lnTo>
                  <a:pt x="87966" y="668020"/>
                </a:lnTo>
                <a:lnTo>
                  <a:pt x="85576" y="662381"/>
                </a:lnTo>
                <a:close/>
              </a:path>
              <a:path w="1586864" h="689610">
                <a:moveTo>
                  <a:pt x="1575308" y="0"/>
                </a:moveTo>
                <a:lnTo>
                  <a:pt x="74273" y="635711"/>
                </a:lnTo>
                <a:lnTo>
                  <a:pt x="85576" y="662381"/>
                </a:lnTo>
                <a:lnTo>
                  <a:pt x="1586610" y="26670"/>
                </a:lnTo>
                <a:lnTo>
                  <a:pt x="1575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8834" y="2419604"/>
            <a:ext cx="347980" cy="576580"/>
          </a:xfrm>
          <a:custGeom>
            <a:avLst/>
            <a:gdLst/>
            <a:ahLst/>
            <a:cxnLst/>
            <a:rect l="l" t="t" r="r" b="b"/>
            <a:pathLst>
              <a:path w="347979" h="576580">
                <a:moveTo>
                  <a:pt x="6603" y="479298"/>
                </a:moveTo>
                <a:lnTo>
                  <a:pt x="0" y="576199"/>
                </a:lnTo>
                <a:lnTo>
                  <a:pt x="81533" y="523367"/>
                </a:lnTo>
                <a:lnTo>
                  <a:pt x="77863" y="521208"/>
                </a:lnTo>
                <a:lnTo>
                  <a:pt x="49149" y="521208"/>
                </a:lnTo>
                <a:lnTo>
                  <a:pt x="24256" y="506475"/>
                </a:lnTo>
                <a:lnTo>
                  <a:pt x="31602" y="494000"/>
                </a:lnTo>
                <a:lnTo>
                  <a:pt x="6603" y="479298"/>
                </a:lnTo>
                <a:close/>
              </a:path>
              <a:path w="347979" h="576580">
                <a:moveTo>
                  <a:pt x="31602" y="494000"/>
                </a:moveTo>
                <a:lnTo>
                  <a:pt x="24256" y="506475"/>
                </a:lnTo>
                <a:lnTo>
                  <a:pt x="49149" y="521208"/>
                </a:lnTo>
                <a:lnTo>
                  <a:pt x="56536" y="508665"/>
                </a:lnTo>
                <a:lnTo>
                  <a:pt x="31602" y="494000"/>
                </a:lnTo>
                <a:close/>
              </a:path>
              <a:path w="347979" h="576580">
                <a:moveTo>
                  <a:pt x="56536" y="508665"/>
                </a:moveTo>
                <a:lnTo>
                  <a:pt x="49149" y="521208"/>
                </a:lnTo>
                <a:lnTo>
                  <a:pt x="77863" y="521208"/>
                </a:lnTo>
                <a:lnTo>
                  <a:pt x="56536" y="508665"/>
                </a:lnTo>
                <a:close/>
              </a:path>
              <a:path w="347979" h="576580">
                <a:moveTo>
                  <a:pt x="322452" y="0"/>
                </a:moveTo>
                <a:lnTo>
                  <a:pt x="31602" y="494000"/>
                </a:lnTo>
                <a:lnTo>
                  <a:pt x="56536" y="508665"/>
                </a:lnTo>
                <a:lnTo>
                  <a:pt x="347471" y="14732"/>
                </a:lnTo>
                <a:lnTo>
                  <a:pt x="322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76750" y="3277234"/>
            <a:ext cx="562610" cy="353060"/>
          </a:xfrm>
          <a:custGeom>
            <a:avLst/>
            <a:gdLst/>
            <a:ahLst/>
            <a:cxnLst/>
            <a:rect l="l" t="t" r="r" b="b"/>
            <a:pathLst>
              <a:path w="562610" h="353060">
                <a:moveTo>
                  <a:pt x="51307" y="270128"/>
                </a:moveTo>
                <a:lnTo>
                  <a:pt x="0" y="352678"/>
                </a:lnTo>
                <a:lnTo>
                  <a:pt x="96774" y="344296"/>
                </a:lnTo>
                <a:lnTo>
                  <a:pt x="86263" y="327151"/>
                </a:lnTo>
                <a:lnTo>
                  <a:pt x="69214" y="327151"/>
                </a:lnTo>
                <a:lnTo>
                  <a:pt x="54101" y="302387"/>
                </a:lnTo>
                <a:lnTo>
                  <a:pt x="66443" y="294819"/>
                </a:lnTo>
                <a:lnTo>
                  <a:pt x="51307" y="270128"/>
                </a:lnTo>
                <a:close/>
              </a:path>
              <a:path w="562610" h="353060">
                <a:moveTo>
                  <a:pt x="66443" y="294819"/>
                </a:moveTo>
                <a:lnTo>
                  <a:pt x="54101" y="302387"/>
                </a:lnTo>
                <a:lnTo>
                  <a:pt x="69214" y="327151"/>
                </a:lnTo>
                <a:lnTo>
                  <a:pt x="81604" y="319551"/>
                </a:lnTo>
                <a:lnTo>
                  <a:pt x="66443" y="294819"/>
                </a:lnTo>
                <a:close/>
              </a:path>
              <a:path w="562610" h="353060">
                <a:moveTo>
                  <a:pt x="81604" y="319551"/>
                </a:moveTo>
                <a:lnTo>
                  <a:pt x="69214" y="327151"/>
                </a:lnTo>
                <a:lnTo>
                  <a:pt x="86263" y="327151"/>
                </a:lnTo>
                <a:lnTo>
                  <a:pt x="81604" y="319551"/>
                </a:lnTo>
                <a:close/>
              </a:path>
              <a:path w="562610" h="353060">
                <a:moveTo>
                  <a:pt x="547242" y="0"/>
                </a:moveTo>
                <a:lnTo>
                  <a:pt x="66443" y="294819"/>
                </a:lnTo>
                <a:lnTo>
                  <a:pt x="81604" y="319551"/>
                </a:lnTo>
                <a:lnTo>
                  <a:pt x="562355" y="24637"/>
                </a:lnTo>
                <a:lnTo>
                  <a:pt x="5472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3622" y="3861562"/>
            <a:ext cx="414020" cy="305435"/>
          </a:xfrm>
          <a:custGeom>
            <a:avLst/>
            <a:gdLst/>
            <a:ahLst/>
            <a:cxnLst/>
            <a:rect l="l" t="t" r="r" b="b"/>
            <a:pathLst>
              <a:path w="414019" h="305435">
                <a:moveTo>
                  <a:pt x="44957" y="218820"/>
                </a:moveTo>
                <a:lnTo>
                  <a:pt x="0" y="304926"/>
                </a:lnTo>
                <a:lnTo>
                  <a:pt x="95884" y="289179"/>
                </a:lnTo>
                <a:lnTo>
                  <a:pt x="85037" y="274193"/>
                </a:lnTo>
                <a:lnTo>
                  <a:pt x="67182" y="274193"/>
                </a:lnTo>
                <a:lnTo>
                  <a:pt x="50164" y="250698"/>
                </a:lnTo>
                <a:lnTo>
                  <a:pt x="61891" y="242215"/>
                </a:lnTo>
                <a:lnTo>
                  <a:pt x="44957" y="218820"/>
                </a:lnTo>
                <a:close/>
              </a:path>
              <a:path w="414019" h="305435">
                <a:moveTo>
                  <a:pt x="61891" y="242215"/>
                </a:moveTo>
                <a:lnTo>
                  <a:pt x="50164" y="250698"/>
                </a:lnTo>
                <a:lnTo>
                  <a:pt x="67182" y="274193"/>
                </a:lnTo>
                <a:lnTo>
                  <a:pt x="78899" y="265713"/>
                </a:lnTo>
                <a:lnTo>
                  <a:pt x="61891" y="242215"/>
                </a:lnTo>
                <a:close/>
              </a:path>
              <a:path w="414019" h="305435">
                <a:moveTo>
                  <a:pt x="78899" y="265713"/>
                </a:moveTo>
                <a:lnTo>
                  <a:pt x="67182" y="274193"/>
                </a:lnTo>
                <a:lnTo>
                  <a:pt x="85037" y="274193"/>
                </a:lnTo>
                <a:lnTo>
                  <a:pt x="78899" y="265713"/>
                </a:lnTo>
                <a:close/>
              </a:path>
              <a:path w="414019" h="305435">
                <a:moveTo>
                  <a:pt x="396747" y="0"/>
                </a:moveTo>
                <a:lnTo>
                  <a:pt x="61891" y="242215"/>
                </a:lnTo>
                <a:lnTo>
                  <a:pt x="78899" y="265713"/>
                </a:lnTo>
                <a:lnTo>
                  <a:pt x="413765" y="23368"/>
                </a:lnTo>
                <a:lnTo>
                  <a:pt x="396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6750" y="3319780"/>
            <a:ext cx="1955800" cy="572135"/>
          </a:xfrm>
          <a:custGeom>
            <a:avLst/>
            <a:gdLst/>
            <a:ahLst/>
            <a:cxnLst/>
            <a:rect l="l" t="t" r="r" b="b"/>
            <a:pathLst>
              <a:path w="1955800" h="572135">
                <a:moveTo>
                  <a:pt x="72136" y="487807"/>
                </a:moveTo>
                <a:lnTo>
                  <a:pt x="0" y="552831"/>
                </a:lnTo>
                <a:lnTo>
                  <a:pt x="95250" y="571627"/>
                </a:lnTo>
                <a:lnTo>
                  <a:pt x="88595" y="547497"/>
                </a:lnTo>
                <a:lnTo>
                  <a:pt x="73660" y="547497"/>
                </a:lnTo>
                <a:lnTo>
                  <a:pt x="65912" y="519684"/>
                </a:lnTo>
                <a:lnTo>
                  <a:pt x="79863" y="515830"/>
                </a:lnTo>
                <a:lnTo>
                  <a:pt x="72136" y="487807"/>
                </a:lnTo>
                <a:close/>
              </a:path>
              <a:path w="1955800" h="572135">
                <a:moveTo>
                  <a:pt x="79863" y="515830"/>
                </a:moveTo>
                <a:lnTo>
                  <a:pt x="65912" y="519684"/>
                </a:lnTo>
                <a:lnTo>
                  <a:pt x="73660" y="547497"/>
                </a:lnTo>
                <a:lnTo>
                  <a:pt x="87539" y="543664"/>
                </a:lnTo>
                <a:lnTo>
                  <a:pt x="79863" y="515830"/>
                </a:lnTo>
                <a:close/>
              </a:path>
              <a:path w="1955800" h="572135">
                <a:moveTo>
                  <a:pt x="87539" y="543664"/>
                </a:moveTo>
                <a:lnTo>
                  <a:pt x="73660" y="547497"/>
                </a:lnTo>
                <a:lnTo>
                  <a:pt x="88595" y="547497"/>
                </a:lnTo>
                <a:lnTo>
                  <a:pt x="87539" y="543664"/>
                </a:lnTo>
                <a:close/>
              </a:path>
              <a:path w="1955800" h="572135">
                <a:moveTo>
                  <a:pt x="1947545" y="0"/>
                </a:moveTo>
                <a:lnTo>
                  <a:pt x="79863" y="515830"/>
                </a:lnTo>
                <a:lnTo>
                  <a:pt x="87539" y="543664"/>
                </a:lnTo>
                <a:lnTo>
                  <a:pt x="1955291" y="27940"/>
                </a:lnTo>
                <a:lnTo>
                  <a:pt x="1947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207463" y="248081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3026" y="245922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3920" y="347141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15285" y="34086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60701" y="4258514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24808" y="357017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 dirty="0">
              <a:cs typeface="Georg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74922" y="399237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47384" y="363296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61686" y="337794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69609" y="287616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73626" y="2856942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80735" y="2098295"/>
            <a:ext cx="24130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  <a:p>
            <a:pPr marL="100965">
              <a:spcBef>
                <a:spcPts val="145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73626" y="241071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586721" y="2358390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660128" y="2373884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5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586721" y="316153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646412" y="3177921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709405" y="2702814"/>
            <a:ext cx="86995" cy="459740"/>
          </a:xfrm>
          <a:custGeom>
            <a:avLst/>
            <a:gdLst/>
            <a:ahLst/>
            <a:cxnLst/>
            <a:rect l="l" t="t" r="r" b="b"/>
            <a:pathLst>
              <a:path w="86995" h="459739">
                <a:moveTo>
                  <a:pt x="28955" y="372872"/>
                </a:moveTo>
                <a:lnTo>
                  <a:pt x="0" y="372872"/>
                </a:lnTo>
                <a:lnTo>
                  <a:pt x="43434" y="459739"/>
                </a:lnTo>
                <a:lnTo>
                  <a:pt x="79629" y="387350"/>
                </a:lnTo>
                <a:lnTo>
                  <a:pt x="28955" y="387350"/>
                </a:lnTo>
                <a:lnTo>
                  <a:pt x="28955" y="372872"/>
                </a:lnTo>
                <a:close/>
              </a:path>
              <a:path w="86995" h="459739">
                <a:moveTo>
                  <a:pt x="57912" y="0"/>
                </a:moveTo>
                <a:lnTo>
                  <a:pt x="28955" y="0"/>
                </a:lnTo>
                <a:lnTo>
                  <a:pt x="28955" y="387350"/>
                </a:lnTo>
                <a:lnTo>
                  <a:pt x="57912" y="387350"/>
                </a:lnTo>
                <a:lnTo>
                  <a:pt x="57912" y="0"/>
                </a:lnTo>
                <a:close/>
              </a:path>
              <a:path w="86995" h="459739">
                <a:moveTo>
                  <a:pt x="86868" y="372872"/>
                </a:moveTo>
                <a:lnTo>
                  <a:pt x="57912" y="372872"/>
                </a:lnTo>
                <a:lnTo>
                  <a:pt x="57912" y="387350"/>
                </a:lnTo>
                <a:lnTo>
                  <a:pt x="79629" y="387350"/>
                </a:lnTo>
                <a:lnTo>
                  <a:pt x="86868" y="372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72193" y="388696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230107" y="3903345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050018" y="388696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114281" y="390334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cs typeface="DejaVu Sans"/>
              </a:rPr>
              <a:t>𝑎</a:t>
            </a:r>
            <a:endParaRPr>
              <a:cs typeface="DejaVu San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074402" y="4737353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140823" y="475310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836914" y="4720591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900921" y="473697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cs typeface="DejaVu Sans"/>
              </a:rPr>
              <a:t>𝑓</a:t>
            </a:r>
            <a:endParaRPr>
              <a:cs typeface="DejaVu San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533381" y="4746498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622918" y="4763261"/>
            <a:ext cx="98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0" dirty="0">
                <a:cs typeface="DejaVu Sans"/>
              </a:rPr>
              <a:t>𝑖</a:t>
            </a:r>
            <a:endParaRPr>
              <a:cs typeface="DejaVu San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833866" y="552373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31"/>
                </a:lnTo>
                <a:lnTo>
                  <a:pt x="22888" y="85293"/>
                </a:lnTo>
                <a:lnTo>
                  <a:pt x="49101" y="50439"/>
                </a:lnTo>
                <a:lnTo>
                  <a:pt x="83029" y="23511"/>
                </a:lnTo>
                <a:lnTo>
                  <a:pt x="123075" y="6151"/>
                </a:lnTo>
                <a:lnTo>
                  <a:pt x="167639" y="0"/>
                </a:lnTo>
                <a:lnTo>
                  <a:pt x="212204" y="6151"/>
                </a:lnTo>
                <a:lnTo>
                  <a:pt x="252250" y="23511"/>
                </a:lnTo>
                <a:lnTo>
                  <a:pt x="286178" y="50439"/>
                </a:lnTo>
                <a:lnTo>
                  <a:pt x="312391" y="85293"/>
                </a:lnTo>
                <a:lnTo>
                  <a:pt x="329291" y="126431"/>
                </a:lnTo>
                <a:lnTo>
                  <a:pt x="335279" y="172212"/>
                </a:lnTo>
                <a:lnTo>
                  <a:pt x="329291" y="217992"/>
                </a:lnTo>
                <a:lnTo>
                  <a:pt x="312391" y="259130"/>
                </a:lnTo>
                <a:lnTo>
                  <a:pt x="286178" y="293984"/>
                </a:lnTo>
                <a:lnTo>
                  <a:pt x="252250" y="320912"/>
                </a:lnTo>
                <a:lnTo>
                  <a:pt x="212204" y="338272"/>
                </a:lnTo>
                <a:lnTo>
                  <a:pt x="167639" y="344424"/>
                </a:lnTo>
                <a:lnTo>
                  <a:pt x="123075" y="338272"/>
                </a:lnTo>
                <a:lnTo>
                  <a:pt x="83029" y="320912"/>
                </a:lnTo>
                <a:lnTo>
                  <a:pt x="49101" y="293984"/>
                </a:lnTo>
                <a:lnTo>
                  <a:pt x="22888" y="259130"/>
                </a:lnTo>
                <a:lnTo>
                  <a:pt x="5988" y="217992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905494" y="5540755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5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9457182" y="3497835"/>
            <a:ext cx="307975" cy="440055"/>
          </a:xfrm>
          <a:custGeom>
            <a:avLst/>
            <a:gdLst/>
            <a:ahLst/>
            <a:cxnLst/>
            <a:rect l="l" t="t" r="r" b="b"/>
            <a:pathLst>
              <a:path w="307975" h="440054">
                <a:moveTo>
                  <a:pt x="13208" y="343407"/>
                </a:moveTo>
                <a:lnTo>
                  <a:pt x="0" y="439673"/>
                </a:lnTo>
                <a:lnTo>
                  <a:pt x="84963" y="392556"/>
                </a:lnTo>
                <a:lnTo>
                  <a:pt x="78473" y="388111"/>
                </a:lnTo>
                <a:lnTo>
                  <a:pt x="52832" y="388111"/>
                </a:lnTo>
                <a:lnTo>
                  <a:pt x="28956" y="371728"/>
                </a:lnTo>
                <a:lnTo>
                  <a:pt x="37134" y="359796"/>
                </a:lnTo>
                <a:lnTo>
                  <a:pt x="13208" y="343407"/>
                </a:lnTo>
                <a:close/>
              </a:path>
              <a:path w="307975" h="440054">
                <a:moveTo>
                  <a:pt x="37134" y="359796"/>
                </a:moveTo>
                <a:lnTo>
                  <a:pt x="28956" y="371728"/>
                </a:lnTo>
                <a:lnTo>
                  <a:pt x="52832" y="388111"/>
                </a:lnTo>
                <a:lnTo>
                  <a:pt x="61021" y="376158"/>
                </a:lnTo>
                <a:lnTo>
                  <a:pt x="37134" y="359796"/>
                </a:lnTo>
                <a:close/>
              </a:path>
              <a:path w="307975" h="440054">
                <a:moveTo>
                  <a:pt x="61021" y="376158"/>
                </a:moveTo>
                <a:lnTo>
                  <a:pt x="52832" y="388111"/>
                </a:lnTo>
                <a:lnTo>
                  <a:pt x="78473" y="388111"/>
                </a:lnTo>
                <a:lnTo>
                  <a:pt x="61021" y="376158"/>
                </a:lnTo>
                <a:close/>
              </a:path>
              <a:path w="307975" h="440054">
                <a:moveTo>
                  <a:pt x="283718" y="0"/>
                </a:moveTo>
                <a:lnTo>
                  <a:pt x="37134" y="359796"/>
                </a:lnTo>
                <a:lnTo>
                  <a:pt x="61021" y="376158"/>
                </a:lnTo>
                <a:lnTo>
                  <a:pt x="307594" y="16255"/>
                </a:lnTo>
                <a:lnTo>
                  <a:pt x="283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741535" y="3496945"/>
            <a:ext cx="357505" cy="440690"/>
          </a:xfrm>
          <a:custGeom>
            <a:avLst/>
            <a:gdLst/>
            <a:ahLst/>
            <a:cxnLst/>
            <a:rect l="l" t="t" r="r" b="b"/>
            <a:pathLst>
              <a:path w="357504" h="440689">
                <a:moveTo>
                  <a:pt x="291694" y="381789"/>
                </a:moveTo>
                <a:lnTo>
                  <a:pt x="269113" y="399922"/>
                </a:lnTo>
                <a:lnTo>
                  <a:pt x="357250" y="440562"/>
                </a:lnTo>
                <a:lnTo>
                  <a:pt x="347027" y="393064"/>
                </a:lnTo>
                <a:lnTo>
                  <a:pt x="300736" y="393064"/>
                </a:lnTo>
                <a:lnTo>
                  <a:pt x="291694" y="381789"/>
                </a:lnTo>
                <a:close/>
              </a:path>
              <a:path w="357504" h="440689">
                <a:moveTo>
                  <a:pt x="314242" y="363683"/>
                </a:moveTo>
                <a:lnTo>
                  <a:pt x="291694" y="381789"/>
                </a:lnTo>
                <a:lnTo>
                  <a:pt x="300736" y="393064"/>
                </a:lnTo>
                <a:lnTo>
                  <a:pt x="323342" y="375030"/>
                </a:lnTo>
                <a:lnTo>
                  <a:pt x="314242" y="363683"/>
                </a:lnTo>
                <a:close/>
              </a:path>
              <a:path w="357504" h="440689">
                <a:moveTo>
                  <a:pt x="336804" y="345566"/>
                </a:moveTo>
                <a:lnTo>
                  <a:pt x="314242" y="363683"/>
                </a:lnTo>
                <a:lnTo>
                  <a:pt x="323342" y="375030"/>
                </a:lnTo>
                <a:lnTo>
                  <a:pt x="300736" y="393064"/>
                </a:lnTo>
                <a:lnTo>
                  <a:pt x="347027" y="393064"/>
                </a:lnTo>
                <a:lnTo>
                  <a:pt x="336804" y="345566"/>
                </a:lnTo>
                <a:close/>
              </a:path>
              <a:path w="357504" h="440689">
                <a:moveTo>
                  <a:pt x="22606" y="0"/>
                </a:moveTo>
                <a:lnTo>
                  <a:pt x="0" y="18033"/>
                </a:lnTo>
                <a:lnTo>
                  <a:pt x="291694" y="381789"/>
                </a:lnTo>
                <a:lnTo>
                  <a:pt x="314242" y="363683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4555" y="4223258"/>
            <a:ext cx="347345" cy="497840"/>
          </a:xfrm>
          <a:custGeom>
            <a:avLst/>
            <a:gdLst/>
            <a:ahLst/>
            <a:cxnLst/>
            <a:rect l="l" t="t" r="r" b="b"/>
            <a:pathLst>
              <a:path w="347345" h="497839">
                <a:moveTo>
                  <a:pt x="13207" y="401320"/>
                </a:moveTo>
                <a:lnTo>
                  <a:pt x="0" y="497586"/>
                </a:lnTo>
                <a:lnTo>
                  <a:pt x="84963" y="450342"/>
                </a:lnTo>
                <a:lnTo>
                  <a:pt x="78642" y="446024"/>
                </a:lnTo>
                <a:lnTo>
                  <a:pt x="52831" y="446024"/>
                </a:lnTo>
                <a:lnTo>
                  <a:pt x="28955" y="429641"/>
                </a:lnTo>
                <a:lnTo>
                  <a:pt x="37147" y="417675"/>
                </a:lnTo>
                <a:lnTo>
                  <a:pt x="13207" y="401320"/>
                </a:lnTo>
                <a:close/>
              </a:path>
              <a:path w="347345" h="497839">
                <a:moveTo>
                  <a:pt x="37147" y="417675"/>
                </a:moveTo>
                <a:lnTo>
                  <a:pt x="28955" y="429641"/>
                </a:lnTo>
                <a:lnTo>
                  <a:pt x="52831" y="446024"/>
                </a:lnTo>
                <a:lnTo>
                  <a:pt x="61055" y="434008"/>
                </a:lnTo>
                <a:lnTo>
                  <a:pt x="37147" y="417675"/>
                </a:lnTo>
                <a:close/>
              </a:path>
              <a:path w="347345" h="497839">
                <a:moveTo>
                  <a:pt x="61055" y="434008"/>
                </a:moveTo>
                <a:lnTo>
                  <a:pt x="52831" y="446024"/>
                </a:lnTo>
                <a:lnTo>
                  <a:pt x="78642" y="446024"/>
                </a:lnTo>
                <a:lnTo>
                  <a:pt x="61055" y="434008"/>
                </a:lnTo>
                <a:close/>
              </a:path>
              <a:path w="347345" h="497839">
                <a:moveTo>
                  <a:pt x="323088" y="0"/>
                </a:moveTo>
                <a:lnTo>
                  <a:pt x="37147" y="417675"/>
                </a:lnTo>
                <a:lnTo>
                  <a:pt x="61055" y="434008"/>
                </a:lnTo>
                <a:lnTo>
                  <a:pt x="346964" y="16256"/>
                </a:lnTo>
                <a:lnTo>
                  <a:pt x="323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328023" y="4223131"/>
            <a:ext cx="372745" cy="523875"/>
          </a:xfrm>
          <a:custGeom>
            <a:avLst/>
            <a:gdLst/>
            <a:ahLst/>
            <a:cxnLst/>
            <a:rect l="l" t="t" r="r" b="b"/>
            <a:pathLst>
              <a:path w="372745" h="523875">
                <a:moveTo>
                  <a:pt x="311127" y="460995"/>
                </a:moveTo>
                <a:lnTo>
                  <a:pt x="287400" y="477647"/>
                </a:lnTo>
                <a:lnTo>
                  <a:pt x="372745" y="523875"/>
                </a:lnTo>
                <a:lnTo>
                  <a:pt x="365191" y="472821"/>
                </a:lnTo>
                <a:lnTo>
                  <a:pt x="319404" y="472821"/>
                </a:lnTo>
                <a:lnTo>
                  <a:pt x="311127" y="460995"/>
                </a:lnTo>
                <a:close/>
              </a:path>
              <a:path w="372745" h="523875">
                <a:moveTo>
                  <a:pt x="334859" y="444341"/>
                </a:moveTo>
                <a:lnTo>
                  <a:pt x="311127" y="460995"/>
                </a:lnTo>
                <a:lnTo>
                  <a:pt x="319404" y="472821"/>
                </a:lnTo>
                <a:lnTo>
                  <a:pt x="343153" y="456184"/>
                </a:lnTo>
                <a:lnTo>
                  <a:pt x="334859" y="444341"/>
                </a:lnTo>
                <a:close/>
              </a:path>
              <a:path w="372745" h="523875">
                <a:moveTo>
                  <a:pt x="358521" y="427736"/>
                </a:moveTo>
                <a:lnTo>
                  <a:pt x="334859" y="444341"/>
                </a:lnTo>
                <a:lnTo>
                  <a:pt x="343153" y="456184"/>
                </a:lnTo>
                <a:lnTo>
                  <a:pt x="319404" y="472821"/>
                </a:lnTo>
                <a:lnTo>
                  <a:pt x="365191" y="472821"/>
                </a:lnTo>
                <a:lnTo>
                  <a:pt x="358521" y="427736"/>
                </a:lnTo>
                <a:close/>
              </a:path>
              <a:path w="372745" h="523875">
                <a:moveTo>
                  <a:pt x="23622" y="0"/>
                </a:moveTo>
                <a:lnTo>
                  <a:pt x="0" y="16510"/>
                </a:lnTo>
                <a:lnTo>
                  <a:pt x="311127" y="460995"/>
                </a:lnTo>
                <a:lnTo>
                  <a:pt x="334859" y="444341"/>
                </a:lnTo>
                <a:lnTo>
                  <a:pt x="23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94798" y="4230623"/>
            <a:ext cx="86995" cy="506730"/>
          </a:xfrm>
          <a:custGeom>
            <a:avLst/>
            <a:gdLst/>
            <a:ahLst/>
            <a:cxnLst/>
            <a:rect l="l" t="t" r="r" b="b"/>
            <a:pathLst>
              <a:path w="86995" h="506729">
                <a:moveTo>
                  <a:pt x="28882" y="420371"/>
                </a:moveTo>
                <a:lnTo>
                  <a:pt x="0" y="421767"/>
                </a:lnTo>
                <a:lnTo>
                  <a:pt x="47625" y="506475"/>
                </a:lnTo>
                <a:lnTo>
                  <a:pt x="79141" y="434848"/>
                </a:lnTo>
                <a:lnTo>
                  <a:pt x="29591" y="434848"/>
                </a:lnTo>
                <a:lnTo>
                  <a:pt x="28882" y="420371"/>
                </a:lnTo>
                <a:close/>
              </a:path>
              <a:path w="86995" h="506729">
                <a:moveTo>
                  <a:pt x="57838" y="418972"/>
                </a:moveTo>
                <a:lnTo>
                  <a:pt x="28882" y="420371"/>
                </a:lnTo>
                <a:lnTo>
                  <a:pt x="29591" y="434848"/>
                </a:lnTo>
                <a:lnTo>
                  <a:pt x="58547" y="433450"/>
                </a:lnTo>
                <a:lnTo>
                  <a:pt x="57838" y="418972"/>
                </a:lnTo>
                <a:close/>
              </a:path>
              <a:path w="86995" h="506729">
                <a:moveTo>
                  <a:pt x="86741" y="417575"/>
                </a:moveTo>
                <a:lnTo>
                  <a:pt x="57838" y="418972"/>
                </a:lnTo>
                <a:lnTo>
                  <a:pt x="58547" y="433450"/>
                </a:lnTo>
                <a:lnTo>
                  <a:pt x="29591" y="434848"/>
                </a:lnTo>
                <a:lnTo>
                  <a:pt x="79141" y="434848"/>
                </a:lnTo>
                <a:lnTo>
                  <a:pt x="86741" y="417575"/>
                </a:lnTo>
                <a:close/>
              </a:path>
              <a:path w="86995" h="506729">
                <a:moveTo>
                  <a:pt x="37337" y="0"/>
                </a:moveTo>
                <a:lnTo>
                  <a:pt x="8381" y="1524"/>
                </a:lnTo>
                <a:lnTo>
                  <a:pt x="28882" y="420371"/>
                </a:lnTo>
                <a:lnTo>
                  <a:pt x="57838" y="418972"/>
                </a:lnTo>
                <a:lnTo>
                  <a:pt x="37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58581" y="5064886"/>
            <a:ext cx="86995" cy="459740"/>
          </a:xfrm>
          <a:custGeom>
            <a:avLst/>
            <a:gdLst/>
            <a:ahLst/>
            <a:cxnLst/>
            <a:rect l="l" t="t" r="r" b="b"/>
            <a:pathLst>
              <a:path w="86995" h="459739">
                <a:moveTo>
                  <a:pt x="0" y="372618"/>
                </a:moveTo>
                <a:lnTo>
                  <a:pt x="42925" y="459740"/>
                </a:lnTo>
                <a:lnTo>
                  <a:pt x="79587" y="387476"/>
                </a:lnTo>
                <a:lnTo>
                  <a:pt x="57785" y="387476"/>
                </a:lnTo>
                <a:lnTo>
                  <a:pt x="28828" y="387350"/>
                </a:lnTo>
                <a:lnTo>
                  <a:pt x="28910" y="372787"/>
                </a:lnTo>
                <a:lnTo>
                  <a:pt x="0" y="372618"/>
                </a:lnTo>
                <a:close/>
              </a:path>
              <a:path w="86995" h="459739">
                <a:moveTo>
                  <a:pt x="28910" y="372787"/>
                </a:moveTo>
                <a:lnTo>
                  <a:pt x="28828" y="387350"/>
                </a:lnTo>
                <a:lnTo>
                  <a:pt x="57785" y="387476"/>
                </a:lnTo>
                <a:lnTo>
                  <a:pt x="57865" y="372956"/>
                </a:lnTo>
                <a:lnTo>
                  <a:pt x="28910" y="372787"/>
                </a:lnTo>
                <a:close/>
              </a:path>
              <a:path w="86995" h="459739">
                <a:moveTo>
                  <a:pt x="57865" y="372956"/>
                </a:moveTo>
                <a:lnTo>
                  <a:pt x="57785" y="387476"/>
                </a:lnTo>
                <a:lnTo>
                  <a:pt x="79587" y="387476"/>
                </a:lnTo>
                <a:lnTo>
                  <a:pt x="86868" y="373125"/>
                </a:lnTo>
                <a:lnTo>
                  <a:pt x="57865" y="372956"/>
                </a:lnTo>
                <a:close/>
              </a:path>
              <a:path w="86995" h="459739">
                <a:moveTo>
                  <a:pt x="30988" y="0"/>
                </a:moveTo>
                <a:lnTo>
                  <a:pt x="28910" y="372787"/>
                </a:lnTo>
                <a:lnTo>
                  <a:pt x="57865" y="372956"/>
                </a:lnTo>
                <a:lnTo>
                  <a:pt x="59944" y="254"/>
                </a:lnTo>
                <a:lnTo>
                  <a:pt x="30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E5374-183C-F432-F544-806251BF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Dijkstra’s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9C47C5-7219-2DC9-C410-235090178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𝑛𝑖𝑙</m:t>
                    </m:r>
                  </m:oMath>
                </a14:m>
                <a:r>
                  <a:rPr lang="en-US" altLang="zh-CN" dirty="0"/>
                  <a:t> for all vertices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zh-CN" altLang="en-US" dirty="0"/>
              </a:p>
              <a:p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)=∞ </m:t>
                    </m:r>
                  </m:oMath>
                </a14:m>
                <a:r>
                  <a:rPr lang="en-US" altLang="zh-CN" dirty="0"/>
                  <a:t>for all other vertices </a:t>
                </a:r>
                <a:r>
                  <a:rPr lang="zh-CN" altLang="en-US" dirty="0"/>
                  <a:t>𝑣 ∈ 𝑉</a:t>
                </a:r>
              </a:p>
              <a:p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Repeat the following until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empty</a:t>
                </a:r>
              </a:p>
              <a:p>
                <a:pPr lvl="1"/>
                <a:r>
                  <a:rPr lang="en-US" altLang="zh-CN" dirty="0"/>
                  <a:t>Remove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the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with the smallest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  /* next we relax all the outgoing edges of u*/</a:t>
                </a:r>
              </a:p>
              <a:p>
                <a:pPr lvl="1"/>
                <a:r>
                  <a:rPr lang="en-US" altLang="zh-CN" dirty="0"/>
                  <a:t>For every outgoing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then</a:t>
                </a:r>
              </a:p>
              <a:p>
                <a:pPr lvl="2"/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9C47C5-7219-2DC9-C410-235090178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2C8C61-D0AA-A1E6-3200-D8D441E3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361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CEFD4-2EEC-DCDD-B121-598819DF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 and Complexity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8FDEAF-91B7-8AF1-4CB7-46E26B94A7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will be left as an exercise for you to prove that Dijkstra’s algorithm is correct (</a:t>
                </a:r>
                <a:r>
                  <a:rPr lang="zh-CN" altLang="en-US" dirty="0"/>
                  <a:t>算法导论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Just as equally instructive is an exercise for you to implement Dijkstra’s algorithm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((|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US" altLang="zh-CN" dirty="0"/>
                  <a:t> time. Why?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8FDEAF-91B7-8AF1-4CB7-46E26B94A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1C366-156B-AC0E-52CC-DF0E9DF6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6B18A-BB17-4C35-8DA9-D90830067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Concepts</a:t>
            </a:r>
          </a:p>
          <a:p>
            <a:r>
              <a:rPr lang="en-US" altLang="zh-CN" dirty="0"/>
              <a:t>Graph Traversal</a:t>
            </a:r>
          </a:p>
          <a:p>
            <a:pPr lvl="1"/>
            <a:r>
              <a:rPr lang="en-US" altLang="zh-CN" dirty="0"/>
              <a:t>Breath First Search </a:t>
            </a:r>
          </a:p>
          <a:p>
            <a:pPr lvl="1"/>
            <a:r>
              <a:rPr lang="en-US" altLang="zh-CN" dirty="0"/>
              <a:t>Depth First Search </a:t>
            </a:r>
          </a:p>
          <a:p>
            <a:pPr lvl="2"/>
            <a:r>
              <a:rPr lang="en-US" altLang="zh-CN" dirty="0"/>
              <a:t>DGA</a:t>
            </a:r>
          </a:p>
          <a:p>
            <a:pPr lvl="2"/>
            <a:r>
              <a:rPr lang="en-US" altLang="zh-CN" dirty="0"/>
              <a:t>Topological Sort</a:t>
            </a:r>
          </a:p>
          <a:p>
            <a:r>
              <a:rPr lang="en-US" altLang="zh-CN" dirty="0"/>
              <a:t>Shortest Path Algorithm (SP)</a:t>
            </a:r>
          </a:p>
          <a:p>
            <a:r>
              <a:rPr lang="en-US" altLang="zh-CN" dirty="0"/>
              <a:t>Minimum Spanning Tree (MST)</a:t>
            </a:r>
          </a:p>
          <a:p>
            <a:r>
              <a:rPr lang="en-US" altLang="zh-CN" dirty="0"/>
              <a:t>Strongly Connected Component (SCC)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D0F0D80-1C81-6D16-8658-188B744D9EFE}"/>
              </a:ext>
            </a:extLst>
          </p:cNvPr>
          <p:cNvSpPr/>
          <p:nvPr/>
        </p:nvSpPr>
        <p:spPr>
          <a:xfrm>
            <a:off x="3759619" y="1424537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54CE977-90F1-5847-6509-E3451ED05370}"/>
              </a:ext>
            </a:extLst>
          </p:cNvPr>
          <p:cNvSpPr/>
          <p:nvPr/>
        </p:nvSpPr>
        <p:spPr>
          <a:xfrm>
            <a:off x="4131302" y="2533081"/>
            <a:ext cx="768501" cy="610572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1FFDD61-4012-D369-A1B2-E519B5D85A5D}"/>
              </a:ext>
            </a:extLst>
          </p:cNvPr>
          <p:cNvSpPr/>
          <p:nvPr/>
        </p:nvSpPr>
        <p:spPr>
          <a:xfrm>
            <a:off x="2794206" y="3511492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0EAE88C-9972-7533-43C6-AC8E3B927ABC}"/>
              </a:ext>
            </a:extLst>
          </p:cNvPr>
          <p:cNvSpPr/>
          <p:nvPr/>
        </p:nvSpPr>
        <p:spPr>
          <a:xfrm>
            <a:off x="4005841" y="3851109"/>
            <a:ext cx="509711" cy="396274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EB9984F-42A8-147D-12E3-FFC814DA32F9}"/>
              </a:ext>
            </a:extLst>
          </p:cNvPr>
          <p:cNvSpPr/>
          <p:nvPr/>
        </p:nvSpPr>
        <p:spPr>
          <a:xfrm>
            <a:off x="5722099" y="3760579"/>
            <a:ext cx="1071173" cy="97360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399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86D25-DFF7-8825-C35D-EE714DDF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Minimum Spanning Tree (</a:t>
            </a:r>
            <a:r>
              <a:rPr lang="zh-CN" altLang="en-US" dirty="0"/>
              <a:t>最小生成树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93CE4-C9B3-F99C-8E73-CF8AEF806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will study another classic problem: finding a  minimum spanning tree of an undirected weighted  graph.</a:t>
            </a:r>
          </a:p>
          <a:p>
            <a:endParaRPr lang="en-US" altLang="zh-CN" dirty="0"/>
          </a:p>
          <a:p>
            <a:r>
              <a:rPr lang="en-US" altLang="zh-CN" dirty="0"/>
              <a:t>Interestingly, even though the problem appears rather  different from SSSP (single source shortest path), it can  be solved by an algorithm that is reminiscent of Dijkstra’s algorithm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3D60D5-63B7-16D8-016F-842F3E1A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261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3B09A-060E-F8AB-B81F-64A7971B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Undirected Weighted Graphs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B7ADFF-D943-C766-A82B-2EB46BF59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an undirected graph. Let w be a function  that maps each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 to a positive integer value.</a:t>
                </a:r>
              </a:p>
              <a:p>
                <a:r>
                  <a:rPr lang="en-US" altLang="zh-CN" dirty="0"/>
                  <a:t>Specifically, for each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positive integer  value, which we call the weight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An undirected weighted graph is defined as the pair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will denote an edge between vertices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, instead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to emphasize that the </a:t>
                </a:r>
                <a:r>
                  <a:rPr lang="en-US" altLang="zh-CN" b="1" dirty="0"/>
                  <a:t>ordering</a:t>
                </a:r>
                <a:r>
                  <a:rPr lang="en-US" altLang="zh-CN" dirty="0"/>
                  <a:t> of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does not matter</a:t>
                </a:r>
              </a:p>
              <a:p>
                <a:pPr lvl="1"/>
                <a:r>
                  <a:rPr lang="en-US" altLang="zh-CN" dirty="0"/>
                  <a:t>We consider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connected</a:t>
                </a:r>
                <a:r>
                  <a:rPr lang="en-US" altLang="zh-CN" dirty="0"/>
                  <a:t>, namely, there is a path  between any two vertices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B7ADFF-D943-C766-A82B-2EB46BF59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B71DF-97B2-97D9-BF66-34E2328F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600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D5227-3224-C888-087E-4B9DFD65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Undirected Weighted Graphs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F9F2A7-4840-AA86-7128-BC4EC9261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82721"/>
                <a:ext cx="10515600" cy="1594242"/>
              </a:xfrm>
            </p:spPr>
            <p:txBody>
              <a:bodyPr/>
              <a:lstStyle/>
              <a:p>
                <a:r>
                  <a:rPr lang="en-US" altLang="zh-CN" dirty="0"/>
                  <a:t>The integer on each edge indicates its weight.</a:t>
                </a:r>
              </a:p>
              <a:p>
                <a:r>
                  <a:rPr lang="en-US" altLang="zh-CN" dirty="0"/>
                  <a:t>For example, the weight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9, and that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11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F9F2A7-4840-AA86-7128-BC4EC9261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82721"/>
                <a:ext cx="10515600" cy="1594242"/>
              </a:xfrm>
              <a:blipFill>
                <a:blip r:embed="rId2"/>
                <a:stretch>
                  <a:fillRect l="-1043" t="-7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A14CA6-CF11-779A-9C5C-B203078D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AE9B05B4-CA3C-88B2-1F60-87D9CC453BD1}"/>
              </a:ext>
            </a:extLst>
          </p:cNvPr>
          <p:cNvSpPr/>
          <p:nvPr/>
        </p:nvSpPr>
        <p:spPr>
          <a:xfrm>
            <a:off x="3851938" y="2144573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06" y="0"/>
                </a:moveTo>
                <a:lnTo>
                  <a:pt x="0" y="61925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4CE3D8BD-B3D7-66B7-898D-1B9EE8689557}"/>
              </a:ext>
            </a:extLst>
          </p:cNvPr>
          <p:cNvSpPr/>
          <p:nvPr/>
        </p:nvSpPr>
        <p:spPr>
          <a:xfrm>
            <a:off x="4664230" y="18504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D6673CB6-9187-3219-CC91-14541BE54444}"/>
              </a:ext>
            </a:extLst>
          </p:cNvPr>
          <p:cNvSpPr/>
          <p:nvPr/>
        </p:nvSpPr>
        <p:spPr>
          <a:xfrm>
            <a:off x="4664230" y="18504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ABE769C7-AB8C-7954-C526-846D85E1FA20}"/>
              </a:ext>
            </a:extLst>
          </p:cNvPr>
          <p:cNvSpPr/>
          <p:nvPr/>
        </p:nvSpPr>
        <p:spPr>
          <a:xfrm>
            <a:off x="3684298" y="276331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246C6A5C-8DE8-1807-5AB2-B893E68EE370}"/>
              </a:ext>
            </a:extLst>
          </p:cNvPr>
          <p:cNvSpPr/>
          <p:nvPr/>
        </p:nvSpPr>
        <p:spPr>
          <a:xfrm>
            <a:off x="3684298" y="2763317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0">
            <a:extLst>
              <a:ext uri="{FF2B5EF4-FFF2-40B4-BE49-F238E27FC236}">
                <a16:creationId xmlns:a16="http://schemas.microsoft.com/office/drawing/2014/main" id="{C3F0E335-426F-E3B5-181C-830700141407}"/>
              </a:ext>
            </a:extLst>
          </p:cNvPr>
          <p:cNvSpPr txBox="1"/>
          <p:nvPr/>
        </p:nvSpPr>
        <p:spPr>
          <a:xfrm>
            <a:off x="3749196" y="2779396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4" name="object 11">
            <a:extLst>
              <a:ext uri="{FF2B5EF4-FFF2-40B4-BE49-F238E27FC236}">
                <a16:creationId xmlns:a16="http://schemas.microsoft.com/office/drawing/2014/main" id="{EFAD4B34-3F06-7790-2B9D-E9C88486D95D}"/>
              </a:ext>
            </a:extLst>
          </p:cNvPr>
          <p:cNvSpPr/>
          <p:nvPr/>
        </p:nvSpPr>
        <p:spPr>
          <a:xfrm>
            <a:off x="4173503" y="382859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16773646-24AB-A652-68FE-081187FCAAC3}"/>
              </a:ext>
            </a:extLst>
          </p:cNvPr>
          <p:cNvSpPr/>
          <p:nvPr/>
        </p:nvSpPr>
        <p:spPr>
          <a:xfrm>
            <a:off x="4949218" y="2144573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29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3">
            <a:extLst>
              <a:ext uri="{FF2B5EF4-FFF2-40B4-BE49-F238E27FC236}">
                <a16:creationId xmlns:a16="http://schemas.microsoft.com/office/drawing/2014/main" id="{9A63DE0C-6CA5-D1DE-253F-9A5414A0857E}"/>
              </a:ext>
            </a:extLst>
          </p:cNvPr>
          <p:cNvSpPr/>
          <p:nvPr/>
        </p:nvSpPr>
        <p:spPr>
          <a:xfrm>
            <a:off x="3851938" y="3107741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20" y="7706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0B9B1684-4CDF-FEA0-1CB5-B74BFE65A961}"/>
              </a:ext>
            </a:extLst>
          </p:cNvPr>
          <p:cNvSpPr/>
          <p:nvPr/>
        </p:nvSpPr>
        <p:spPr>
          <a:xfrm>
            <a:off x="4341143" y="2194866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5" h="1633220">
                <a:moveTo>
                  <a:pt x="0" y="1633092"/>
                </a:moveTo>
                <a:lnTo>
                  <a:pt x="48958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5">
            <a:extLst>
              <a:ext uri="{FF2B5EF4-FFF2-40B4-BE49-F238E27FC236}">
                <a16:creationId xmlns:a16="http://schemas.microsoft.com/office/drawing/2014/main" id="{D8C4E65B-0EB8-5B00-4518-CF38799A7F85}"/>
              </a:ext>
            </a:extLst>
          </p:cNvPr>
          <p:cNvSpPr/>
          <p:nvPr/>
        </p:nvSpPr>
        <p:spPr>
          <a:xfrm>
            <a:off x="4508782" y="3808782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20" h="191770">
                <a:moveTo>
                  <a:pt x="0" y="191770"/>
                </a:moveTo>
                <a:lnTo>
                  <a:pt x="101053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6E6AD853-3208-7E45-26A5-5F19186515B3}"/>
              </a:ext>
            </a:extLst>
          </p:cNvPr>
          <p:cNvSpPr/>
          <p:nvPr/>
        </p:nvSpPr>
        <p:spPr>
          <a:xfrm>
            <a:off x="5638067" y="2548433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5" h="967105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06BA17C5-828F-B5F1-1947-95A8EC223707}"/>
              </a:ext>
            </a:extLst>
          </p:cNvPr>
          <p:cNvSpPr/>
          <p:nvPr/>
        </p:nvSpPr>
        <p:spPr>
          <a:xfrm>
            <a:off x="3970810" y="249814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8">
            <a:extLst>
              <a:ext uri="{FF2B5EF4-FFF2-40B4-BE49-F238E27FC236}">
                <a16:creationId xmlns:a16="http://schemas.microsoft.com/office/drawing/2014/main" id="{8659E0B6-8005-48F7-8F91-B7F24C05E9F3}"/>
              </a:ext>
            </a:extLst>
          </p:cNvPr>
          <p:cNvSpPr/>
          <p:nvPr/>
        </p:nvSpPr>
        <p:spPr>
          <a:xfrm>
            <a:off x="4019578" y="2935529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4" h="5080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9">
            <a:extLst>
              <a:ext uri="{FF2B5EF4-FFF2-40B4-BE49-F238E27FC236}">
                <a16:creationId xmlns:a16="http://schemas.microsoft.com/office/drawing/2014/main" id="{BD4C94D1-5DC1-BECE-E518-9FB8A082701E}"/>
              </a:ext>
            </a:extLst>
          </p:cNvPr>
          <p:cNvSpPr/>
          <p:nvPr/>
        </p:nvSpPr>
        <p:spPr>
          <a:xfrm>
            <a:off x="7245886" y="2138478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19">
                <a:moveTo>
                  <a:pt x="917066" y="62979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2E5DE440-07FB-B40F-C53C-5E2FF53C2F46}"/>
              </a:ext>
            </a:extLst>
          </p:cNvPr>
          <p:cNvSpPr/>
          <p:nvPr/>
        </p:nvSpPr>
        <p:spPr>
          <a:xfrm>
            <a:off x="4460015" y="2138478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8"/>
                </a:moveTo>
                <a:lnTo>
                  <a:pt x="254863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1">
            <a:extLst>
              <a:ext uri="{FF2B5EF4-FFF2-40B4-BE49-F238E27FC236}">
                <a16:creationId xmlns:a16="http://schemas.microsoft.com/office/drawing/2014/main" id="{83BB2933-FA3A-7FCF-B4BB-48123E4B7912}"/>
              </a:ext>
            </a:extLst>
          </p:cNvPr>
          <p:cNvSpPr/>
          <p:nvPr/>
        </p:nvSpPr>
        <p:spPr>
          <a:xfrm>
            <a:off x="7224550" y="3112313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2">
            <a:extLst>
              <a:ext uri="{FF2B5EF4-FFF2-40B4-BE49-F238E27FC236}">
                <a16:creationId xmlns:a16="http://schemas.microsoft.com/office/drawing/2014/main" id="{1BE7E0E3-B96C-552F-1F42-20A479150925}"/>
              </a:ext>
            </a:extLst>
          </p:cNvPr>
          <p:cNvSpPr/>
          <p:nvPr/>
        </p:nvSpPr>
        <p:spPr>
          <a:xfrm>
            <a:off x="5837711" y="2498141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3">
            <a:extLst>
              <a:ext uri="{FF2B5EF4-FFF2-40B4-BE49-F238E27FC236}">
                <a16:creationId xmlns:a16="http://schemas.microsoft.com/office/drawing/2014/main" id="{BA86B807-7E2B-F9F4-DC0C-E04680666673}"/>
              </a:ext>
            </a:extLst>
          </p:cNvPr>
          <p:cNvSpPr txBox="1"/>
          <p:nvPr/>
        </p:nvSpPr>
        <p:spPr>
          <a:xfrm>
            <a:off x="4057678" y="22493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7" name="object 24">
            <a:extLst>
              <a:ext uri="{FF2B5EF4-FFF2-40B4-BE49-F238E27FC236}">
                <a16:creationId xmlns:a16="http://schemas.microsoft.com/office/drawing/2014/main" id="{FE0D0713-06A2-A289-B04F-6222EE80506A}"/>
              </a:ext>
            </a:extLst>
          </p:cNvPr>
          <p:cNvSpPr txBox="1"/>
          <p:nvPr/>
        </p:nvSpPr>
        <p:spPr>
          <a:xfrm>
            <a:off x="5141497" y="298297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Georgia"/>
                <a:cs typeface="Georgia"/>
              </a:rPr>
              <a:t>8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8" name="object 25">
            <a:extLst>
              <a:ext uri="{FF2B5EF4-FFF2-40B4-BE49-F238E27FC236}">
                <a16:creationId xmlns:a16="http://schemas.microsoft.com/office/drawing/2014/main" id="{AFCC4AB5-6807-EC67-040B-EED9E2316CE1}"/>
              </a:ext>
            </a:extLst>
          </p:cNvPr>
          <p:cNvSpPr txBox="1"/>
          <p:nvPr/>
        </p:nvSpPr>
        <p:spPr>
          <a:xfrm>
            <a:off x="3848891" y="3495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9" name="object 26">
            <a:extLst>
              <a:ext uri="{FF2B5EF4-FFF2-40B4-BE49-F238E27FC236}">
                <a16:creationId xmlns:a16="http://schemas.microsoft.com/office/drawing/2014/main" id="{D69A89F3-7E31-BB0E-FF41-1543583DC064}"/>
              </a:ext>
            </a:extLst>
          </p:cNvPr>
          <p:cNvSpPr txBox="1"/>
          <p:nvPr/>
        </p:nvSpPr>
        <p:spPr>
          <a:xfrm>
            <a:off x="4355366" y="308508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0" name="object 27">
            <a:extLst>
              <a:ext uri="{FF2B5EF4-FFF2-40B4-BE49-F238E27FC236}">
                <a16:creationId xmlns:a16="http://schemas.microsoft.com/office/drawing/2014/main" id="{BAF0BE71-97CB-159A-67BC-5190D84715CB}"/>
              </a:ext>
            </a:extLst>
          </p:cNvPr>
          <p:cNvSpPr txBox="1"/>
          <p:nvPr/>
        </p:nvSpPr>
        <p:spPr>
          <a:xfrm>
            <a:off x="5059200" y="35758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1" name="object 28">
            <a:extLst>
              <a:ext uri="{FF2B5EF4-FFF2-40B4-BE49-F238E27FC236}">
                <a16:creationId xmlns:a16="http://schemas.microsoft.com/office/drawing/2014/main" id="{F46F1DC7-BF70-E901-9A4A-B575111961E9}"/>
              </a:ext>
            </a:extLst>
          </p:cNvPr>
          <p:cNvSpPr txBox="1"/>
          <p:nvPr/>
        </p:nvSpPr>
        <p:spPr>
          <a:xfrm>
            <a:off x="4350794" y="2417877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Georgia"/>
                <a:cs typeface="Georgia"/>
              </a:rPr>
              <a:t>13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2" name="object 29">
            <a:extLst>
              <a:ext uri="{FF2B5EF4-FFF2-40B4-BE49-F238E27FC236}">
                <a16:creationId xmlns:a16="http://schemas.microsoft.com/office/drawing/2014/main" id="{48B42194-A7B2-344B-7DCD-B59CC2FFEA1F}"/>
              </a:ext>
            </a:extLst>
          </p:cNvPr>
          <p:cNvSpPr txBox="1"/>
          <p:nvPr/>
        </p:nvSpPr>
        <p:spPr>
          <a:xfrm>
            <a:off x="6177181" y="3223769"/>
            <a:ext cx="27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3" name="object 30">
            <a:extLst>
              <a:ext uri="{FF2B5EF4-FFF2-40B4-BE49-F238E27FC236}">
                <a16:creationId xmlns:a16="http://schemas.microsoft.com/office/drawing/2014/main" id="{0303D1F2-6C79-498D-D6C9-B02643B23767}"/>
              </a:ext>
            </a:extLst>
          </p:cNvPr>
          <p:cNvSpPr txBox="1"/>
          <p:nvPr/>
        </p:nvSpPr>
        <p:spPr>
          <a:xfrm>
            <a:off x="7055005" y="265054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Georgia"/>
                <a:cs typeface="Georgia"/>
              </a:rPr>
              <a:t>10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4" name="object 31">
            <a:extLst>
              <a:ext uri="{FF2B5EF4-FFF2-40B4-BE49-F238E27FC236}">
                <a16:creationId xmlns:a16="http://schemas.microsoft.com/office/drawing/2014/main" id="{A97F0B46-8DC1-A20C-4916-CB8E480264E5}"/>
              </a:ext>
            </a:extLst>
          </p:cNvPr>
          <p:cNvSpPr txBox="1"/>
          <p:nvPr/>
        </p:nvSpPr>
        <p:spPr>
          <a:xfrm>
            <a:off x="7388126" y="317937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Georgia"/>
                <a:cs typeface="Georgia"/>
              </a:rPr>
              <a:t>12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5" name="object 32">
            <a:extLst>
              <a:ext uri="{FF2B5EF4-FFF2-40B4-BE49-F238E27FC236}">
                <a16:creationId xmlns:a16="http://schemas.microsoft.com/office/drawing/2014/main" id="{BD7A50C1-DFEA-25A8-ADEA-47DA5721E7C5}"/>
              </a:ext>
            </a:extLst>
          </p:cNvPr>
          <p:cNvSpPr txBox="1"/>
          <p:nvPr/>
        </p:nvSpPr>
        <p:spPr>
          <a:xfrm>
            <a:off x="7743218" y="209517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6" name="object 33">
            <a:extLst>
              <a:ext uri="{FF2B5EF4-FFF2-40B4-BE49-F238E27FC236}">
                <a16:creationId xmlns:a16="http://schemas.microsoft.com/office/drawing/2014/main" id="{F304B38F-E55C-1F4F-BDE8-E7BF8674543A}"/>
              </a:ext>
            </a:extLst>
          </p:cNvPr>
          <p:cNvSpPr txBox="1"/>
          <p:nvPr/>
        </p:nvSpPr>
        <p:spPr>
          <a:xfrm>
            <a:off x="6510049" y="213200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77" name="object 34">
            <a:extLst>
              <a:ext uri="{FF2B5EF4-FFF2-40B4-BE49-F238E27FC236}">
                <a16:creationId xmlns:a16="http://schemas.microsoft.com/office/drawing/2014/main" id="{787D7BCB-1BC6-7BB5-84A1-558E065FA6DF}"/>
              </a:ext>
            </a:extLst>
          </p:cNvPr>
          <p:cNvSpPr/>
          <p:nvPr/>
        </p:nvSpPr>
        <p:spPr>
          <a:xfrm>
            <a:off x="6939562" y="3819450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166878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1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8" y="344423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6" y="172211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5">
            <a:extLst>
              <a:ext uri="{FF2B5EF4-FFF2-40B4-BE49-F238E27FC236}">
                <a16:creationId xmlns:a16="http://schemas.microsoft.com/office/drawing/2014/main" id="{AAE7745C-3C7E-426D-BC48-FF3530E725CC}"/>
              </a:ext>
            </a:extLst>
          </p:cNvPr>
          <p:cNvSpPr/>
          <p:nvPr/>
        </p:nvSpPr>
        <p:spPr>
          <a:xfrm>
            <a:off x="6939562" y="3819450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1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1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3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6">
            <a:extLst>
              <a:ext uri="{FF2B5EF4-FFF2-40B4-BE49-F238E27FC236}">
                <a16:creationId xmlns:a16="http://schemas.microsoft.com/office/drawing/2014/main" id="{01D1EA7D-1B66-8120-49F6-BD8E71FC8464}"/>
              </a:ext>
            </a:extLst>
          </p:cNvPr>
          <p:cNvSpPr txBox="1"/>
          <p:nvPr/>
        </p:nvSpPr>
        <p:spPr>
          <a:xfrm>
            <a:off x="4247163" y="3844341"/>
            <a:ext cx="2910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4155" algn="l"/>
              </a:tabLst>
            </a:pPr>
            <a:r>
              <a:rPr sz="1800" spc="-425" dirty="0">
                <a:latin typeface="DejaVu Sans"/>
                <a:cs typeface="DejaVu Sans"/>
              </a:rPr>
              <a:t>𝑐	</a:t>
            </a:r>
            <a:r>
              <a:rPr sz="2700" spc="-97" baseline="1543" dirty="0">
                <a:latin typeface="DejaVu Sans"/>
                <a:cs typeface="DejaVu Sans"/>
              </a:rPr>
              <a:t>𝑑</a:t>
            </a:r>
            <a:endParaRPr sz="2700" baseline="1543">
              <a:latin typeface="DejaVu Sans"/>
              <a:cs typeface="DejaVu Sans"/>
            </a:endParaRPr>
          </a:p>
        </p:txBody>
      </p:sp>
      <p:sp>
        <p:nvSpPr>
          <p:cNvPr id="80" name="object 37">
            <a:extLst>
              <a:ext uri="{FF2B5EF4-FFF2-40B4-BE49-F238E27FC236}">
                <a16:creationId xmlns:a16="http://schemas.microsoft.com/office/drawing/2014/main" id="{4A039DC3-0DA9-25B9-694E-31973562A240}"/>
              </a:ext>
            </a:extLst>
          </p:cNvPr>
          <p:cNvSpPr/>
          <p:nvPr/>
        </p:nvSpPr>
        <p:spPr>
          <a:xfrm>
            <a:off x="7995694" y="2769413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5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38">
            <a:extLst>
              <a:ext uri="{FF2B5EF4-FFF2-40B4-BE49-F238E27FC236}">
                <a16:creationId xmlns:a16="http://schemas.microsoft.com/office/drawing/2014/main" id="{83EBD6BD-524F-69A0-166D-45019458F050}"/>
              </a:ext>
            </a:extLst>
          </p:cNvPr>
          <p:cNvSpPr/>
          <p:nvPr/>
        </p:nvSpPr>
        <p:spPr>
          <a:xfrm>
            <a:off x="7995694" y="2769413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09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5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39">
            <a:extLst>
              <a:ext uri="{FF2B5EF4-FFF2-40B4-BE49-F238E27FC236}">
                <a16:creationId xmlns:a16="http://schemas.microsoft.com/office/drawing/2014/main" id="{CA5446CA-B528-112F-CE88-54C4EC796025}"/>
              </a:ext>
            </a:extLst>
          </p:cNvPr>
          <p:cNvSpPr txBox="1"/>
          <p:nvPr/>
        </p:nvSpPr>
        <p:spPr>
          <a:xfrm>
            <a:off x="8066052" y="2784908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3" name="object 40">
            <a:extLst>
              <a:ext uri="{FF2B5EF4-FFF2-40B4-BE49-F238E27FC236}">
                <a16:creationId xmlns:a16="http://schemas.microsoft.com/office/drawing/2014/main" id="{AECAADF7-D913-6AE9-EA5C-78A83D0357BA}"/>
              </a:ext>
            </a:extLst>
          </p:cNvPr>
          <p:cNvSpPr/>
          <p:nvPr/>
        </p:nvSpPr>
        <p:spPr>
          <a:xfrm>
            <a:off x="6959374" y="184586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40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40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41">
            <a:extLst>
              <a:ext uri="{FF2B5EF4-FFF2-40B4-BE49-F238E27FC236}">
                <a16:creationId xmlns:a16="http://schemas.microsoft.com/office/drawing/2014/main" id="{BD79C6BC-D291-BC7B-152B-CB5E51CB6A39}"/>
              </a:ext>
            </a:extLst>
          </p:cNvPr>
          <p:cNvSpPr/>
          <p:nvPr/>
        </p:nvSpPr>
        <p:spPr>
          <a:xfrm>
            <a:off x="6959374" y="184586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40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40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42">
            <a:extLst>
              <a:ext uri="{FF2B5EF4-FFF2-40B4-BE49-F238E27FC236}">
                <a16:creationId xmlns:a16="http://schemas.microsoft.com/office/drawing/2014/main" id="{597E67E3-C98B-C157-DE6C-F0EB18A40A50}"/>
              </a:ext>
            </a:extLst>
          </p:cNvPr>
          <p:cNvSpPr txBox="1"/>
          <p:nvPr/>
        </p:nvSpPr>
        <p:spPr>
          <a:xfrm>
            <a:off x="4726715" y="1706246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215" algn="l"/>
                <a:tab pos="2247900" algn="l"/>
              </a:tabLst>
            </a:pPr>
            <a:r>
              <a:rPr sz="2700" spc="-195" baseline="-38580" dirty="0">
                <a:latin typeface="DejaVu Sans"/>
                <a:cs typeface="DejaVu Sans"/>
              </a:rPr>
              <a:t>𝑎 </a:t>
            </a:r>
            <a:r>
              <a:rPr sz="2700" spc="-322" baseline="-38580" dirty="0">
                <a:latin typeface="DejaVu Sans"/>
                <a:cs typeface="DejaVu Sans"/>
              </a:rPr>
              <a:t> </a:t>
            </a:r>
            <a:r>
              <a:rPr sz="1800" u="heavy" spc="-4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7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spc="45" dirty="0">
                <a:latin typeface="Georgia"/>
                <a:cs typeface="Georgia"/>
              </a:rPr>
              <a:t> </a:t>
            </a:r>
            <a:r>
              <a:rPr sz="2700" spc="-225" baseline="-37037" dirty="0">
                <a:latin typeface="DejaVu Sans"/>
                <a:cs typeface="DejaVu Sans"/>
              </a:rPr>
              <a:t>𝑓</a:t>
            </a:r>
            <a:endParaRPr sz="2700" baseline="-37037" dirty="0">
              <a:latin typeface="DejaVu Sans"/>
              <a:cs typeface="DejaVu Sans"/>
            </a:endParaRPr>
          </a:p>
        </p:txBody>
      </p:sp>
      <p:sp>
        <p:nvSpPr>
          <p:cNvPr id="86" name="object 43">
            <a:extLst>
              <a:ext uri="{FF2B5EF4-FFF2-40B4-BE49-F238E27FC236}">
                <a16:creationId xmlns:a16="http://schemas.microsoft.com/office/drawing/2014/main" id="{16D3A763-52A2-D498-44FE-9CBA14638330}"/>
              </a:ext>
            </a:extLst>
          </p:cNvPr>
          <p:cNvSpPr/>
          <p:nvPr/>
        </p:nvSpPr>
        <p:spPr>
          <a:xfrm>
            <a:off x="5551199" y="220401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44">
            <a:extLst>
              <a:ext uri="{FF2B5EF4-FFF2-40B4-BE49-F238E27FC236}">
                <a16:creationId xmlns:a16="http://schemas.microsoft.com/office/drawing/2014/main" id="{0E344A57-DE52-0D26-710B-F8F84097D50E}"/>
              </a:ext>
            </a:extLst>
          </p:cNvPr>
          <p:cNvSpPr/>
          <p:nvPr/>
        </p:nvSpPr>
        <p:spPr>
          <a:xfrm>
            <a:off x="5551199" y="220401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45">
            <a:extLst>
              <a:ext uri="{FF2B5EF4-FFF2-40B4-BE49-F238E27FC236}">
                <a16:creationId xmlns:a16="http://schemas.microsoft.com/office/drawing/2014/main" id="{57950BBB-3AC1-0D26-FF2A-27926B96BBF6}"/>
              </a:ext>
            </a:extLst>
          </p:cNvPr>
          <p:cNvSpPr txBox="1"/>
          <p:nvPr/>
        </p:nvSpPr>
        <p:spPr>
          <a:xfrm>
            <a:off x="5516400" y="2166793"/>
            <a:ext cx="257810" cy="68072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515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9" name="object 46">
            <a:extLst>
              <a:ext uri="{FF2B5EF4-FFF2-40B4-BE49-F238E27FC236}">
                <a16:creationId xmlns:a16="http://schemas.microsoft.com/office/drawing/2014/main" id="{7C0ACB5B-527B-7DE8-0CB0-BF2B0D493E4E}"/>
              </a:ext>
            </a:extLst>
          </p:cNvPr>
          <p:cNvSpPr/>
          <p:nvPr/>
        </p:nvSpPr>
        <p:spPr>
          <a:xfrm>
            <a:off x="5470426" y="351465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47">
            <a:extLst>
              <a:ext uri="{FF2B5EF4-FFF2-40B4-BE49-F238E27FC236}">
                <a16:creationId xmlns:a16="http://schemas.microsoft.com/office/drawing/2014/main" id="{52DE518E-7D73-1CB6-8D6A-34E57D081C8A}"/>
              </a:ext>
            </a:extLst>
          </p:cNvPr>
          <p:cNvSpPr/>
          <p:nvPr/>
        </p:nvSpPr>
        <p:spPr>
          <a:xfrm>
            <a:off x="5470426" y="3514650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48">
            <a:extLst>
              <a:ext uri="{FF2B5EF4-FFF2-40B4-BE49-F238E27FC236}">
                <a16:creationId xmlns:a16="http://schemas.microsoft.com/office/drawing/2014/main" id="{5722B4EC-F443-3870-E778-A073559E1A51}"/>
              </a:ext>
            </a:extLst>
          </p:cNvPr>
          <p:cNvSpPr txBox="1"/>
          <p:nvPr/>
        </p:nvSpPr>
        <p:spPr>
          <a:xfrm>
            <a:off x="5534688" y="353103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54940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34DFA-AFE7-0F65-378A-1EB1482C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Spanning Trees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5F7C1D-A5E2-15D5-CF49-5D45C6282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668774" cy="4351338"/>
              </a:xfrm>
            </p:spPr>
            <p:txBody>
              <a:bodyPr/>
              <a:lstStyle/>
              <a:p>
                <a:r>
                  <a:rPr lang="en-US" altLang="zh-CN" dirty="0"/>
                  <a:t>Remember that a tree is defined as </a:t>
                </a:r>
                <a:r>
                  <a:rPr lang="en-US" altLang="zh-CN" b="1" dirty="0"/>
                  <a:t>a connected undirected graph with no cycles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Given a connected undirected weighted graph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 a spanning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a tree satisfying the  following conditions:</a:t>
                </a:r>
              </a:p>
              <a:p>
                <a:pPr lvl="1"/>
                <a:r>
                  <a:rPr lang="en-US" altLang="zh-CN" dirty="0"/>
                  <a:t>The vertex set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Every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an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 cost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defined as the sum of the weights of all  the edges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(note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must have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edges)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E5F7C1D-A5E2-15D5-CF49-5D45C6282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668774" cy="4351338"/>
              </a:xfrm>
              <a:blipFill>
                <a:blip r:embed="rId2"/>
                <a:stretch>
                  <a:fillRect l="-1135" t="-2521" r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2F058E-589F-C0A4-5E57-32531D37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38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68D69-7B90-22E3-75C8-6FCCB815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0" y="97600"/>
            <a:ext cx="10515600" cy="1325563"/>
          </a:xfrm>
        </p:spPr>
        <p:txBody>
          <a:bodyPr/>
          <a:lstStyle/>
          <a:p>
            <a:r>
              <a:rPr lang="en-US" altLang="zh-CN" dirty="0"/>
              <a:t>Spanning Trees 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4FCD45-6605-B505-A5C6-F55E73A8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7864"/>
            <a:ext cx="10515600" cy="569793"/>
          </a:xfrm>
        </p:spPr>
        <p:txBody>
          <a:bodyPr/>
          <a:lstStyle/>
          <a:p>
            <a:r>
              <a:rPr lang="en-US" altLang="zh-CN" dirty="0"/>
              <a:t>The second row shows three spanning trees. What are  the costs?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A4287-9326-990B-410D-1A770D6A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5C7F5A4-C4E7-3189-B271-4AFE5FE19D49}"/>
              </a:ext>
            </a:extLst>
          </p:cNvPr>
          <p:cNvSpPr/>
          <p:nvPr/>
        </p:nvSpPr>
        <p:spPr>
          <a:xfrm>
            <a:off x="1775129" y="3987421"/>
            <a:ext cx="705485" cy="519430"/>
          </a:xfrm>
          <a:custGeom>
            <a:avLst/>
            <a:gdLst/>
            <a:ahLst/>
            <a:cxnLst/>
            <a:rect l="l" t="t" r="r" b="b"/>
            <a:pathLst>
              <a:path w="705485" h="519429">
                <a:moveTo>
                  <a:pt x="705459" y="0"/>
                </a:moveTo>
                <a:lnTo>
                  <a:pt x="0" y="51930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5408145-3F4B-532B-C27E-D697374FA166}"/>
              </a:ext>
            </a:extLst>
          </p:cNvPr>
          <p:cNvSpPr/>
          <p:nvPr/>
        </p:nvSpPr>
        <p:spPr>
          <a:xfrm>
            <a:off x="2439593" y="3740533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59" y="0"/>
                </a:moveTo>
                <a:lnTo>
                  <a:pt x="93805" y="7376"/>
                </a:lnTo>
                <a:lnTo>
                  <a:pt x="56153" y="27919"/>
                </a:lnTo>
                <a:lnTo>
                  <a:pt x="26462" y="59253"/>
                </a:lnTo>
                <a:lnTo>
                  <a:pt x="6992" y="98999"/>
                </a:lnTo>
                <a:lnTo>
                  <a:pt x="0" y="144779"/>
                </a:lnTo>
                <a:lnTo>
                  <a:pt x="6992" y="190560"/>
                </a:lnTo>
                <a:lnTo>
                  <a:pt x="26462" y="230306"/>
                </a:lnTo>
                <a:lnTo>
                  <a:pt x="56153" y="261640"/>
                </a:lnTo>
                <a:lnTo>
                  <a:pt x="93805" y="282183"/>
                </a:lnTo>
                <a:lnTo>
                  <a:pt x="137159" y="289559"/>
                </a:lnTo>
                <a:lnTo>
                  <a:pt x="180514" y="282183"/>
                </a:lnTo>
                <a:lnTo>
                  <a:pt x="218166" y="261640"/>
                </a:lnTo>
                <a:lnTo>
                  <a:pt x="247857" y="230306"/>
                </a:lnTo>
                <a:lnTo>
                  <a:pt x="267327" y="190560"/>
                </a:lnTo>
                <a:lnTo>
                  <a:pt x="274320" y="144779"/>
                </a:lnTo>
                <a:lnTo>
                  <a:pt x="267327" y="98999"/>
                </a:lnTo>
                <a:lnTo>
                  <a:pt x="247857" y="59253"/>
                </a:lnTo>
                <a:lnTo>
                  <a:pt x="218166" y="27919"/>
                </a:lnTo>
                <a:lnTo>
                  <a:pt x="180514" y="7376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4E23C1A-1869-1498-CB74-2A5FE6D3CA56}"/>
              </a:ext>
            </a:extLst>
          </p:cNvPr>
          <p:cNvSpPr/>
          <p:nvPr/>
        </p:nvSpPr>
        <p:spPr>
          <a:xfrm>
            <a:off x="2439593" y="3740533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2" y="98999"/>
                </a:lnTo>
                <a:lnTo>
                  <a:pt x="26462" y="59253"/>
                </a:lnTo>
                <a:lnTo>
                  <a:pt x="56153" y="27919"/>
                </a:lnTo>
                <a:lnTo>
                  <a:pt x="93805" y="7376"/>
                </a:lnTo>
                <a:lnTo>
                  <a:pt x="137159" y="0"/>
                </a:lnTo>
                <a:lnTo>
                  <a:pt x="180514" y="7376"/>
                </a:lnTo>
                <a:lnTo>
                  <a:pt x="218166" y="27919"/>
                </a:lnTo>
                <a:lnTo>
                  <a:pt x="247857" y="59253"/>
                </a:lnTo>
                <a:lnTo>
                  <a:pt x="267327" y="98999"/>
                </a:lnTo>
                <a:lnTo>
                  <a:pt x="274320" y="144779"/>
                </a:lnTo>
                <a:lnTo>
                  <a:pt x="267327" y="190560"/>
                </a:lnTo>
                <a:lnTo>
                  <a:pt x="247857" y="230306"/>
                </a:lnTo>
                <a:lnTo>
                  <a:pt x="218166" y="261640"/>
                </a:lnTo>
                <a:lnTo>
                  <a:pt x="180514" y="282183"/>
                </a:lnTo>
                <a:lnTo>
                  <a:pt x="137159" y="289559"/>
                </a:lnTo>
                <a:lnTo>
                  <a:pt x="93805" y="282183"/>
                </a:lnTo>
                <a:lnTo>
                  <a:pt x="56153" y="261640"/>
                </a:lnTo>
                <a:lnTo>
                  <a:pt x="26462" y="230306"/>
                </a:lnTo>
                <a:lnTo>
                  <a:pt x="6992" y="19056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A661140-B392-7573-2E52-47B470D18EB1}"/>
              </a:ext>
            </a:extLst>
          </p:cNvPr>
          <p:cNvSpPr txBox="1"/>
          <p:nvPr/>
        </p:nvSpPr>
        <p:spPr>
          <a:xfrm>
            <a:off x="2472155" y="372948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CD698EE-C159-03E8-DB07-95EAB9EF6B25}"/>
              </a:ext>
            </a:extLst>
          </p:cNvPr>
          <p:cNvSpPr/>
          <p:nvPr/>
        </p:nvSpPr>
        <p:spPr>
          <a:xfrm>
            <a:off x="1637968" y="4507104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20" h="288289">
                <a:moveTo>
                  <a:pt x="137160" y="0"/>
                </a:moveTo>
                <a:lnTo>
                  <a:pt x="93805" y="7345"/>
                </a:lnTo>
                <a:lnTo>
                  <a:pt x="56153" y="27797"/>
                </a:lnTo>
                <a:lnTo>
                  <a:pt x="26462" y="58978"/>
                </a:lnTo>
                <a:lnTo>
                  <a:pt x="6992" y="98511"/>
                </a:lnTo>
                <a:lnTo>
                  <a:pt x="0" y="144018"/>
                </a:lnTo>
                <a:lnTo>
                  <a:pt x="6992" y="189524"/>
                </a:lnTo>
                <a:lnTo>
                  <a:pt x="26462" y="229057"/>
                </a:lnTo>
                <a:lnTo>
                  <a:pt x="56153" y="260238"/>
                </a:lnTo>
                <a:lnTo>
                  <a:pt x="93805" y="280690"/>
                </a:lnTo>
                <a:lnTo>
                  <a:pt x="137160" y="288036"/>
                </a:lnTo>
                <a:lnTo>
                  <a:pt x="180514" y="280690"/>
                </a:lnTo>
                <a:lnTo>
                  <a:pt x="218166" y="260238"/>
                </a:lnTo>
                <a:lnTo>
                  <a:pt x="247857" y="229057"/>
                </a:lnTo>
                <a:lnTo>
                  <a:pt x="267327" y="189524"/>
                </a:lnTo>
                <a:lnTo>
                  <a:pt x="274320" y="144018"/>
                </a:lnTo>
                <a:lnTo>
                  <a:pt x="267327" y="98511"/>
                </a:lnTo>
                <a:lnTo>
                  <a:pt x="247857" y="58978"/>
                </a:lnTo>
                <a:lnTo>
                  <a:pt x="218166" y="27797"/>
                </a:lnTo>
                <a:lnTo>
                  <a:pt x="180514" y="7345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4A1F7C5-3C4B-7E77-63BF-EEBF677B987B}"/>
              </a:ext>
            </a:extLst>
          </p:cNvPr>
          <p:cNvSpPr/>
          <p:nvPr/>
        </p:nvSpPr>
        <p:spPr>
          <a:xfrm>
            <a:off x="1637968" y="4507104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20" h="288289">
                <a:moveTo>
                  <a:pt x="0" y="144018"/>
                </a:moveTo>
                <a:lnTo>
                  <a:pt x="6992" y="98511"/>
                </a:lnTo>
                <a:lnTo>
                  <a:pt x="26462" y="58978"/>
                </a:lnTo>
                <a:lnTo>
                  <a:pt x="56153" y="27797"/>
                </a:lnTo>
                <a:lnTo>
                  <a:pt x="93805" y="7345"/>
                </a:lnTo>
                <a:lnTo>
                  <a:pt x="137160" y="0"/>
                </a:lnTo>
                <a:lnTo>
                  <a:pt x="180514" y="7345"/>
                </a:lnTo>
                <a:lnTo>
                  <a:pt x="218166" y="27797"/>
                </a:lnTo>
                <a:lnTo>
                  <a:pt x="247857" y="58978"/>
                </a:lnTo>
                <a:lnTo>
                  <a:pt x="267327" y="98511"/>
                </a:lnTo>
                <a:lnTo>
                  <a:pt x="274320" y="144018"/>
                </a:lnTo>
                <a:lnTo>
                  <a:pt x="267327" y="189524"/>
                </a:lnTo>
                <a:lnTo>
                  <a:pt x="247857" y="229057"/>
                </a:lnTo>
                <a:lnTo>
                  <a:pt x="218166" y="260238"/>
                </a:lnTo>
                <a:lnTo>
                  <a:pt x="180514" y="280690"/>
                </a:lnTo>
                <a:lnTo>
                  <a:pt x="137160" y="288036"/>
                </a:lnTo>
                <a:lnTo>
                  <a:pt x="93805" y="280690"/>
                </a:lnTo>
                <a:lnTo>
                  <a:pt x="56153" y="260238"/>
                </a:lnTo>
                <a:lnTo>
                  <a:pt x="26462" y="229057"/>
                </a:lnTo>
                <a:lnTo>
                  <a:pt x="6992" y="189524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C35B2B9-3DB5-A0B9-DF95-C60040BD4542}"/>
              </a:ext>
            </a:extLst>
          </p:cNvPr>
          <p:cNvSpPr txBox="1"/>
          <p:nvPr/>
        </p:nvSpPr>
        <p:spPr>
          <a:xfrm>
            <a:off x="1671141" y="4494862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335E683-C2CC-240A-D807-684DA2A62A9F}"/>
              </a:ext>
            </a:extLst>
          </p:cNvPr>
          <p:cNvSpPr/>
          <p:nvPr/>
        </p:nvSpPr>
        <p:spPr>
          <a:xfrm>
            <a:off x="1991537" y="5296536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2" y="98999"/>
                </a:lnTo>
                <a:lnTo>
                  <a:pt x="26462" y="59253"/>
                </a:lnTo>
                <a:lnTo>
                  <a:pt x="56153" y="27919"/>
                </a:lnTo>
                <a:lnTo>
                  <a:pt x="93805" y="7376"/>
                </a:lnTo>
                <a:lnTo>
                  <a:pt x="137159" y="0"/>
                </a:lnTo>
                <a:lnTo>
                  <a:pt x="180514" y="7376"/>
                </a:lnTo>
                <a:lnTo>
                  <a:pt x="218166" y="27919"/>
                </a:lnTo>
                <a:lnTo>
                  <a:pt x="247857" y="59253"/>
                </a:lnTo>
                <a:lnTo>
                  <a:pt x="267327" y="98999"/>
                </a:lnTo>
                <a:lnTo>
                  <a:pt x="274320" y="144779"/>
                </a:lnTo>
                <a:lnTo>
                  <a:pt x="267327" y="190560"/>
                </a:lnTo>
                <a:lnTo>
                  <a:pt x="247857" y="230306"/>
                </a:lnTo>
                <a:lnTo>
                  <a:pt x="218166" y="261640"/>
                </a:lnTo>
                <a:lnTo>
                  <a:pt x="180514" y="282183"/>
                </a:lnTo>
                <a:lnTo>
                  <a:pt x="137159" y="289559"/>
                </a:lnTo>
                <a:lnTo>
                  <a:pt x="93805" y="282183"/>
                </a:lnTo>
                <a:lnTo>
                  <a:pt x="56153" y="261640"/>
                </a:lnTo>
                <a:lnTo>
                  <a:pt x="26462" y="230306"/>
                </a:lnTo>
                <a:lnTo>
                  <a:pt x="6992" y="19056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4E5FF48-C2B4-427B-807D-6BFC6A9583D4}"/>
              </a:ext>
            </a:extLst>
          </p:cNvPr>
          <p:cNvSpPr txBox="1"/>
          <p:nvPr/>
        </p:nvSpPr>
        <p:spPr>
          <a:xfrm>
            <a:off x="2034462" y="5286122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2D7EF5D-DDE1-7C19-51B2-47C7F6C35A76}"/>
              </a:ext>
            </a:extLst>
          </p:cNvPr>
          <p:cNvSpPr/>
          <p:nvPr/>
        </p:nvSpPr>
        <p:spPr>
          <a:xfrm>
            <a:off x="2032684" y="4030092"/>
            <a:ext cx="545465" cy="1310005"/>
          </a:xfrm>
          <a:custGeom>
            <a:avLst/>
            <a:gdLst/>
            <a:ahLst/>
            <a:cxnLst/>
            <a:rect l="l" t="t" r="r" b="b"/>
            <a:pathLst>
              <a:path w="545465" h="1310004">
                <a:moveTo>
                  <a:pt x="544969" y="0"/>
                </a:moveTo>
                <a:lnTo>
                  <a:pt x="0" y="130987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5B39791-EBBE-DCB5-70F0-6F609377E1B0}"/>
              </a:ext>
            </a:extLst>
          </p:cNvPr>
          <p:cNvSpPr/>
          <p:nvPr/>
        </p:nvSpPr>
        <p:spPr>
          <a:xfrm>
            <a:off x="2265857" y="5339209"/>
            <a:ext cx="568325" cy="102870"/>
          </a:xfrm>
          <a:custGeom>
            <a:avLst/>
            <a:gdLst/>
            <a:ahLst/>
            <a:cxnLst/>
            <a:rect l="l" t="t" r="r" b="b"/>
            <a:pathLst>
              <a:path w="568325" h="102870">
                <a:moveTo>
                  <a:pt x="0" y="102362"/>
                </a:moveTo>
                <a:lnTo>
                  <a:pt x="56781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B2B33D8-6708-8C79-3485-F595CEF94751}"/>
              </a:ext>
            </a:extLst>
          </p:cNvPr>
          <p:cNvSpPr/>
          <p:nvPr/>
        </p:nvSpPr>
        <p:spPr>
          <a:xfrm>
            <a:off x="2823641" y="4458336"/>
            <a:ext cx="107314" cy="635635"/>
          </a:xfrm>
          <a:custGeom>
            <a:avLst/>
            <a:gdLst/>
            <a:ahLst/>
            <a:cxnLst/>
            <a:rect l="l" t="t" r="r" b="b"/>
            <a:pathLst>
              <a:path w="107315" h="635635">
                <a:moveTo>
                  <a:pt x="107060" y="63525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F83B3FF-EC11-5725-7307-809DFDC11385}"/>
              </a:ext>
            </a:extLst>
          </p:cNvPr>
          <p:cNvSpPr/>
          <p:nvPr/>
        </p:nvSpPr>
        <p:spPr>
          <a:xfrm>
            <a:off x="4102277" y="3987421"/>
            <a:ext cx="252095" cy="519430"/>
          </a:xfrm>
          <a:custGeom>
            <a:avLst/>
            <a:gdLst/>
            <a:ahLst/>
            <a:cxnLst/>
            <a:rect l="l" t="t" r="r" b="b"/>
            <a:pathLst>
              <a:path w="252094" h="519429">
                <a:moveTo>
                  <a:pt x="251840" y="51930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977965C5-CDFE-B6DA-5FDF-E1923086CB86}"/>
              </a:ext>
            </a:extLst>
          </p:cNvPr>
          <p:cNvSpPr/>
          <p:nvPr/>
        </p:nvSpPr>
        <p:spPr>
          <a:xfrm>
            <a:off x="2226233" y="3987421"/>
            <a:ext cx="1682114" cy="1352550"/>
          </a:xfrm>
          <a:custGeom>
            <a:avLst/>
            <a:gdLst/>
            <a:ahLst/>
            <a:cxnLst/>
            <a:rect l="l" t="t" r="r" b="b"/>
            <a:pathLst>
              <a:path w="1682114" h="1352550">
                <a:moveTo>
                  <a:pt x="0" y="1352168"/>
                </a:moveTo>
                <a:lnTo>
                  <a:pt x="168160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74567A8-411B-E887-B600-C2B464D0C431}"/>
              </a:ext>
            </a:extLst>
          </p:cNvPr>
          <p:cNvSpPr/>
          <p:nvPr/>
        </p:nvSpPr>
        <p:spPr>
          <a:xfrm>
            <a:off x="2921177" y="4415665"/>
            <a:ext cx="692785" cy="907415"/>
          </a:xfrm>
          <a:custGeom>
            <a:avLst/>
            <a:gdLst/>
            <a:ahLst/>
            <a:cxnLst/>
            <a:rect l="l" t="t" r="r" b="b"/>
            <a:pathLst>
              <a:path w="692785" h="907414">
                <a:moveTo>
                  <a:pt x="692404" y="907288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E8D67AAD-59C4-3DF2-249E-7D34B887B07E}"/>
              </a:ext>
            </a:extLst>
          </p:cNvPr>
          <p:cNvSpPr txBox="1"/>
          <p:nvPr/>
        </p:nvSpPr>
        <p:spPr>
          <a:xfrm>
            <a:off x="1956738" y="40797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5C266AC-0394-97D7-8600-83507D5F094C}"/>
              </a:ext>
            </a:extLst>
          </p:cNvPr>
          <p:cNvSpPr txBox="1"/>
          <p:nvPr/>
        </p:nvSpPr>
        <p:spPr>
          <a:xfrm>
            <a:off x="2127122" y="447052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8CC3FEA-0459-F4E6-0A93-47867321F2D2}"/>
              </a:ext>
            </a:extLst>
          </p:cNvPr>
          <p:cNvSpPr txBox="1"/>
          <p:nvPr/>
        </p:nvSpPr>
        <p:spPr>
          <a:xfrm>
            <a:off x="2508731" y="5403420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27CA9F4-5069-29E0-F042-3C7183AEC6AD}"/>
              </a:ext>
            </a:extLst>
          </p:cNvPr>
          <p:cNvSpPr txBox="1"/>
          <p:nvPr/>
        </p:nvSpPr>
        <p:spPr>
          <a:xfrm>
            <a:off x="3383203" y="41785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EB21CE8-8EF1-940B-24B9-9B2F78ACB33A}"/>
              </a:ext>
            </a:extLst>
          </p:cNvPr>
          <p:cNvSpPr/>
          <p:nvPr/>
        </p:nvSpPr>
        <p:spPr>
          <a:xfrm>
            <a:off x="3573449" y="5279772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60" y="0"/>
                </a:moveTo>
                <a:lnTo>
                  <a:pt x="93829" y="7376"/>
                </a:lnTo>
                <a:lnTo>
                  <a:pt x="56180" y="27919"/>
                </a:lnTo>
                <a:lnTo>
                  <a:pt x="26481" y="59253"/>
                </a:lnTo>
                <a:lnTo>
                  <a:pt x="6998" y="98999"/>
                </a:lnTo>
                <a:lnTo>
                  <a:pt x="0" y="144779"/>
                </a:lnTo>
                <a:lnTo>
                  <a:pt x="6998" y="190560"/>
                </a:lnTo>
                <a:lnTo>
                  <a:pt x="26481" y="230306"/>
                </a:lnTo>
                <a:lnTo>
                  <a:pt x="56180" y="261640"/>
                </a:lnTo>
                <a:lnTo>
                  <a:pt x="93829" y="282183"/>
                </a:lnTo>
                <a:lnTo>
                  <a:pt x="137160" y="289559"/>
                </a:lnTo>
                <a:lnTo>
                  <a:pt x="180490" y="282183"/>
                </a:lnTo>
                <a:lnTo>
                  <a:pt x="218139" y="261640"/>
                </a:lnTo>
                <a:lnTo>
                  <a:pt x="247838" y="230306"/>
                </a:lnTo>
                <a:lnTo>
                  <a:pt x="267321" y="190560"/>
                </a:lnTo>
                <a:lnTo>
                  <a:pt x="274319" y="144779"/>
                </a:lnTo>
                <a:lnTo>
                  <a:pt x="267321" y="98999"/>
                </a:lnTo>
                <a:lnTo>
                  <a:pt x="247838" y="59253"/>
                </a:lnTo>
                <a:lnTo>
                  <a:pt x="218139" y="27919"/>
                </a:lnTo>
                <a:lnTo>
                  <a:pt x="180490" y="7376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C62249D-786D-55C7-F8B3-337523CB7236}"/>
              </a:ext>
            </a:extLst>
          </p:cNvPr>
          <p:cNvSpPr/>
          <p:nvPr/>
        </p:nvSpPr>
        <p:spPr>
          <a:xfrm>
            <a:off x="3573449" y="5279772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8" y="98999"/>
                </a:lnTo>
                <a:lnTo>
                  <a:pt x="26481" y="59253"/>
                </a:lnTo>
                <a:lnTo>
                  <a:pt x="56180" y="27919"/>
                </a:lnTo>
                <a:lnTo>
                  <a:pt x="93829" y="7376"/>
                </a:lnTo>
                <a:lnTo>
                  <a:pt x="137160" y="0"/>
                </a:lnTo>
                <a:lnTo>
                  <a:pt x="180490" y="7376"/>
                </a:lnTo>
                <a:lnTo>
                  <a:pt x="218139" y="27919"/>
                </a:lnTo>
                <a:lnTo>
                  <a:pt x="247838" y="59253"/>
                </a:lnTo>
                <a:lnTo>
                  <a:pt x="267321" y="98999"/>
                </a:lnTo>
                <a:lnTo>
                  <a:pt x="274319" y="144779"/>
                </a:lnTo>
                <a:lnTo>
                  <a:pt x="267321" y="190560"/>
                </a:lnTo>
                <a:lnTo>
                  <a:pt x="247838" y="230306"/>
                </a:lnTo>
                <a:lnTo>
                  <a:pt x="218139" y="261640"/>
                </a:lnTo>
                <a:lnTo>
                  <a:pt x="180490" y="282183"/>
                </a:lnTo>
                <a:lnTo>
                  <a:pt x="137160" y="289559"/>
                </a:lnTo>
                <a:lnTo>
                  <a:pt x="93829" y="282183"/>
                </a:lnTo>
                <a:lnTo>
                  <a:pt x="56180" y="261640"/>
                </a:lnTo>
                <a:lnTo>
                  <a:pt x="26481" y="230306"/>
                </a:lnTo>
                <a:lnTo>
                  <a:pt x="6998" y="19056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FCD0593-D1E2-034E-A135-A43D84CAA0D6}"/>
              </a:ext>
            </a:extLst>
          </p:cNvPr>
          <p:cNvSpPr txBox="1"/>
          <p:nvPr/>
        </p:nvSpPr>
        <p:spPr>
          <a:xfrm>
            <a:off x="3435653" y="4711890"/>
            <a:ext cx="325120" cy="85725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  <a:p>
            <a:pPr marL="179705">
              <a:lnSpc>
                <a:spcPct val="100000"/>
              </a:lnSpc>
              <a:spcBef>
                <a:spcPts val="1115"/>
              </a:spcBef>
            </a:pPr>
            <a:r>
              <a:rPr sz="1800" spc="-60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62ED678-464B-76FC-89FB-5860E2B058E0}"/>
              </a:ext>
            </a:extLst>
          </p:cNvPr>
          <p:cNvSpPr/>
          <p:nvPr/>
        </p:nvSpPr>
        <p:spPr>
          <a:xfrm>
            <a:off x="4216577" y="4507104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137159" y="0"/>
                </a:moveTo>
                <a:lnTo>
                  <a:pt x="93829" y="7345"/>
                </a:lnTo>
                <a:lnTo>
                  <a:pt x="56180" y="27797"/>
                </a:lnTo>
                <a:lnTo>
                  <a:pt x="26481" y="58978"/>
                </a:lnTo>
                <a:lnTo>
                  <a:pt x="6998" y="98511"/>
                </a:lnTo>
                <a:lnTo>
                  <a:pt x="0" y="144018"/>
                </a:lnTo>
                <a:lnTo>
                  <a:pt x="6998" y="189524"/>
                </a:lnTo>
                <a:lnTo>
                  <a:pt x="26481" y="229057"/>
                </a:lnTo>
                <a:lnTo>
                  <a:pt x="56180" y="260238"/>
                </a:lnTo>
                <a:lnTo>
                  <a:pt x="93829" y="280690"/>
                </a:lnTo>
                <a:lnTo>
                  <a:pt x="137159" y="288036"/>
                </a:lnTo>
                <a:lnTo>
                  <a:pt x="180490" y="280690"/>
                </a:lnTo>
                <a:lnTo>
                  <a:pt x="218139" y="260238"/>
                </a:lnTo>
                <a:lnTo>
                  <a:pt x="247838" y="229057"/>
                </a:lnTo>
                <a:lnTo>
                  <a:pt x="267321" y="189524"/>
                </a:lnTo>
                <a:lnTo>
                  <a:pt x="274319" y="144018"/>
                </a:lnTo>
                <a:lnTo>
                  <a:pt x="267321" y="98511"/>
                </a:lnTo>
                <a:lnTo>
                  <a:pt x="247838" y="58978"/>
                </a:lnTo>
                <a:lnTo>
                  <a:pt x="218139" y="27797"/>
                </a:lnTo>
                <a:lnTo>
                  <a:pt x="180490" y="7345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B0BD484E-2A44-0EC2-C696-E268C490E74B}"/>
              </a:ext>
            </a:extLst>
          </p:cNvPr>
          <p:cNvSpPr/>
          <p:nvPr/>
        </p:nvSpPr>
        <p:spPr>
          <a:xfrm>
            <a:off x="4216577" y="4507104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0" y="144018"/>
                </a:moveTo>
                <a:lnTo>
                  <a:pt x="6998" y="98511"/>
                </a:lnTo>
                <a:lnTo>
                  <a:pt x="26481" y="58978"/>
                </a:lnTo>
                <a:lnTo>
                  <a:pt x="56180" y="27797"/>
                </a:lnTo>
                <a:lnTo>
                  <a:pt x="93829" y="7345"/>
                </a:lnTo>
                <a:lnTo>
                  <a:pt x="137159" y="0"/>
                </a:lnTo>
                <a:lnTo>
                  <a:pt x="180490" y="7345"/>
                </a:lnTo>
                <a:lnTo>
                  <a:pt x="218139" y="27797"/>
                </a:lnTo>
                <a:lnTo>
                  <a:pt x="247838" y="58978"/>
                </a:lnTo>
                <a:lnTo>
                  <a:pt x="267321" y="98511"/>
                </a:lnTo>
                <a:lnTo>
                  <a:pt x="274319" y="144018"/>
                </a:lnTo>
                <a:lnTo>
                  <a:pt x="267321" y="189524"/>
                </a:lnTo>
                <a:lnTo>
                  <a:pt x="247838" y="229057"/>
                </a:lnTo>
                <a:lnTo>
                  <a:pt x="218139" y="260238"/>
                </a:lnTo>
                <a:lnTo>
                  <a:pt x="180490" y="280690"/>
                </a:lnTo>
                <a:lnTo>
                  <a:pt x="137159" y="288036"/>
                </a:lnTo>
                <a:lnTo>
                  <a:pt x="93829" y="280690"/>
                </a:lnTo>
                <a:lnTo>
                  <a:pt x="56180" y="260238"/>
                </a:lnTo>
                <a:lnTo>
                  <a:pt x="26481" y="229057"/>
                </a:lnTo>
                <a:lnTo>
                  <a:pt x="6998" y="189524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DCDA3AA8-CC89-6E9F-BF25-A7796F17520D}"/>
              </a:ext>
            </a:extLst>
          </p:cNvPr>
          <p:cNvSpPr txBox="1"/>
          <p:nvPr/>
        </p:nvSpPr>
        <p:spPr>
          <a:xfrm>
            <a:off x="4256709" y="3950567"/>
            <a:ext cx="242570" cy="84455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6BBDCA7A-B61E-0DDD-7FB1-679F97D70A60}"/>
              </a:ext>
            </a:extLst>
          </p:cNvPr>
          <p:cNvSpPr/>
          <p:nvPr/>
        </p:nvSpPr>
        <p:spPr>
          <a:xfrm>
            <a:off x="3867581" y="3740533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60" y="0"/>
                </a:moveTo>
                <a:lnTo>
                  <a:pt x="93829" y="7376"/>
                </a:lnTo>
                <a:lnTo>
                  <a:pt x="56180" y="27919"/>
                </a:lnTo>
                <a:lnTo>
                  <a:pt x="26481" y="59253"/>
                </a:lnTo>
                <a:lnTo>
                  <a:pt x="6998" y="98999"/>
                </a:lnTo>
                <a:lnTo>
                  <a:pt x="0" y="144779"/>
                </a:lnTo>
                <a:lnTo>
                  <a:pt x="6998" y="190560"/>
                </a:lnTo>
                <a:lnTo>
                  <a:pt x="26481" y="230306"/>
                </a:lnTo>
                <a:lnTo>
                  <a:pt x="56180" y="261640"/>
                </a:lnTo>
                <a:lnTo>
                  <a:pt x="93829" y="282183"/>
                </a:lnTo>
                <a:lnTo>
                  <a:pt x="137160" y="289559"/>
                </a:lnTo>
                <a:lnTo>
                  <a:pt x="180490" y="282183"/>
                </a:lnTo>
                <a:lnTo>
                  <a:pt x="218139" y="261640"/>
                </a:lnTo>
                <a:lnTo>
                  <a:pt x="247838" y="230306"/>
                </a:lnTo>
                <a:lnTo>
                  <a:pt x="267321" y="190560"/>
                </a:lnTo>
                <a:lnTo>
                  <a:pt x="274319" y="144779"/>
                </a:lnTo>
                <a:lnTo>
                  <a:pt x="267321" y="98999"/>
                </a:lnTo>
                <a:lnTo>
                  <a:pt x="247838" y="59253"/>
                </a:lnTo>
                <a:lnTo>
                  <a:pt x="218139" y="27919"/>
                </a:lnTo>
                <a:lnTo>
                  <a:pt x="180490" y="7376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7393E1AF-9C5E-6605-CCA7-0745E1777F11}"/>
              </a:ext>
            </a:extLst>
          </p:cNvPr>
          <p:cNvSpPr/>
          <p:nvPr/>
        </p:nvSpPr>
        <p:spPr>
          <a:xfrm>
            <a:off x="3867581" y="3740533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8" y="98999"/>
                </a:lnTo>
                <a:lnTo>
                  <a:pt x="26481" y="59253"/>
                </a:lnTo>
                <a:lnTo>
                  <a:pt x="56180" y="27919"/>
                </a:lnTo>
                <a:lnTo>
                  <a:pt x="93829" y="7376"/>
                </a:lnTo>
                <a:lnTo>
                  <a:pt x="137160" y="0"/>
                </a:lnTo>
                <a:lnTo>
                  <a:pt x="180490" y="7376"/>
                </a:lnTo>
                <a:lnTo>
                  <a:pt x="218139" y="27919"/>
                </a:lnTo>
                <a:lnTo>
                  <a:pt x="247838" y="59253"/>
                </a:lnTo>
                <a:lnTo>
                  <a:pt x="267321" y="98999"/>
                </a:lnTo>
                <a:lnTo>
                  <a:pt x="274319" y="144779"/>
                </a:lnTo>
                <a:lnTo>
                  <a:pt x="267321" y="190560"/>
                </a:lnTo>
                <a:lnTo>
                  <a:pt x="247838" y="230306"/>
                </a:lnTo>
                <a:lnTo>
                  <a:pt x="218139" y="261640"/>
                </a:lnTo>
                <a:lnTo>
                  <a:pt x="180490" y="282183"/>
                </a:lnTo>
                <a:lnTo>
                  <a:pt x="137160" y="289559"/>
                </a:lnTo>
                <a:lnTo>
                  <a:pt x="93829" y="282183"/>
                </a:lnTo>
                <a:lnTo>
                  <a:pt x="56180" y="261640"/>
                </a:lnTo>
                <a:lnTo>
                  <a:pt x="26481" y="230306"/>
                </a:lnTo>
                <a:lnTo>
                  <a:pt x="6998" y="19056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8778817-814D-C8F9-1B5C-6290042ACD4B}"/>
              </a:ext>
            </a:extLst>
          </p:cNvPr>
          <p:cNvSpPr txBox="1"/>
          <p:nvPr/>
        </p:nvSpPr>
        <p:spPr>
          <a:xfrm>
            <a:off x="3900474" y="3729483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BAB018DB-2D3C-AD24-9A09-A32482129BCE}"/>
              </a:ext>
            </a:extLst>
          </p:cNvPr>
          <p:cNvSpPr/>
          <p:nvPr/>
        </p:nvSpPr>
        <p:spPr>
          <a:xfrm>
            <a:off x="2686480" y="4168777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60" y="0"/>
                </a:moveTo>
                <a:lnTo>
                  <a:pt x="93829" y="7376"/>
                </a:lnTo>
                <a:lnTo>
                  <a:pt x="56180" y="27919"/>
                </a:lnTo>
                <a:lnTo>
                  <a:pt x="26481" y="59253"/>
                </a:lnTo>
                <a:lnTo>
                  <a:pt x="6998" y="98999"/>
                </a:lnTo>
                <a:lnTo>
                  <a:pt x="0" y="144780"/>
                </a:lnTo>
                <a:lnTo>
                  <a:pt x="6998" y="190560"/>
                </a:lnTo>
                <a:lnTo>
                  <a:pt x="26481" y="230306"/>
                </a:lnTo>
                <a:lnTo>
                  <a:pt x="56180" y="261640"/>
                </a:lnTo>
                <a:lnTo>
                  <a:pt x="93829" y="282183"/>
                </a:lnTo>
                <a:lnTo>
                  <a:pt x="137160" y="289560"/>
                </a:lnTo>
                <a:lnTo>
                  <a:pt x="180490" y="282183"/>
                </a:lnTo>
                <a:lnTo>
                  <a:pt x="218139" y="261640"/>
                </a:lnTo>
                <a:lnTo>
                  <a:pt x="247838" y="230306"/>
                </a:lnTo>
                <a:lnTo>
                  <a:pt x="267321" y="190560"/>
                </a:lnTo>
                <a:lnTo>
                  <a:pt x="274320" y="144780"/>
                </a:lnTo>
                <a:lnTo>
                  <a:pt x="267321" y="98999"/>
                </a:lnTo>
                <a:lnTo>
                  <a:pt x="247838" y="59253"/>
                </a:lnTo>
                <a:lnTo>
                  <a:pt x="218139" y="27919"/>
                </a:lnTo>
                <a:lnTo>
                  <a:pt x="180490" y="7376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6CE59DF6-CCF5-0D59-FBAE-4D0656B18B53}"/>
              </a:ext>
            </a:extLst>
          </p:cNvPr>
          <p:cNvSpPr/>
          <p:nvPr/>
        </p:nvSpPr>
        <p:spPr>
          <a:xfrm>
            <a:off x="2686480" y="4168777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80"/>
                </a:moveTo>
                <a:lnTo>
                  <a:pt x="6998" y="98999"/>
                </a:lnTo>
                <a:lnTo>
                  <a:pt x="26481" y="59253"/>
                </a:lnTo>
                <a:lnTo>
                  <a:pt x="56180" y="27919"/>
                </a:lnTo>
                <a:lnTo>
                  <a:pt x="93829" y="7376"/>
                </a:lnTo>
                <a:lnTo>
                  <a:pt x="137160" y="0"/>
                </a:lnTo>
                <a:lnTo>
                  <a:pt x="180490" y="7376"/>
                </a:lnTo>
                <a:lnTo>
                  <a:pt x="218139" y="27919"/>
                </a:lnTo>
                <a:lnTo>
                  <a:pt x="247838" y="59253"/>
                </a:lnTo>
                <a:lnTo>
                  <a:pt x="267321" y="98999"/>
                </a:lnTo>
                <a:lnTo>
                  <a:pt x="274320" y="144780"/>
                </a:lnTo>
                <a:lnTo>
                  <a:pt x="267321" y="190560"/>
                </a:lnTo>
                <a:lnTo>
                  <a:pt x="247838" y="230306"/>
                </a:lnTo>
                <a:lnTo>
                  <a:pt x="218139" y="261640"/>
                </a:lnTo>
                <a:lnTo>
                  <a:pt x="180490" y="282183"/>
                </a:lnTo>
                <a:lnTo>
                  <a:pt x="137160" y="289560"/>
                </a:lnTo>
                <a:lnTo>
                  <a:pt x="93829" y="282183"/>
                </a:lnTo>
                <a:lnTo>
                  <a:pt x="56180" y="261640"/>
                </a:lnTo>
                <a:lnTo>
                  <a:pt x="26481" y="230306"/>
                </a:lnTo>
                <a:lnTo>
                  <a:pt x="6998" y="190560"/>
                </a:lnTo>
                <a:lnTo>
                  <a:pt x="0" y="14478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EB81C6C4-64F6-D41E-2AD0-0F1CA52D0D28}"/>
              </a:ext>
            </a:extLst>
          </p:cNvPr>
          <p:cNvSpPr txBox="1"/>
          <p:nvPr/>
        </p:nvSpPr>
        <p:spPr>
          <a:xfrm>
            <a:off x="2698927" y="4054350"/>
            <a:ext cx="180340" cy="78105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15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1541DA43-6DAC-2058-5ECC-A3BD1F70F616}"/>
              </a:ext>
            </a:extLst>
          </p:cNvPr>
          <p:cNvSpPr/>
          <p:nvPr/>
        </p:nvSpPr>
        <p:spPr>
          <a:xfrm>
            <a:off x="2794685" y="5092321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59" y="0"/>
                </a:moveTo>
                <a:lnTo>
                  <a:pt x="93829" y="7376"/>
                </a:lnTo>
                <a:lnTo>
                  <a:pt x="56180" y="27919"/>
                </a:lnTo>
                <a:lnTo>
                  <a:pt x="26481" y="59253"/>
                </a:lnTo>
                <a:lnTo>
                  <a:pt x="6998" y="98999"/>
                </a:lnTo>
                <a:lnTo>
                  <a:pt x="0" y="144779"/>
                </a:lnTo>
                <a:lnTo>
                  <a:pt x="6998" y="190560"/>
                </a:lnTo>
                <a:lnTo>
                  <a:pt x="26481" y="230306"/>
                </a:lnTo>
                <a:lnTo>
                  <a:pt x="56180" y="261640"/>
                </a:lnTo>
                <a:lnTo>
                  <a:pt x="93829" y="282183"/>
                </a:lnTo>
                <a:lnTo>
                  <a:pt x="137159" y="289559"/>
                </a:lnTo>
                <a:lnTo>
                  <a:pt x="180490" y="282183"/>
                </a:lnTo>
                <a:lnTo>
                  <a:pt x="218139" y="261640"/>
                </a:lnTo>
                <a:lnTo>
                  <a:pt x="247838" y="230306"/>
                </a:lnTo>
                <a:lnTo>
                  <a:pt x="267321" y="190560"/>
                </a:lnTo>
                <a:lnTo>
                  <a:pt x="274319" y="144779"/>
                </a:lnTo>
                <a:lnTo>
                  <a:pt x="267321" y="98999"/>
                </a:lnTo>
                <a:lnTo>
                  <a:pt x="247838" y="59253"/>
                </a:lnTo>
                <a:lnTo>
                  <a:pt x="218139" y="27919"/>
                </a:lnTo>
                <a:lnTo>
                  <a:pt x="180490" y="7376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AAF10922-F930-C95E-935C-DA9DFB4E71AD}"/>
              </a:ext>
            </a:extLst>
          </p:cNvPr>
          <p:cNvSpPr/>
          <p:nvPr/>
        </p:nvSpPr>
        <p:spPr>
          <a:xfrm>
            <a:off x="2794685" y="5092321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8" y="98999"/>
                </a:lnTo>
                <a:lnTo>
                  <a:pt x="26481" y="59253"/>
                </a:lnTo>
                <a:lnTo>
                  <a:pt x="56180" y="27919"/>
                </a:lnTo>
                <a:lnTo>
                  <a:pt x="93829" y="7376"/>
                </a:lnTo>
                <a:lnTo>
                  <a:pt x="137159" y="0"/>
                </a:lnTo>
                <a:lnTo>
                  <a:pt x="180490" y="7376"/>
                </a:lnTo>
                <a:lnTo>
                  <a:pt x="218139" y="27919"/>
                </a:lnTo>
                <a:lnTo>
                  <a:pt x="247838" y="59253"/>
                </a:lnTo>
                <a:lnTo>
                  <a:pt x="267321" y="98999"/>
                </a:lnTo>
                <a:lnTo>
                  <a:pt x="274319" y="144779"/>
                </a:lnTo>
                <a:lnTo>
                  <a:pt x="267321" y="190560"/>
                </a:lnTo>
                <a:lnTo>
                  <a:pt x="247838" y="230306"/>
                </a:lnTo>
                <a:lnTo>
                  <a:pt x="218139" y="261640"/>
                </a:lnTo>
                <a:lnTo>
                  <a:pt x="180490" y="282183"/>
                </a:lnTo>
                <a:lnTo>
                  <a:pt x="137159" y="289559"/>
                </a:lnTo>
                <a:lnTo>
                  <a:pt x="93829" y="282183"/>
                </a:lnTo>
                <a:lnTo>
                  <a:pt x="56180" y="261640"/>
                </a:lnTo>
                <a:lnTo>
                  <a:pt x="26481" y="230306"/>
                </a:lnTo>
                <a:lnTo>
                  <a:pt x="6998" y="190560"/>
                </a:lnTo>
                <a:lnTo>
                  <a:pt x="0" y="14477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4CB9964-C548-697B-5DCE-1B1AC00EF7E2}"/>
              </a:ext>
            </a:extLst>
          </p:cNvPr>
          <p:cNvSpPr txBox="1"/>
          <p:nvPr/>
        </p:nvSpPr>
        <p:spPr>
          <a:xfrm>
            <a:off x="2827197" y="508165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A1E80CDE-5910-32C9-CFA1-C61306849F89}"/>
              </a:ext>
            </a:extLst>
          </p:cNvPr>
          <p:cNvSpPr/>
          <p:nvPr/>
        </p:nvSpPr>
        <p:spPr>
          <a:xfrm>
            <a:off x="3789856" y="1559688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06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BDE0C89A-F29F-1525-7016-B2863D74C298}"/>
              </a:ext>
            </a:extLst>
          </p:cNvPr>
          <p:cNvSpPr/>
          <p:nvPr/>
        </p:nvSpPr>
        <p:spPr>
          <a:xfrm>
            <a:off x="4602149" y="126708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F6428FE8-F6CD-6A9A-3F09-8D2EE20B2AD3}"/>
              </a:ext>
            </a:extLst>
          </p:cNvPr>
          <p:cNvSpPr/>
          <p:nvPr/>
        </p:nvSpPr>
        <p:spPr>
          <a:xfrm>
            <a:off x="4602149" y="1267080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9884E7D1-FAB7-BEEE-ED09-EB90243520F9}"/>
              </a:ext>
            </a:extLst>
          </p:cNvPr>
          <p:cNvSpPr/>
          <p:nvPr/>
        </p:nvSpPr>
        <p:spPr>
          <a:xfrm>
            <a:off x="3622216" y="217995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80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CA53008A-DA76-80AE-3459-8F94D46B79FA}"/>
              </a:ext>
            </a:extLst>
          </p:cNvPr>
          <p:cNvSpPr/>
          <p:nvPr/>
        </p:nvSpPr>
        <p:spPr>
          <a:xfrm>
            <a:off x="3622216" y="2179957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80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80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469042E3-8456-43AF-D407-23025A64EC20}"/>
              </a:ext>
            </a:extLst>
          </p:cNvPr>
          <p:cNvSpPr txBox="1"/>
          <p:nvPr/>
        </p:nvSpPr>
        <p:spPr>
          <a:xfrm>
            <a:off x="3687113" y="2195451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0359EDC3-A2A7-3AAA-94F7-6A7437AA77CA}"/>
              </a:ext>
            </a:extLst>
          </p:cNvPr>
          <p:cNvSpPr/>
          <p:nvPr/>
        </p:nvSpPr>
        <p:spPr>
          <a:xfrm>
            <a:off x="4112944" y="3243708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4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8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6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8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9590E4D6-9DB6-CC85-CE3B-A4F33CC1E275}"/>
              </a:ext>
            </a:extLst>
          </p:cNvPr>
          <p:cNvSpPr txBox="1"/>
          <p:nvPr/>
        </p:nvSpPr>
        <p:spPr>
          <a:xfrm>
            <a:off x="4185462" y="3259838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22403BD5-0FEE-ED3E-797A-C26649E679BA}"/>
              </a:ext>
            </a:extLst>
          </p:cNvPr>
          <p:cNvSpPr/>
          <p:nvPr/>
        </p:nvSpPr>
        <p:spPr>
          <a:xfrm>
            <a:off x="4887137" y="1559688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29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CDB5251C-2CB2-F488-CB12-D96FB5041D89}"/>
              </a:ext>
            </a:extLst>
          </p:cNvPr>
          <p:cNvSpPr/>
          <p:nvPr/>
        </p:nvSpPr>
        <p:spPr>
          <a:xfrm>
            <a:off x="3789856" y="2522857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21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7FAAF461-1814-0316-8376-1B93DF1B87FA}"/>
              </a:ext>
            </a:extLst>
          </p:cNvPr>
          <p:cNvSpPr/>
          <p:nvPr/>
        </p:nvSpPr>
        <p:spPr>
          <a:xfrm>
            <a:off x="4279061" y="1609980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5" h="1633220">
                <a:moveTo>
                  <a:pt x="0" y="1633093"/>
                </a:moveTo>
                <a:lnTo>
                  <a:pt x="48958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11F2D449-F17E-CD3D-89A9-1D16F69F1BC4}"/>
              </a:ext>
            </a:extLst>
          </p:cNvPr>
          <p:cNvSpPr/>
          <p:nvPr/>
        </p:nvSpPr>
        <p:spPr>
          <a:xfrm>
            <a:off x="4446700" y="3223897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20" h="191770">
                <a:moveTo>
                  <a:pt x="0" y="191769"/>
                </a:moveTo>
                <a:lnTo>
                  <a:pt x="1010538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A64570B5-F922-1D30-EEC5-BEF84E4D98D6}"/>
              </a:ext>
            </a:extLst>
          </p:cNvPr>
          <p:cNvSpPr/>
          <p:nvPr/>
        </p:nvSpPr>
        <p:spPr>
          <a:xfrm>
            <a:off x="5575984" y="1963548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5" h="967105">
                <a:moveTo>
                  <a:pt x="0" y="966851"/>
                </a:moveTo>
                <a:lnTo>
                  <a:pt x="8064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5DE3DD09-1A6B-197C-5A02-A421BD0B89E2}"/>
              </a:ext>
            </a:extLst>
          </p:cNvPr>
          <p:cNvSpPr/>
          <p:nvPr/>
        </p:nvSpPr>
        <p:spPr>
          <a:xfrm>
            <a:off x="3908728" y="1913257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620191FF-05F0-3E6E-F993-49C097BDB5F5}"/>
              </a:ext>
            </a:extLst>
          </p:cNvPr>
          <p:cNvSpPr/>
          <p:nvPr/>
        </p:nvSpPr>
        <p:spPr>
          <a:xfrm>
            <a:off x="3957496" y="2352169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80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09AAC28D-41EF-EDFB-A062-0DA7394DA49F}"/>
              </a:ext>
            </a:extLst>
          </p:cNvPr>
          <p:cNvSpPr/>
          <p:nvPr/>
        </p:nvSpPr>
        <p:spPr>
          <a:xfrm>
            <a:off x="7183805" y="1555116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19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F09516EB-B92C-702A-D3F1-8CBD137BA49C}"/>
              </a:ext>
            </a:extLst>
          </p:cNvPr>
          <p:cNvSpPr/>
          <p:nvPr/>
        </p:nvSpPr>
        <p:spPr>
          <a:xfrm>
            <a:off x="4397933" y="1555116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B1945843-F2E4-7B12-17A2-7F4585D70B5A}"/>
              </a:ext>
            </a:extLst>
          </p:cNvPr>
          <p:cNvSpPr/>
          <p:nvPr/>
        </p:nvSpPr>
        <p:spPr>
          <a:xfrm>
            <a:off x="7162469" y="2528952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5">
                <a:moveTo>
                  <a:pt x="937767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59A008E-E467-82F2-FD98-C4884AA78370}"/>
              </a:ext>
            </a:extLst>
          </p:cNvPr>
          <p:cNvSpPr/>
          <p:nvPr/>
        </p:nvSpPr>
        <p:spPr>
          <a:xfrm>
            <a:off x="5775628" y="1913257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1B7ECE72-DDB8-E051-E484-959934FE0905}"/>
              </a:ext>
            </a:extLst>
          </p:cNvPr>
          <p:cNvSpPr txBox="1"/>
          <p:nvPr/>
        </p:nvSpPr>
        <p:spPr>
          <a:xfrm>
            <a:off x="3995596" y="166484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7669B30D-94A2-3259-C511-0CF590C4035C}"/>
              </a:ext>
            </a:extLst>
          </p:cNvPr>
          <p:cNvSpPr txBox="1"/>
          <p:nvPr/>
        </p:nvSpPr>
        <p:spPr>
          <a:xfrm>
            <a:off x="5079414" y="23990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Georgia"/>
                <a:cs typeface="Georgia"/>
              </a:rPr>
              <a:t>8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3A88AC68-33C3-AFAE-9D24-A6225F59A4A3}"/>
              </a:ext>
            </a:extLst>
          </p:cNvPr>
          <p:cNvSpPr txBox="1"/>
          <p:nvPr/>
        </p:nvSpPr>
        <p:spPr>
          <a:xfrm>
            <a:off x="3786809" y="291046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ED1BF41E-E7B5-8204-A39A-D91E1672AD9F}"/>
              </a:ext>
            </a:extLst>
          </p:cNvPr>
          <p:cNvSpPr txBox="1"/>
          <p:nvPr/>
        </p:nvSpPr>
        <p:spPr>
          <a:xfrm>
            <a:off x="4293665" y="25011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E90E7EE4-0D6B-B8FB-C4FA-BF207B5C8A8F}"/>
              </a:ext>
            </a:extLst>
          </p:cNvPr>
          <p:cNvSpPr txBox="1"/>
          <p:nvPr/>
        </p:nvSpPr>
        <p:spPr>
          <a:xfrm>
            <a:off x="4997119" y="299123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F428ABBF-CDE2-A344-74BA-724F4E00BB04}"/>
              </a:ext>
            </a:extLst>
          </p:cNvPr>
          <p:cNvSpPr txBox="1"/>
          <p:nvPr/>
        </p:nvSpPr>
        <p:spPr>
          <a:xfrm>
            <a:off x="4288712" y="183337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Georgia"/>
                <a:cs typeface="Georgia"/>
              </a:rPr>
              <a:t>13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304D0EAF-70E2-E7A1-6DE2-9493EDB8BBF7}"/>
              </a:ext>
            </a:extLst>
          </p:cNvPr>
          <p:cNvSpPr txBox="1"/>
          <p:nvPr/>
        </p:nvSpPr>
        <p:spPr>
          <a:xfrm>
            <a:off x="6115100" y="263982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36E8C0DA-8CF0-29AA-E5B8-3A7CB58ECDFC}"/>
              </a:ext>
            </a:extLst>
          </p:cNvPr>
          <p:cNvSpPr txBox="1"/>
          <p:nvPr/>
        </p:nvSpPr>
        <p:spPr>
          <a:xfrm>
            <a:off x="6993305" y="206591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latin typeface="Georgia"/>
                <a:cs typeface="Georgia"/>
              </a:rPr>
              <a:t>10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B2F09F8B-4461-C0EF-EA93-30DE65B3BD52}"/>
              </a:ext>
            </a:extLst>
          </p:cNvPr>
          <p:cNvSpPr txBox="1"/>
          <p:nvPr/>
        </p:nvSpPr>
        <p:spPr>
          <a:xfrm>
            <a:off x="7326045" y="259473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Georgia"/>
                <a:cs typeface="Georgia"/>
              </a:rPr>
              <a:t>12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10D9B502-3441-F7DD-FFD6-E14B3C039886}"/>
              </a:ext>
            </a:extLst>
          </p:cNvPr>
          <p:cNvSpPr txBox="1"/>
          <p:nvPr/>
        </p:nvSpPr>
        <p:spPr>
          <a:xfrm>
            <a:off x="7681137" y="151054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BA665040-76F9-084A-FBD6-A6CED0257E0F}"/>
              </a:ext>
            </a:extLst>
          </p:cNvPr>
          <p:cNvSpPr txBox="1"/>
          <p:nvPr/>
        </p:nvSpPr>
        <p:spPr>
          <a:xfrm>
            <a:off x="6447966" y="154749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5A163D48-2F5A-4BBE-7F48-FCA28A33ABB4}"/>
              </a:ext>
            </a:extLst>
          </p:cNvPr>
          <p:cNvSpPr/>
          <p:nvPr/>
        </p:nvSpPr>
        <p:spPr>
          <a:xfrm>
            <a:off x="6877481" y="323608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167639" y="0"/>
                </a:moveTo>
                <a:lnTo>
                  <a:pt x="123075" y="6120"/>
                </a:lnTo>
                <a:lnTo>
                  <a:pt x="83029" y="23396"/>
                </a:lnTo>
                <a:lnTo>
                  <a:pt x="49101" y="50196"/>
                </a:lnTo>
                <a:lnTo>
                  <a:pt x="22888" y="84892"/>
                </a:lnTo>
                <a:lnTo>
                  <a:pt x="5988" y="125853"/>
                </a:lnTo>
                <a:lnTo>
                  <a:pt x="0" y="171450"/>
                </a:lnTo>
                <a:lnTo>
                  <a:pt x="5988" y="217046"/>
                </a:lnTo>
                <a:lnTo>
                  <a:pt x="22888" y="258007"/>
                </a:lnTo>
                <a:lnTo>
                  <a:pt x="49101" y="292703"/>
                </a:lnTo>
                <a:lnTo>
                  <a:pt x="83029" y="319503"/>
                </a:lnTo>
                <a:lnTo>
                  <a:pt x="123075" y="336779"/>
                </a:lnTo>
                <a:lnTo>
                  <a:pt x="167639" y="342900"/>
                </a:lnTo>
                <a:lnTo>
                  <a:pt x="212204" y="336779"/>
                </a:lnTo>
                <a:lnTo>
                  <a:pt x="252250" y="319503"/>
                </a:lnTo>
                <a:lnTo>
                  <a:pt x="286178" y="292703"/>
                </a:lnTo>
                <a:lnTo>
                  <a:pt x="312391" y="258007"/>
                </a:lnTo>
                <a:lnTo>
                  <a:pt x="329291" y="217046"/>
                </a:lnTo>
                <a:lnTo>
                  <a:pt x="335279" y="171450"/>
                </a:lnTo>
                <a:lnTo>
                  <a:pt x="329291" y="125853"/>
                </a:lnTo>
                <a:lnTo>
                  <a:pt x="312391" y="84892"/>
                </a:lnTo>
                <a:lnTo>
                  <a:pt x="286178" y="50196"/>
                </a:lnTo>
                <a:lnTo>
                  <a:pt x="252250" y="23396"/>
                </a:lnTo>
                <a:lnTo>
                  <a:pt x="212204" y="612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68975C0C-20CF-D0E6-B9E6-1E9DB38727DC}"/>
              </a:ext>
            </a:extLst>
          </p:cNvPr>
          <p:cNvSpPr/>
          <p:nvPr/>
        </p:nvSpPr>
        <p:spPr>
          <a:xfrm>
            <a:off x="6877481" y="3236089"/>
            <a:ext cx="335280" cy="342900"/>
          </a:xfrm>
          <a:custGeom>
            <a:avLst/>
            <a:gdLst/>
            <a:ahLst/>
            <a:cxnLst/>
            <a:rect l="l" t="t" r="r" b="b"/>
            <a:pathLst>
              <a:path w="335279" h="342900">
                <a:moveTo>
                  <a:pt x="0" y="171450"/>
                </a:moveTo>
                <a:lnTo>
                  <a:pt x="5988" y="125853"/>
                </a:lnTo>
                <a:lnTo>
                  <a:pt x="22888" y="84892"/>
                </a:lnTo>
                <a:lnTo>
                  <a:pt x="49101" y="50196"/>
                </a:lnTo>
                <a:lnTo>
                  <a:pt x="83029" y="23396"/>
                </a:lnTo>
                <a:lnTo>
                  <a:pt x="123075" y="6120"/>
                </a:lnTo>
                <a:lnTo>
                  <a:pt x="167639" y="0"/>
                </a:lnTo>
                <a:lnTo>
                  <a:pt x="212204" y="6120"/>
                </a:lnTo>
                <a:lnTo>
                  <a:pt x="252250" y="23396"/>
                </a:lnTo>
                <a:lnTo>
                  <a:pt x="286178" y="50196"/>
                </a:lnTo>
                <a:lnTo>
                  <a:pt x="312391" y="84892"/>
                </a:lnTo>
                <a:lnTo>
                  <a:pt x="329291" y="125853"/>
                </a:lnTo>
                <a:lnTo>
                  <a:pt x="335279" y="171450"/>
                </a:lnTo>
                <a:lnTo>
                  <a:pt x="329291" y="217046"/>
                </a:lnTo>
                <a:lnTo>
                  <a:pt x="312391" y="258007"/>
                </a:lnTo>
                <a:lnTo>
                  <a:pt x="286178" y="292703"/>
                </a:lnTo>
                <a:lnTo>
                  <a:pt x="252250" y="319503"/>
                </a:lnTo>
                <a:lnTo>
                  <a:pt x="212204" y="336779"/>
                </a:lnTo>
                <a:lnTo>
                  <a:pt x="167639" y="342900"/>
                </a:lnTo>
                <a:lnTo>
                  <a:pt x="123075" y="336779"/>
                </a:lnTo>
                <a:lnTo>
                  <a:pt x="83029" y="319503"/>
                </a:lnTo>
                <a:lnTo>
                  <a:pt x="49101" y="292703"/>
                </a:lnTo>
                <a:lnTo>
                  <a:pt x="22888" y="258007"/>
                </a:lnTo>
                <a:lnTo>
                  <a:pt x="598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53850D7A-17DD-A1CA-F881-AF84ECA5F705}"/>
              </a:ext>
            </a:extLst>
          </p:cNvPr>
          <p:cNvSpPr/>
          <p:nvPr/>
        </p:nvSpPr>
        <p:spPr>
          <a:xfrm>
            <a:off x="7933613" y="218452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303C9C77-5F81-C189-D72C-D16F36F03DD8}"/>
              </a:ext>
            </a:extLst>
          </p:cNvPr>
          <p:cNvSpPr/>
          <p:nvPr/>
        </p:nvSpPr>
        <p:spPr>
          <a:xfrm>
            <a:off x="7933613" y="2184529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EFF6149D-35DA-D870-5A7E-1553DAAD6129}"/>
              </a:ext>
            </a:extLst>
          </p:cNvPr>
          <p:cNvSpPr txBox="1"/>
          <p:nvPr/>
        </p:nvSpPr>
        <p:spPr>
          <a:xfrm>
            <a:off x="8004225" y="2200277"/>
            <a:ext cx="13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5925C372-CB66-A604-1B68-F8237733B8A2}"/>
              </a:ext>
            </a:extLst>
          </p:cNvPr>
          <p:cNvSpPr/>
          <p:nvPr/>
        </p:nvSpPr>
        <p:spPr>
          <a:xfrm>
            <a:off x="6897293" y="12609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26207DE5-C4B1-6051-10D7-B00B0DB0780D}"/>
              </a:ext>
            </a:extLst>
          </p:cNvPr>
          <p:cNvSpPr/>
          <p:nvPr/>
        </p:nvSpPr>
        <p:spPr>
          <a:xfrm>
            <a:off x="6897293" y="126098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7CBFD7F6-C2B0-B406-9496-96C5DDF1286C}"/>
              </a:ext>
            </a:extLst>
          </p:cNvPr>
          <p:cNvSpPr txBox="1"/>
          <p:nvPr/>
        </p:nvSpPr>
        <p:spPr>
          <a:xfrm>
            <a:off x="4664887" y="1121920"/>
            <a:ext cx="244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latin typeface="DejaVu Sans"/>
                <a:cs typeface="DejaVu Sans"/>
              </a:rPr>
              <a:t>𝑎 </a:t>
            </a:r>
            <a:r>
              <a:rPr sz="2700" spc="-330" baseline="-38580" dirty="0">
                <a:latin typeface="DejaVu Sans"/>
                <a:cs typeface="DejaVu Sans"/>
              </a:rPr>
              <a:t> </a:t>
            </a:r>
            <a:r>
              <a:rPr sz="1800" u="heavy" spc="-4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7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spc="45" dirty="0">
                <a:latin typeface="Georgia"/>
                <a:cs typeface="Georgia"/>
              </a:rPr>
              <a:t> </a:t>
            </a:r>
            <a:r>
              <a:rPr sz="2700" spc="-232" baseline="-37037" dirty="0">
                <a:latin typeface="DejaVu Sans"/>
                <a:cs typeface="DejaVu Sans"/>
              </a:rPr>
              <a:t>𝑓</a:t>
            </a:r>
            <a:endParaRPr sz="2700" baseline="-37037">
              <a:latin typeface="DejaVu Sans"/>
              <a:cs typeface="DejaVu Sans"/>
            </a:endParaRPr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743C7D3B-F761-066F-D582-EA297748E5A3}"/>
              </a:ext>
            </a:extLst>
          </p:cNvPr>
          <p:cNvSpPr/>
          <p:nvPr/>
        </p:nvSpPr>
        <p:spPr>
          <a:xfrm>
            <a:off x="5489116" y="16191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D4E5E49D-9471-7D86-82DC-EC3D5D0E46E2}"/>
              </a:ext>
            </a:extLst>
          </p:cNvPr>
          <p:cNvSpPr/>
          <p:nvPr/>
        </p:nvSpPr>
        <p:spPr>
          <a:xfrm>
            <a:off x="5489116" y="161912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D4E8CF90-7832-0A9B-96E9-E77792EBF34D}"/>
              </a:ext>
            </a:extLst>
          </p:cNvPr>
          <p:cNvSpPr txBox="1"/>
          <p:nvPr/>
        </p:nvSpPr>
        <p:spPr>
          <a:xfrm>
            <a:off x="5454319" y="1581659"/>
            <a:ext cx="258445" cy="68135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52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B3039100-6BBD-7B51-7E72-2BD66EEFCD7C}"/>
              </a:ext>
            </a:extLst>
          </p:cNvPr>
          <p:cNvSpPr/>
          <p:nvPr/>
        </p:nvSpPr>
        <p:spPr>
          <a:xfrm>
            <a:off x="5408345" y="29297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>
            <a:extLst>
              <a:ext uri="{FF2B5EF4-FFF2-40B4-BE49-F238E27FC236}">
                <a16:creationId xmlns:a16="http://schemas.microsoft.com/office/drawing/2014/main" id="{34FC6EF9-7F6E-F709-5D91-D9537D137ADB}"/>
              </a:ext>
            </a:extLst>
          </p:cNvPr>
          <p:cNvSpPr/>
          <p:nvPr/>
        </p:nvSpPr>
        <p:spPr>
          <a:xfrm>
            <a:off x="5408345" y="2929764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5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>
            <a:extLst>
              <a:ext uri="{FF2B5EF4-FFF2-40B4-BE49-F238E27FC236}">
                <a16:creationId xmlns:a16="http://schemas.microsoft.com/office/drawing/2014/main" id="{8DC86502-3E50-719F-5FE7-92019F2C2CB4}"/>
              </a:ext>
            </a:extLst>
          </p:cNvPr>
          <p:cNvSpPr txBox="1"/>
          <p:nvPr/>
        </p:nvSpPr>
        <p:spPr>
          <a:xfrm>
            <a:off x="5472607" y="294652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3" name="object 82">
            <a:extLst>
              <a:ext uri="{FF2B5EF4-FFF2-40B4-BE49-F238E27FC236}">
                <a16:creationId xmlns:a16="http://schemas.microsoft.com/office/drawing/2014/main" id="{01633A27-D15B-751D-96C0-6836F8B4BEAE}"/>
              </a:ext>
            </a:extLst>
          </p:cNvPr>
          <p:cNvSpPr/>
          <p:nvPr/>
        </p:nvSpPr>
        <p:spPr>
          <a:xfrm>
            <a:off x="4809413" y="3967609"/>
            <a:ext cx="699135" cy="555625"/>
          </a:xfrm>
          <a:custGeom>
            <a:avLst/>
            <a:gdLst/>
            <a:ahLst/>
            <a:cxnLst/>
            <a:rect l="l" t="t" r="r" b="b"/>
            <a:pathLst>
              <a:path w="699135" h="555625">
                <a:moveTo>
                  <a:pt x="698881" y="0"/>
                </a:moveTo>
                <a:lnTo>
                  <a:pt x="0" y="55537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>
            <a:extLst>
              <a:ext uri="{FF2B5EF4-FFF2-40B4-BE49-F238E27FC236}">
                <a16:creationId xmlns:a16="http://schemas.microsoft.com/office/drawing/2014/main" id="{704E8ABC-9240-EEE6-6BEE-3A93059B4404}"/>
              </a:ext>
            </a:extLst>
          </p:cNvPr>
          <p:cNvSpPr/>
          <p:nvPr/>
        </p:nvSpPr>
        <p:spPr>
          <a:xfrm>
            <a:off x="5467781" y="3705480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7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7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5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>
            <a:extLst>
              <a:ext uri="{FF2B5EF4-FFF2-40B4-BE49-F238E27FC236}">
                <a16:creationId xmlns:a16="http://schemas.microsoft.com/office/drawing/2014/main" id="{8C01C8E6-AE7C-D4AB-359F-563492381BE1}"/>
              </a:ext>
            </a:extLst>
          </p:cNvPr>
          <p:cNvSpPr/>
          <p:nvPr/>
        </p:nvSpPr>
        <p:spPr>
          <a:xfrm>
            <a:off x="5467781" y="3705480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7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5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7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>
            <a:extLst>
              <a:ext uri="{FF2B5EF4-FFF2-40B4-BE49-F238E27FC236}">
                <a16:creationId xmlns:a16="http://schemas.microsoft.com/office/drawing/2014/main" id="{D75971AF-A5D7-798A-317E-A5BAA7C187DF}"/>
              </a:ext>
            </a:extLst>
          </p:cNvPr>
          <p:cNvSpPr txBox="1"/>
          <p:nvPr/>
        </p:nvSpPr>
        <p:spPr>
          <a:xfrm>
            <a:off x="5500039" y="370332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DejaVu Sans"/>
                <a:cs typeface="DejaVu Sans"/>
              </a:rPr>
              <a:t>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7" name="object 86">
            <a:extLst>
              <a:ext uri="{FF2B5EF4-FFF2-40B4-BE49-F238E27FC236}">
                <a16:creationId xmlns:a16="http://schemas.microsoft.com/office/drawing/2014/main" id="{5C3C1CF8-6211-D1F8-9DCD-5BFAEED8E092}"/>
              </a:ext>
            </a:extLst>
          </p:cNvPr>
          <p:cNvSpPr/>
          <p:nvPr/>
        </p:nvSpPr>
        <p:spPr>
          <a:xfrm>
            <a:off x="4673777" y="4523869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5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3"/>
                </a:lnTo>
                <a:lnTo>
                  <a:pt x="6912" y="202557"/>
                </a:lnTo>
                <a:lnTo>
                  <a:pt x="26164" y="244809"/>
                </a:lnTo>
                <a:lnTo>
                  <a:pt x="55522" y="278136"/>
                </a:lnTo>
                <a:lnTo>
                  <a:pt x="92756" y="299996"/>
                </a:lnTo>
                <a:lnTo>
                  <a:pt x="135635" y="307847"/>
                </a:lnTo>
                <a:lnTo>
                  <a:pt x="178515" y="299996"/>
                </a:lnTo>
                <a:lnTo>
                  <a:pt x="215749" y="278136"/>
                </a:lnTo>
                <a:lnTo>
                  <a:pt x="245107" y="244809"/>
                </a:lnTo>
                <a:lnTo>
                  <a:pt x="264359" y="202557"/>
                </a:lnTo>
                <a:lnTo>
                  <a:pt x="271271" y="153923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>
            <a:extLst>
              <a:ext uri="{FF2B5EF4-FFF2-40B4-BE49-F238E27FC236}">
                <a16:creationId xmlns:a16="http://schemas.microsoft.com/office/drawing/2014/main" id="{2714EFCC-35A6-348B-25C8-FC244B791943}"/>
              </a:ext>
            </a:extLst>
          </p:cNvPr>
          <p:cNvSpPr/>
          <p:nvPr/>
        </p:nvSpPr>
        <p:spPr>
          <a:xfrm>
            <a:off x="4673777" y="4523869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3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5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1" y="153923"/>
                </a:lnTo>
                <a:lnTo>
                  <a:pt x="264359" y="202557"/>
                </a:lnTo>
                <a:lnTo>
                  <a:pt x="245107" y="244809"/>
                </a:lnTo>
                <a:lnTo>
                  <a:pt x="215749" y="278136"/>
                </a:lnTo>
                <a:lnTo>
                  <a:pt x="178515" y="299996"/>
                </a:lnTo>
                <a:lnTo>
                  <a:pt x="135635" y="307847"/>
                </a:lnTo>
                <a:lnTo>
                  <a:pt x="92756" y="299996"/>
                </a:lnTo>
                <a:lnTo>
                  <a:pt x="55522" y="278136"/>
                </a:lnTo>
                <a:lnTo>
                  <a:pt x="26164" y="244809"/>
                </a:lnTo>
                <a:lnTo>
                  <a:pt x="6912" y="202557"/>
                </a:lnTo>
                <a:lnTo>
                  <a:pt x="0" y="1539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>
            <a:extLst>
              <a:ext uri="{FF2B5EF4-FFF2-40B4-BE49-F238E27FC236}">
                <a16:creationId xmlns:a16="http://schemas.microsoft.com/office/drawing/2014/main" id="{B4044290-499C-8A30-32AA-DB3568E52C13}"/>
              </a:ext>
            </a:extLst>
          </p:cNvPr>
          <p:cNvSpPr txBox="1"/>
          <p:nvPr/>
        </p:nvSpPr>
        <p:spPr>
          <a:xfrm>
            <a:off x="4706670" y="4521659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0" name="object 89">
            <a:extLst>
              <a:ext uri="{FF2B5EF4-FFF2-40B4-BE49-F238E27FC236}">
                <a16:creationId xmlns:a16="http://schemas.microsoft.com/office/drawing/2014/main" id="{9CDA878D-4A7A-3EF6-3BF4-DAA73C552F8D}"/>
              </a:ext>
            </a:extLst>
          </p:cNvPr>
          <p:cNvSpPr/>
          <p:nvPr/>
        </p:nvSpPr>
        <p:spPr>
          <a:xfrm>
            <a:off x="5024296" y="5368165"/>
            <a:ext cx="273050" cy="309880"/>
          </a:xfrm>
          <a:custGeom>
            <a:avLst/>
            <a:gdLst/>
            <a:ahLst/>
            <a:cxnLst/>
            <a:rect l="l" t="t" r="r" b="b"/>
            <a:pathLst>
              <a:path w="273050" h="309879">
                <a:moveTo>
                  <a:pt x="0" y="154686"/>
                </a:moveTo>
                <a:lnTo>
                  <a:pt x="6955" y="105777"/>
                </a:lnTo>
                <a:lnTo>
                  <a:pt x="26322" y="63313"/>
                </a:lnTo>
                <a:lnTo>
                  <a:pt x="55851" y="29833"/>
                </a:lnTo>
                <a:lnTo>
                  <a:pt x="93293" y="7882"/>
                </a:lnTo>
                <a:lnTo>
                  <a:pt x="136398" y="0"/>
                </a:lnTo>
                <a:lnTo>
                  <a:pt x="179502" y="7882"/>
                </a:lnTo>
                <a:lnTo>
                  <a:pt x="216944" y="29833"/>
                </a:lnTo>
                <a:lnTo>
                  <a:pt x="246473" y="63313"/>
                </a:lnTo>
                <a:lnTo>
                  <a:pt x="265840" y="105777"/>
                </a:lnTo>
                <a:lnTo>
                  <a:pt x="272796" y="154686"/>
                </a:lnTo>
                <a:lnTo>
                  <a:pt x="265840" y="203594"/>
                </a:lnTo>
                <a:lnTo>
                  <a:pt x="246473" y="246058"/>
                </a:lnTo>
                <a:lnTo>
                  <a:pt x="216944" y="279538"/>
                </a:lnTo>
                <a:lnTo>
                  <a:pt x="179502" y="301489"/>
                </a:lnTo>
                <a:lnTo>
                  <a:pt x="136398" y="309372"/>
                </a:lnTo>
                <a:lnTo>
                  <a:pt x="93293" y="301489"/>
                </a:lnTo>
                <a:lnTo>
                  <a:pt x="55851" y="279538"/>
                </a:lnTo>
                <a:lnTo>
                  <a:pt x="26322" y="246058"/>
                </a:lnTo>
                <a:lnTo>
                  <a:pt x="6955" y="203594"/>
                </a:lnTo>
                <a:lnTo>
                  <a:pt x="0" y="154686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>
            <a:extLst>
              <a:ext uri="{FF2B5EF4-FFF2-40B4-BE49-F238E27FC236}">
                <a16:creationId xmlns:a16="http://schemas.microsoft.com/office/drawing/2014/main" id="{9F6CADE9-D7C4-EA8F-D873-7ECEF18FC7BD}"/>
              </a:ext>
            </a:extLst>
          </p:cNvPr>
          <p:cNvSpPr/>
          <p:nvPr/>
        </p:nvSpPr>
        <p:spPr>
          <a:xfrm>
            <a:off x="4809413" y="4831716"/>
            <a:ext cx="255270" cy="582295"/>
          </a:xfrm>
          <a:custGeom>
            <a:avLst/>
            <a:gdLst/>
            <a:ahLst/>
            <a:cxnLst/>
            <a:rect l="l" t="t" r="r" b="b"/>
            <a:pathLst>
              <a:path w="255270" h="582295">
                <a:moveTo>
                  <a:pt x="0" y="0"/>
                </a:moveTo>
                <a:lnTo>
                  <a:pt x="255143" y="58204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>
            <a:extLst>
              <a:ext uri="{FF2B5EF4-FFF2-40B4-BE49-F238E27FC236}">
                <a16:creationId xmlns:a16="http://schemas.microsoft.com/office/drawing/2014/main" id="{C3A9EC22-4A3C-0004-3711-AE8D779379B6}"/>
              </a:ext>
            </a:extLst>
          </p:cNvPr>
          <p:cNvSpPr/>
          <p:nvPr/>
        </p:nvSpPr>
        <p:spPr>
          <a:xfrm>
            <a:off x="5297093" y="5413884"/>
            <a:ext cx="562610" cy="109855"/>
          </a:xfrm>
          <a:custGeom>
            <a:avLst/>
            <a:gdLst/>
            <a:ahLst/>
            <a:cxnLst/>
            <a:rect l="l" t="t" r="r" b="b"/>
            <a:pathLst>
              <a:path w="562610" h="109854">
                <a:moveTo>
                  <a:pt x="0" y="109473"/>
                </a:moveTo>
                <a:lnTo>
                  <a:pt x="56260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>
            <a:extLst>
              <a:ext uri="{FF2B5EF4-FFF2-40B4-BE49-F238E27FC236}">
                <a16:creationId xmlns:a16="http://schemas.microsoft.com/office/drawing/2014/main" id="{365D004F-A377-4C45-5A6C-2DBA419354C4}"/>
              </a:ext>
            </a:extLst>
          </p:cNvPr>
          <p:cNvSpPr/>
          <p:nvPr/>
        </p:nvSpPr>
        <p:spPr>
          <a:xfrm>
            <a:off x="5848781" y="4470528"/>
            <a:ext cx="106045" cy="679450"/>
          </a:xfrm>
          <a:custGeom>
            <a:avLst/>
            <a:gdLst/>
            <a:ahLst/>
            <a:cxnLst/>
            <a:rect l="l" t="t" r="r" b="b"/>
            <a:pathLst>
              <a:path w="106045" h="679450">
                <a:moveTo>
                  <a:pt x="106044" y="67919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>
            <a:extLst>
              <a:ext uri="{FF2B5EF4-FFF2-40B4-BE49-F238E27FC236}">
                <a16:creationId xmlns:a16="http://schemas.microsoft.com/office/drawing/2014/main" id="{1C6F7AEE-6304-A51B-803B-360471C79F96}"/>
              </a:ext>
            </a:extLst>
          </p:cNvPr>
          <p:cNvSpPr/>
          <p:nvPr/>
        </p:nvSpPr>
        <p:spPr>
          <a:xfrm>
            <a:off x="7115225" y="3967609"/>
            <a:ext cx="249554" cy="555625"/>
          </a:xfrm>
          <a:custGeom>
            <a:avLst/>
            <a:gdLst/>
            <a:ahLst/>
            <a:cxnLst/>
            <a:rect l="l" t="t" r="r" b="b"/>
            <a:pathLst>
              <a:path w="249554" h="555625">
                <a:moveTo>
                  <a:pt x="249555" y="555371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>
            <a:extLst>
              <a:ext uri="{FF2B5EF4-FFF2-40B4-BE49-F238E27FC236}">
                <a16:creationId xmlns:a16="http://schemas.microsoft.com/office/drawing/2014/main" id="{991EB738-3A9B-B221-38EE-7C5B9E6AD213}"/>
              </a:ext>
            </a:extLst>
          </p:cNvPr>
          <p:cNvSpPr/>
          <p:nvPr/>
        </p:nvSpPr>
        <p:spPr>
          <a:xfrm>
            <a:off x="5257469" y="3967609"/>
            <a:ext cx="1666239" cy="1445895"/>
          </a:xfrm>
          <a:custGeom>
            <a:avLst/>
            <a:gdLst/>
            <a:ahLst/>
            <a:cxnLst/>
            <a:rect l="l" t="t" r="r" b="b"/>
            <a:pathLst>
              <a:path w="1666239" h="1445895">
                <a:moveTo>
                  <a:pt x="0" y="1445895"/>
                </a:moveTo>
                <a:lnTo>
                  <a:pt x="166598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>
            <a:extLst>
              <a:ext uri="{FF2B5EF4-FFF2-40B4-BE49-F238E27FC236}">
                <a16:creationId xmlns:a16="http://schemas.microsoft.com/office/drawing/2014/main" id="{12C14009-4682-3034-8C6A-9FFB3A116DE0}"/>
              </a:ext>
            </a:extLst>
          </p:cNvPr>
          <p:cNvSpPr/>
          <p:nvPr/>
        </p:nvSpPr>
        <p:spPr>
          <a:xfrm>
            <a:off x="5944793" y="4426333"/>
            <a:ext cx="686435" cy="970280"/>
          </a:xfrm>
          <a:custGeom>
            <a:avLst/>
            <a:gdLst/>
            <a:ahLst/>
            <a:cxnLst/>
            <a:rect l="l" t="t" r="r" b="b"/>
            <a:pathLst>
              <a:path w="686435" h="970279">
                <a:moveTo>
                  <a:pt x="685926" y="97015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>
            <a:extLst>
              <a:ext uri="{FF2B5EF4-FFF2-40B4-BE49-F238E27FC236}">
                <a16:creationId xmlns:a16="http://schemas.microsoft.com/office/drawing/2014/main" id="{98EE2996-22D6-FD4B-B4FA-B20E6AACA696}"/>
              </a:ext>
            </a:extLst>
          </p:cNvPr>
          <p:cNvSpPr txBox="1"/>
          <p:nvPr/>
        </p:nvSpPr>
        <p:spPr>
          <a:xfrm>
            <a:off x="4991276" y="406514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8" name="object 97">
            <a:extLst>
              <a:ext uri="{FF2B5EF4-FFF2-40B4-BE49-F238E27FC236}">
                <a16:creationId xmlns:a16="http://schemas.microsoft.com/office/drawing/2014/main" id="{E6DFB482-F366-3A35-7EF7-F67B0267F71D}"/>
              </a:ext>
            </a:extLst>
          </p:cNvPr>
          <p:cNvSpPr txBox="1"/>
          <p:nvPr/>
        </p:nvSpPr>
        <p:spPr>
          <a:xfrm>
            <a:off x="4821858" y="5182491"/>
            <a:ext cx="375285" cy="48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1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  <a:p>
            <a:pPr marR="5080" algn="r">
              <a:lnSpc>
                <a:spcPts val="1810"/>
              </a:lnSpc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9" name="object 98">
            <a:extLst>
              <a:ext uri="{FF2B5EF4-FFF2-40B4-BE49-F238E27FC236}">
                <a16:creationId xmlns:a16="http://schemas.microsoft.com/office/drawing/2014/main" id="{0E7196B6-D581-75F2-AEFE-60BD852308C1}"/>
              </a:ext>
            </a:extLst>
          </p:cNvPr>
          <p:cNvSpPr txBox="1"/>
          <p:nvPr/>
        </p:nvSpPr>
        <p:spPr>
          <a:xfrm>
            <a:off x="5537884" y="548119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0" name="object 99">
            <a:extLst>
              <a:ext uri="{FF2B5EF4-FFF2-40B4-BE49-F238E27FC236}">
                <a16:creationId xmlns:a16="http://schemas.microsoft.com/office/drawing/2014/main" id="{690960A9-165C-6FDC-93AC-FBEF63282CDC}"/>
              </a:ext>
            </a:extLst>
          </p:cNvPr>
          <p:cNvSpPr txBox="1"/>
          <p:nvPr/>
        </p:nvSpPr>
        <p:spPr>
          <a:xfrm>
            <a:off x="6362876" y="401416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01" name="object 100">
            <a:extLst>
              <a:ext uri="{FF2B5EF4-FFF2-40B4-BE49-F238E27FC236}">
                <a16:creationId xmlns:a16="http://schemas.microsoft.com/office/drawing/2014/main" id="{EA5EEC4A-D016-BC27-E403-93FEF0EB1235}"/>
              </a:ext>
            </a:extLst>
          </p:cNvPr>
          <p:cNvSpPr/>
          <p:nvPr/>
        </p:nvSpPr>
        <p:spPr>
          <a:xfrm>
            <a:off x="6590969" y="5351401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7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7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5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>
            <a:extLst>
              <a:ext uri="{FF2B5EF4-FFF2-40B4-BE49-F238E27FC236}">
                <a16:creationId xmlns:a16="http://schemas.microsoft.com/office/drawing/2014/main" id="{F465F12B-6F81-3D6A-6912-1B2E4BEDB181}"/>
              </a:ext>
            </a:extLst>
          </p:cNvPr>
          <p:cNvSpPr/>
          <p:nvPr/>
        </p:nvSpPr>
        <p:spPr>
          <a:xfrm>
            <a:off x="6590969" y="5351401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7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5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7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>
            <a:extLst>
              <a:ext uri="{FF2B5EF4-FFF2-40B4-BE49-F238E27FC236}">
                <a16:creationId xmlns:a16="http://schemas.microsoft.com/office/drawing/2014/main" id="{34A725C3-466D-F2A0-7A38-FC76695FDF09}"/>
              </a:ext>
            </a:extLst>
          </p:cNvPr>
          <p:cNvSpPr txBox="1"/>
          <p:nvPr/>
        </p:nvSpPr>
        <p:spPr>
          <a:xfrm>
            <a:off x="6456221" y="4891991"/>
            <a:ext cx="322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  <a:p>
            <a:pPr marL="176530">
              <a:lnSpc>
                <a:spcPct val="100000"/>
              </a:lnSpc>
              <a:spcBef>
                <a:spcPts val="1440"/>
              </a:spcBef>
            </a:pPr>
            <a:r>
              <a:rPr sz="1800" spc="-60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4" name="object 103">
            <a:extLst>
              <a:ext uri="{FF2B5EF4-FFF2-40B4-BE49-F238E27FC236}">
                <a16:creationId xmlns:a16="http://schemas.microsoft.com/office/drawing/2014/main" id="{4AC457E7-73FE-D95B-ED9E-BDE8F720C3DE}"/>
              </a:ext>
            </a:extLst>
          </p:cNvPr>
          <p:cNvSpPr/>
          <p:nvPr/>
        </p:nvSpPr>
        <p:spPr>
          <a:xfrm>
            <a:off x="7228001" y="4523869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8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3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8" y="307847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6" y="153923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>
            <a:extLst>
              <a:ext uri="{FF2B5EF4-FFF2-40B4-BE49-F238E27FC236}">
                <a16:creationId xmlns:a16="http://schemas.microsoft.com/office/drawing/2014/main" id="{C45377A2-E9B9-8FB9-D923-A1EB225E6664}"/>
              </a:ext>
            </a:extLst>
          </p:cNvPr>
          <p:cNvSpPr/>
          <p:nvPr/>
        </p:nvSpPr>
        <p:spPr>
          <a:xfrm>
            <a:off x="7228001" y="4523869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3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8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6" y="153923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8" y="307847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>
            <a:extLst>
              <a:ext uri="{FF2B5EF4-FFF2-40B4-BE49-F238E27FC236}">
                <a16:creationId xmlns:a16="http://schemas.microsoft.com/office/drawing/2014/main" id="{A654AD61-0D4F-6DC3-875D-BC5AF2CA43B2}"/>
              </a:ext>
            </a:extLst>
          </p:cNvPr>
          <p:cNvSpPr/>
          <p:nvPr/>
        </p:nvSpPr>
        <p:spPr>
          <a:xfrm>
            <a:off x="6883576" y="3705480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6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4"/>
                </a:lnTo>
                <a:lnTo>
                  <a:pt x="6912" y="202557"/>
                </a:lnTo>
                <a:lnTo>
                  <a:pt x="26164" y="244809"/>
                </a:lnTo>
                <a:lnTo>
                  <a:pt x="55522" y="278136"/>
                </a:lnTo>
                <a:lnTo>
                  <a:pt x="92756" y="299996"/>
                </a:lnTo>
                <a:lnTo>
                  <a:pt x="135636" y="307848"/>
                </a:lnTo>
                <a:lnTo>
                  <a:pt x="178515" y="299996"/>
                </a:lnTo>
                <a:lnTo>
                  <a:pt x="215749" y="278136"/>
                </a:lnTo>
                <a:lnTo>
                  <a:pt x="245107" y="244809"/>
                </a:lnTo>
                <a:lnTo>
                  <a:pt x="264359" y="202557"/>
                </a:lnTo>
                <a:lnTo>
                  <a:pt x="271272" y="153924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>
            <a:extLst>
              <a:ext uri="{FF2B5EF4-FFF2-40B4-BE49-F238E27FC236}">
                <a16:creationId xmlns:a16="http://schemas.microsoft.com/office/drawing/2014/main" id="{755CC310-2659-8FFD-648B-5E30C20E61F2}"/>
              </a:ext>
            </a:extLst>
          </p:cNvPr>
          <p:cNvSpPr/>
          <p:nvPr/>
        </p:nvSpPr>
        <p:spPr>
          <a:xfrm>
            <a:off x="6883576" y="3705480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4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6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2" y="153924"/>
                </a:lnTo>
                <a:lnTo>
                  <a:pt x="264359" y="202557"/>
                </a:lnTo>
                <a:lnTo>
                  <a:pt x="245107" y="244809"/>
                </a:lnTo>
                <a:lnTo>
                  <a:pt x="215749" y="278136"/>
                </a:lnTo>
                <a:lnTo>
                  <a:pt x="178515" y="299996"/>
                </a:lnTo>
                <a:lnTo>
                  <a:pt x="135636" y="307848"/>
                </a:lnTo>
                <a:lnTo>
                  <a:pt x="92756" y="299996"/>
                </a:lnTo>
                <a:lnTo>
                  <a:pt x="55522" y="278136"/>
                </a:lnTo>
                <a:lnTo>
                  <a:pt x="26164" y="244809"/>
                </a:lnTo>
                <a:lnTo>
                  <a:pt x="6912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>
            <a:extLst>
              <a:ext uri="{FF2B5EF4-FFF2-40B4-BE49-F238E27FC236}">
                <a16:creationId xmlns:a16="http://schemas.microsoft.com/office/drawing/2014/main" id="{CDF5A26F-A995-CF38-BA71-54D97836A785}"/>
              </a:ext>
            </a:extLst>
          </p:cNvPr>
          <p:cNvSpPr txBox="1"/>
          <p:nvPr/>
        </p:nvSpPr>
        <p:spPr>
          <a:xfrm>
            <a:off x="6914945" y="3251583"/>
            <a:ext cx="180340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1800" spc="-9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09" name="object 108">
            <a:extLst>
              <a:ext uri="{FF2B5EF4-FFF2-40B4-BE49-F238E27FC236}">
                <a16:creationId xmlns:a16="http://schemas.microsoft.com/office/drawing/2014/main" id="{7BF76B54-1EEE-FD83-3F9E-8A4A26D5F617}"/>
              </a:ext>
            </a:extLst>
          </p:cNvPr>
          <p:cNvSpPr/>
          <p:nvPr/>
        </p:nvSpPr>
        <p:spPr>
          <a:xfrm>
            <a:off x="5713145" y="4162680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8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8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5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>
            <a:extLst>
              <a:ext uri="{FF2B5EF4-FFF2-40B4-BE49-F238E27FC236}">
                <a16:creationId xmlns:a16="http://schemas.microsoft.com/office/drawing/2014/main" id="{3DE6FB4B-7E63-A555-F586-D88777470142}"/>
              </a:ext>
            </a:extLst>
          </p:cNvPr>
          <p:cNvSpPr/>
          <p:nvPr/>
        </p:nvSpPr>
        <p:spPr>
          <a:xfrm>
            <a:off x="5713145" y="4162680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8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5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8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0">
            <a:extLst>
              <a:ext uri="{FF2B5EF4-FFF2-40B4-BE49-F238E27FC236}">
                <a16:creationId xmlns:a16="http://schemas.microsoft.com/office/drawing/2014/main" id="{4816D558-9C3E-09E6-3E8B-74B8A2B90BE2}"/>
              </a:ext>
            </a:extLst>
          </p:cNvPr>
          <p:cNvSpPr txBox="1"/>
          <p:nvPr/>
        </p:nvSpPr>
        <p:spPr>
          <a:xfrm>
            <a:off x="5726480" y="4044190"/>
            <a:ext cx="178435" cy="8083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19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2" name="object 111">
            <a:extLst>
              <a:ext uri="{FF2B5EF4-FFF2-40B4-BE49-F238E27FC236}">
                <a16:creationId xmlns:a16="http://schemas.microsoft.com/office/drawing/2014/main" id="{F33CCC2B-60A8-DE26-D8E7-A1B67EEBCBE4}"/>
              </a:ext>
            </a:extLst>
          </p:cNvPr>
          <p:cNvSpPr/>
          <p:nvPr/>
        </p:nvSpPr>
        <p:spPr>
          <a:xfrm>
            <a:off x="5819825" y="5150233"/>
            <a:ext cx="271780" cy="309880"/>
          </a:xfrm>
          <a:custGeom>
            <a:avLst/>
            <a:gdLst/>
            <a:ahLst/>
            <a:cxnLst/>
            <a:rect l="l" t="t" r="r" b="b"/>
            <a:pathLst>
              <a:path w="271779" h="309879">
                <a:moveTo>
                  <a:pt x="135636" y="0"/>
                </a:moveTo>
                <a:lnTo>
                  <a:pt x="92756" y="7882"/>
                </a:lnTo>
                <a:lnTo>
                  <a:pt x="55522" y="29833"/>
                </a:lnTo>
                <a:lnTo>
                  <a:pt x="26164" y="63313"/>
                </a:lnTo>
                <a:lnTo>
                  <a:pt x="6912" y="105777"/>
                </a:lnTo>
                <a:lnTo>
                  <a:pt x="0" y="154686"/>
                </a:lnTo>
                <a:lnTo>
                  <a:pt x="6912" y="203594"/>
                </a:lnTo>
                <a:lnTo>
                  <a:pt x="26164" y="246058"/>
                </a:lnTo>
                <a:lnTo>
                  <a:pt x="55522" y="279538"/>
                </a:lnTo>
                <a:lnTo>
                  <a:pt x="92756" y="301489"/>
                </a:lnTo>
                <a:lnTo>
                  <a:pt x="135636" y="309372"/>
                </a:lnTo>
                <a:lnTo>
                  <a:pt x="178515" y="301489"/>
                </a:lnTo>
                <a:lnTo>
                  <a:pt x="215749" y="279538"/>
                </a:lnTo>
                <a:lnTo>
                  <a:pt x="245107" y="246058"/>
                </a:lnTo>
                <a:lnTo>
                  <a:pt x="264359" y="203594"/>
                </a:lnTo>
                <a:lnTo>
                  <a:pt x="271272" y="154686"/>
                </a:lnTo>
                <a:lnTo>
                  <a:pt x="264359" y="105777"/>
                </a:lnTo>
                <a:lnTo>
                  <a:pt x="245107" y="63313"/>
                </a:lnTo>
                <a:lnTo>
                  <a:pt x="215749" y="29833"/>
                </a:lnTo>
                <a:lnTo>
                  <a:pt x="178515" y="7882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>
            <a:extLst>
              <a:ext uri="{FF2B5EF4-FFF2-40B4-BE49-F238E27FC236}">
                <a16:creationId xmlns:a16="http://schemas.microsoft.com/office/drawing/2014/main" id="{D9843E43-F121-35CD-B450-46B66DB84E25}"/>
              </a:ext>
            </a:extLst>
          </p:cNvPr>
          <p:cNvSpPr/>
          <p:nvPr/>
        </p:nvSpPr>
        <p:spPr>
          <a:xfrm>
            <a:off x="5819825" y="5150233"/>
            <a:ext cx="271780" cy="309880"/>
          </a:xfrm>
          <a:custGeom>
            <a:avLst/>
            <a:gdLst/>
            <a:ahLst/>
            <a:cxnLst/>
            <a:rect l="l" t="t" r="r" b="b"/>
            <a:pathLst>
              <a:path w="271779" h="309879">
                <a:moveTo>
                  <a:pt x="0" y="154686"/>
                </a:moveTo>
                <a:lnTo>
                  <a:pt x="6912" y="105777"/>
                </a:lnTo>
                <a:lnTo>
                  <a:pt x="26164" y="63313"/>
                </a:lnTo>
                <a:lnTo>
                  <a:pt x="55522" y="29833"/>
                </a:lnTo>
                <a:lnTo>
                  <a:pt x="92756" y="7882"/>
                </a:lnTo>
                <a:lnTo>
                  <a:pt x="135636" y="0"/>
                </a:lnTo>
                <a:lnTo>
                  <a:pt x="178515" y="7882"/>
                </a:lnTo>
                <a:lnTo>
                  <a:pt x="215749" y="29833"/>
                </a:lnTo>
                <a:lnTo>
                  <a:pt x="245107" y="63313"/>
                </a:lnTo>
                <a:lnTo>
                  <a:pt x="264359" y="105777"/>
                </a:lnTo>
                <a:lnTo>
                  <a:pt x="271272" y="154686"/>
                </a:lnTo>
                <a:lnTo>
                  <a:pt x="264359" y="203594"/>
                </a:lnTo>
                <a:lnTo>
                  <a:pt x="245107" y="246058"/>
                </a:lnTo>
                <a:lnTo>
                  <a:pt x="215749" y="279538"/>
                </a:lnTo>
                <a:lnTo>
                  <a:pt x="178515" y="301489"/>
                </a:lnTo>
                <a:lnTo>
                  <a:pt x="135636" y="309372"/>
                </a:lnTo>
                <a:lnTo>
                  <a:pt x="92756" y="301489"/>
                </a:lnTo>
                <a:lnTo>
                  <a:pt x="55522" y="279538"/>
                </a:lnTo>
                <a:lnTo>
                  <a:pt x="26164" y="246058"/>
                </a:lnTo>
                <a:lnTo>
                  <a:pt x="6912" y="203594"/>
                </a:lnTo>
                <a:lnTo>
                  <a:pt x="0" y="1546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>
            <a:extLst>
              <a:ext uri="{FF2B5EF4-FFF2-40B4-BE49-F238E27FC236}">
                <a16:creationId xmlns:a16="http://schemas.microsoft.com/office/drawing/2014/main" id="{D46DB309-94F9-FABA-8D4D-976C484168E4}"/>
              </a:ext>
            </a:extLst>
          </p:cNvPr>
          <p:cNvSpPr txBox="1"/>
          <p:nvPr/>
        </p:nvSpPr>
        <p:spPr>
          <a:xfrm>
            <a:off x="5851828" y="5148658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5" name="object 114">
            <a:extLst>
              <a:ext uri="{FF2B5EF4-FFF2-40B4-BE49-F238E27FC236}">
                <a16:creationId xmlns:a16="http://schemas.microsoft.com/office/drawing/2014/main" id="{F305D1BC-26E4-B598-5436-CBD77690B0FD}"/>
              </a:ext>
            </a:extLst>
          </p:cNvPr>
          <p:cNvSpPr/>
          <p:nvPr/>
        </p:nvSpPr>
        <p:spPr>
          <a:xfrm>
            <a:off x="7808645" y="4342513"/>
            <a:ext cx="1190625" cy="187325"/>
          </a:xfrm>
          <a:custGeom>
            <a:avLst/>
            <a:gdLst/>
            <a:ahLst/>
            <a:cxnLst/>
            <a:rect l="l" t="t" r="r" b="b"/>
            <a:pathLst>
              <a:path w="1190625" h="187325">
                <a:moveTo>
                  <a:pt x="1190370" y="0"/>
                </a:moveTo>
                <a:lnTo>
                  <a:pt x="0" y="18732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>
            <a:extLst>
              <a:ext uri="{FF2B5EF4-FFF2-40B4-BE49-F238E27FC236}">
                <a16:creationId xmlns:a16="http://schemas.microsoft.com/office/drawing/2014/main" id="{F2DC6979-95DB-6B60-2C12-D89B292DFCA5}"/>
              </a:ext>
            </a:extLst>
          </p:cNvPr>
          <p:cNvSpPr/>
          <p:nvPr/>
        </p:nvSpPr>
        <p:spPr>
          <a:xfrm>
            <a:off x="8473108" y="369328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4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59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20" y="157734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59" y="315468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>
            <a:extLst>
              <a:ext uri="{FF2B5EF4-FFF2-40B4-BE49-F238E27FC236}">
                <a16:creationId xmlns:a16="http://schemas.microsoft.com/office/drawing/2014/main" id="{D7C1D03C-D931-7A60-1EEF-8327A96FC8E2}"/>
              </a:ext>
            </a:extLst>
          </p:cNvPr>
          <p:cNvSpPr/>
          <p:nvPr/>
        </p:nvSpPr>
        <p:spPr>
          <a:xfrm>
            <a:off x="7671484" y="4529965"/>
            <a:ext cx="274320" cy="317500"/>
          </a:xfrm>
          <a:custGeom>
            <a:avLst/>
            <a:gdLst/>
            <a:ahLst/>
            <a:cxnLst/>
            <a:rect l="l" t="t" r="r" b="b"/>
            <a:pathLst>
              <a:path w="274320" h="317500">
                <a:moveTo>
                  <a:pt x="137160" y="0"/>
                </a:moveTo>
                <a:lnTo>
                  <a:pt x="93829" y="8083"/>
                </a:lnTo>
                <a:lnTo>
                  <a:pt x="56180" y="30589"/>
                </a:lnTo>
                <a:lnTo>
                  <a:pt x="26481" y="64904"/>
                </a:lnTo>
                <a:lnTo>
                  <a:pt x="6998" y="108411"/>
                </a:lnTo>
                <a:lnTo>
                  <a:pt x="0" y="158496"/>
                </a:lnTo>
                <a:lnTo>
                  <a:pt x="6998" y="208580"/>
                </a:lnTo>
                <a:lnTo>
                  <a:pt x="26481" y="252087"/>
                </a:lnTo>
                <a:lnTo>
                  <a:pt x="56180" y="286402"/>
                </a:lnTo>
                <a:lnTo>
                  <a:pt x="93829" y="308908"/>
                </a:lnTo>
                <a:lnTo>
                  <a:pt x="137160" y="316992"/>
                </a:lnTo>
                <a:lnTo>
                  <a:pt x="180490" y="308908"/>
                </a:lnTo>
                <a:lnTo>
                  <a:pt x="218139" y="286402"/>
                </a:lnTo>
                <a:lnTo>
                  <a:pt x="247838" y="252087"/>
                </a:lnTo>
                <a:lnTo>
                  <a:pt x="267321" y="208580"/>
                </a:lnTo>
                <a:lnTo>
                  <a:pt x="274320" y="158496"/>
                </a:lnTo>
                <a:lnTo>
                  <a:pt x="267321" y="108411"/>
                </a:lnTo>
                <a:lnTo>
                  <a:pt x="247838" y="64904"/>
                </a:lnTo>
                <a:lnTo>
                  <a:pt x="218139" y="30589"/>
                </a:lnTo>
                <a:lnTo>
                  <a:pt x="180490" y="8083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>
            <a:extLst>
              <a:ext uri="{FF2B5EF4-FFF2-40B4-BE49-F238E27FC236}">
                <a16:creationId xmlns:a16="http://schemas.microsoft.com/office/drawing/2014/main" id="{826EEC56-64E1-6306-E37F-7466001AF929}"/>
              </a:ext>
            </a:extLst>
          </p:cNvPr>
          <p:cNvSpPr/>
          <p:nvPr/>
        </p:nvSpPr>
        <p:spPr>
          <a:xfrm>
            <a:off x="7671484" y="4529965"/>
            <a:ext cx="274320" cy="317500"/>
          </a:xfrm>
          <a:custGeom>
            <a:avLst/>
            <a:gdLst/>
            <a:ahLst/>
            <a:cxnLst/>
            <a:rect l="l" t="t" r="r" b="b"/>
            <a:pathLst>
              <a:path w="274320" h="317500">
                <a:moveTo>
                  <a:pt x="0" y="158496"/>
                </a:moveTo>
                <a:lnTo>
                  <a:pt x="6998" y="108411"/>
                </a:lnTo>
                <a:lnTo>
                  <a:pt x="26481" y="64904"/>
                </a:lnTo>
                <a:lnTo>
                  <a:pt x="56180" y="30589"/>
                </a:lnTo>
                <a:lnTo>
                  <a:pt x="93829" y="8083"/>
                </a:lnTo>
                <a:lnTo>
                  <a:pt x="137160" y="0"/>
                </a:lnTo>
                <a:lnTo>
                  <a:pt x="180490" y="8083"/>
                </a:lnTo>
                <a:lnTo>
                  <a:pt x="218139" y="30589"/>
                </a:lnTo>
                <a:lnTo>
                  <a:pt x="247838" y="64904"/>
                </a:lnTo>
                <a:lnTo>
                  <a:pt x="267321" y="108411"/>
                </a:lnTo>
                <a:lnTo>
                  <a:pt x="274320" y="158496"/>
                </a:lnTo>
                <a:lnTo>
                  <a:pt x="267321" y="208580"/>
                </a:lnTo>
                <a:lnTo>
                  <a:pt x="247838" y="252087"/>
                </a:lnTo>
                <a:lnTo>
                  <a:pt x="218139" y="286402"/>
                </a:lnTo>
                <a:lnTo>
                  <a:pt x="180490" y="308908"/>
                </a:lnTo>
                <a:lnTo>
                  <a:pt x="137160" y="316992"/>
                </a:lnTo>
                <a:lnTo>
                  <a:pt x="93829" y="308908"/>
                </a:lnTo>
                <a:lnTo>
                  <a:pt x="56180" y="286402"/>
                </a:lnTo>
                <a:lnTo>
                  <a:pt x="26481" y="252087"/>
                </a:lnTo>
                <a:lnTo>
                  <a:pt x="6998" y="208580"/>
                </a:lnTo>
                <a:lnTo>
                  <a:pt x="0" y="158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>
            <a:extLst>
              <a:ext uri="{FF2B5EF4-FFF2-40B4-BE49-F238E27FC236}">
                <a16:creationId xmlns:a16="http://schemas.microsoft.com/office/drawing/2014/main" id="{179A39EA-7B8C-4634-51F6-AB87644E9B61}"/>
              </a:ext>
            </a:extLst>
          </p:cNvPr>
          <p:cNvSpPr/>
          <p:nvPr/>
        </p:nvSpPr>
        <p:spPr>
          <a:xfrm>
            <a:off x="8025053" y="5395596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3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59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19" y="157733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59" y="315467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>
            <a:extLst>
              <a:ext uri="{FF2B5EF4-FFF2-40B4-BE49-F238E27FC236}">
                <a16:creationId xmlns:a16="http://schemas.microsoft.com/office/drawing/2014/main" id="{899E68DC-1E1B-2679-791F-2A6322F4EBA6}"/>
              </a:ext>
            </a:extLst>
          </p:cNvPr>
          <p:cNvSpPr txBox="1"/>
          <p:nvPr/>
        </p:nvSpPr>
        <p:spPr>
          <a:xfrm>
            <a:off x="8069249" y="5397324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0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1" name="object 121">
            <a:extLst>
              <a:ext uri="{FF2B5EF4-FFF2-40B4-BE49-F238E27FC236}">
                <a16:creationId xmlns:a16="http://schemas.microsoft.com/office/drawing/2014/main" id="{E44548FB-3ED2-6252-6893-814098D16B1E}"/>
              </a:ext>
            </a:extLst>
          </p:cNvPr>
          <p:cNvSpPr/>
          <p:nvPr/>
        </p:nvSpPr>
        <p:spPr>
          <a:xfrm>
            <a:off x="8299372" y="5441316"/>
            <a:ext cx="567690" cy="112395"/>
          </a:xfrm>
          <a:custGeom>
            <a:avLst/>
            <a:gdLst/>
            <a:ahLst/>
            <a:cxnLst/>
            <a:rect l="l" t="t" r="r" b="b"/>
            <a:pathLst>
              <a:path w="567690" h="112395">
                <a:moveTo>
                  <a:pt x="0" y="111887"/>
                </a:moveTo>
                <a:lnTo>
                  <a:pt x="56769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>
            <a:extLst>
              <a:ext uri="{FF2B5EF4-FFF2-40B4-BE49-F238E27FC236}">
                <a16:creationId xmlns:a16="http://schemas.microsoft.com/office/drawing/2014/main" id="{75D14334-FCDB-3693-9891-C312E169C88D}"/>
              </a:ext>
            </a:extLst>
          </p:cNvPr>
          <p:cNvSpPr/>
          <p:nvPr/>
        </p:nvSpPr>
        <p:spPr>
          <a:xfrm>
            <a:off x="8707804" y="3963036"/>
            <a:ext cx="257175" cy="1209675"/>
          </a:xfrm>
          <a:custGeom>
            <a:avLst/>
            <a:gdLst/>
            <a:ahLst/>
            <a:cxnLst/>
            <a:rect l="l" t="t" r="r" b="b"/>
            <a:pathLst>
              <a:path w="257175" h="1209675">
                <a:moveTo>
                  <a:pt x="257175" y="120942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>
            <a:extLst>
              <a:ext uri="{FF2B5EF4-FFF2-40B4-BE49-F238E27FC236}">
                <a16:creationId xmlns:a16="http://schemas.microsoft.com/office/drawing/2014/main" id="{B6F4EDFD-5A64-FB7D-B476-31A2F4BA6B21}"/>
              </a:ext>
            </a:extLst>
          </p:cNvPr>
          <p:cNvSpPr/>
          <p:nvPr/>
        </p:nvSpPr>
        <p:spPr>
          <a:xfrm>
            <a:off x="10135792" y="3963036"/>
            <a:ext cx="252095" cy="568325"/>
          </a:xfrm>
          <a:custGeom>
            <a:avLst/>
            <a:gdLst/>
            <a:ahLst/>
            <a:cxnLst/>
            <a:rect l="l" t="t" r="r" b="b"/>
            <a:pathLst>
              <a:path w="252095" h="568325">
                <a:moveTo>
                  <a:pt x="251841" y="568198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>
            <a:extLst>
              <a:ext uri="{FF2B5EF4-FFF2-40B4-BE49-F238E27FC236}">
                <a16:creationId xmlns:a16="http://schemas.microsoft.com/office/drawing/2014/main" id="{C114A4C5-973B-62D9-C8D5-0F87836DD65D}"/>
              </a:ext>
            </a:extLst>
          </p:cNvPr>
          <p:cNvSpPr/>
          <p:nvPr/>
        </p:nvSpPr>
        <p:spPr>
          <a:xfrm>
            <a:off x="9841661" y="4799713"/>
            <a:ext cx="448945" cy="623570"/>
          </a:xfrm>
          <a:custGeom>
            <a:avLst/>
            <a:gdLst/>
            <a:ahLst/>
            <a:cxnLst/>
            <a:rect l="l" t="t" r="r" b="b"/>
            <a:pathLst>
              <a:path w="448945" h="623570">
                <a:moveTo>
                  <a:pt x="0" y="623189"/>
                </a:moveTo>
                <a:lnTo>
                  <a:pt x="448945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>
            <a:extLst>
              <a:ext uri="{FF2B5EF4-FFF2-40B4-BE49-F238E27FC236}">
                <a16:creationId xmlns:a16="http://schemas.microsoft.com/office/drawing/2014/main" id="{ED1A5D60-22F5-D105-0CA7-5D24AAC225D8}"/>
              </a:ext>
            </a:extLst>
          </p:cNvPr>
          <p:cNvSpPr txBox="1"/>
          <p:nvPr/>
        </p:nvSpPr>
        <p:spPr>
          <a:xfrm>
            <a:off x="8007907" y="418452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latin typeface="Georgia"/>
                <a:cs typeface="Georgia"/>
              </a:rPr>
              <a:t>13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6" name="object 127">
            <a:extLst>
              <a:ext uri="{FF2B5EF4-FFF2-40B4-BE49-F238E27FC236}">
                <a16:creationId xmlns:a16="http://schemas.microsoft.com/office/drawing/2014/main" id="{F8644272-583D-0A7E-3186-2867DA63FCA7}"/>
              </a:ext>
            </a:extLst>
          </p:cNvPr>
          <p:cNvSpPr txBox="1"/>
          <p:nvPr/>
        </p:nvSpPr>
        <p:spPr>
          <a:xfrm>
            <a:off x="8543467" y="550954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6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AD555417-1A45-D50D-72A9-6A501D316D74}"/>
              </a:ext>
            </a:extLst>
          </p:cNvPr>
          <p:cNvSpPr/>
          <p:nvPr/>
        </p:nvSpPr>
        <p:spPr>
          <a:xfrm>
            <a:off x="9606965" y="537730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137160" y="0"/>
                </a:moveTo>
                <a:lnTo>
                  <a:pt x="93829" y="8040"/>
                </a:lnTo>
                <a:lnTo>
                  <a:pt x="56180" y="30431"/>
                </a:lnTo>
                <a:lnTo>
                  <a:pt x="26481" y="64574"/>
                </a:lnTo>
                <a:lnTo>
                  <a:pt x="6998" y="107874"/>
                </a:lnTo>
                <a:lnTo>
                  <a:pt x="0" y="157734"/>
                </a:lnTo>
                <a:lnTo>
                  <a:pt x="6998" y="207593"/>
                </a:lnTo>
                <a:lnTo>
                  <a:pt x="26481" y="250893"/>
                </a:lnTo>
                <a:lnTo>
                  <a:pt x="56180" y="285036"/>
                </a:lnTo>
                <a:lnTo>
                  <a:pt x="93829" y="307427"/>
                </a:lnTo>
                <a:lnTo>
                  <a:pt x="137160" y="315468"/>
                </a:lnTo>
                <a:lnTo>
                  <a:pt x="180490" y="307427"/>
                </a:lnTo>
                <a:lnTo>
                  <a:pt x="218139" y="285036"/>
                </a:lnTo>
                <a:lnTo>
                  <a:pt x="247838" y="250893"/>
                </a:lnTo>
                <a:lnTo>
                  <a:pt x="267321" y="207593"/>
                </a:lnTo>
                <a:lnTo>
                  <a:pt x="274320" y="157734"/>
                </a:lnTo>
                <a:lnTo>
                  <a:pt x="267321" y="107874"/>
                </a:lnTo>
                <a:lnTo>
                  <a:pt x="247838" y="64574"/>
                </a:lnTo>
                <a:lnTo>
                  <a:pt x="218139" y="30431"/>
                </a:lnTo>
                <a:lnTo>
                  <a:pt x="180490" y="804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9">
            <a:extLst>
              <a:ext uri="{FF2B5EF4-FFF2-40B4-BE49-F238E27FC236}">
                <a16:creationId xmlns:a16="http://schemas.microsoft.com/office/drawing/2014/main" id="{E113C694-93F5-7D6A-A7EA-DA9ED5FDEBCE}"/>
              </a:ext>
            </a:extLst>
          </p:cNvPr>
          <p:cNvSpPr/>
          <p:nvPr/>
        </p:nvSpPr>
        <p:spPr>
          <a:xfrm>
            <a:off x="9606965" y="537730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4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60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20" y="157734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60" y="315468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30">
            <a:extLst>
              <a:ext uri="{FF2B5EF4-FFF2-40B4-BE49-F238E27FC236}">
                <a16:creationId xmlns:a16="http://schemas.microsoft.com/office/drawing/2014/main" id="{AC64F62B-04A1-5847-7419-4B5148F2265F}"/>
              </a:ext>
            </a:extLst>
          </p:cNvPr>
          <p:cNvSpPr/>
          <p:nvPr/>
        </p:nvSpPr>
        <p:spPr>
          <a:xfrm>
            <a:off x="10250092" y="4529965"/>
            <a:ext cx="274320" cy="317500"/>
          </a:xfrm>
          <a:custGeom>
            <a:avLst/>
            <a:gdLst/>
            <a:ahLst/>
            <a:cxnLst/>
            <a:rect l="l" t="t" r="r" b="b"/>
            <a:pathLst>
              <a:path w="274320" h="317500">
                <a:moveTo>
                  <a:pt x="137160" y="0"/>
                </a:moveTo>
                <a:lnTo>
                  <a:pt x="93829" y="8083"/>
                </a:lnTo>
                <a:lnTo>
                  <a:pt x="56180" y="30589"/>
                </a:lnTo>
                <a:lnTo>
                  <a:pt x="26481" y="64904"/>
                </a:lnTo>
                <a:lnTo>
                  <a:pt x="6998" y="108411"/>
                </a:lnTo>
                <a:lnTo>
                  <a:pt x="0" y="158496"/>
                </a:lnTo>
                <a:lnTo>
                  <a:pt x="6998" y="208580"/>
                </a:lnTo>
                <a:lnTo>
                  <a:pt x="26481" y="252087"/>
                </a:lnTo>
                <a:lnTo>
                  <a:pt x="56180" y="286402"/>
                </a:lnTo>
                <a:lnTo>
                  <a:pt x="93829" y="308908"/>
                </a:lnTo>
                <a:lnTo>
                  <a:pt x="137160" y="316992"/>
                </a:lnTo>
                <a:lnTo>
                  <a:pt x="180490" y="308908"/>
                </a:lnTo>
                <a:lnTo>
                  <a:pt x="218139" y="286402"/>
                </a:lnTo>
                <a:lnTo>
                  <a:pt x="247838" y="252087"/>
                </a:lnTo>
                <a:lnTo>
                  <a:pt x="267321" y="208580"/>
                </a:lnTo>
                <a:lnTo>
                  <a:pt x="274320" y="158496"/>
                </a:lnTo>
                <a:lnTo>
                  <a:pt x="267321" y="108411"/>
                </a:lnTo>
                <a:lnTo>
                  <a:pt x="247838" y="64904"/>
                </a:lnTo>
                <a:lnTo>
                  <a:pt x="218139" y="30589"/>
                </a:lnTo>
                <a:lnTo>
                  <a:pt x="180490" y="8083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1">
            <a:extLst>
              <a:ext uri="{FF2B5EF4-FFF2-40B4-BE49-F238E27FC236}">
                <a16:creationId xmlns:a16="http://schemas.microsoft.com/office/drawing/2014/main" id="{6EACAEC3-ADA7-8933-1DF7-BC688AFDEB06}"/>
              </a:ext>
            </a:extLst>
          </p:cNvPr>
          <p:cNvSpPr/>
          <p:nvPr/>
        </p:nvSpPr>
        <p:spPr>
          <a:xfrm>
            <a:off x="10250092" y="4529965"/>
            <a:ext cx="274320" cy="317500"/>
          </a:xfrm>
          <a:custGeom>
            <a:avLst/>
            <a:gdLst/>
            <a:ahLst/>
            <a:cxnLst/>
            <a:rect l="l" t="t" r="r" b="b"/>
            <a:pathLst>
              <a:path w="274320" h="317500">
                <a:moveTo>
                  <a:pt x="0" y="158496"/>
                </a:moveTo>
                <a:lnTo>
                  <a:pt x="6998" y="108411"/>
                </a:lnTo>
                <a:lnTo>
                  <a:pt x="26481" y="64904"/>
                </a:lnTo>
                <a:lnTo>
                  <a:pt x="56180" y="30589"/>
                </a:lnTo>
                <a:lnTo>
                  <a:pt x="93829" y="8083"/>
                </a:lnTo>
                <a:lnTo>
                  <a:pt x="137160" y="0"/>
                </a:lnTo>
                <a:lnTo>
                  <a:pt x="180490" y="8083"/>
                </a:lnTo>
                <a:lnTo>
                  <a:pt x="218139" y="30589"/>
                </a:lnTo>
                <a:lnTo>
                  <a:pt x="247838" y="64904"/>
                </a:lnTo>
                <a:lnTo>
                  <a:pt x="267321" y="108411"/>
                </a:lnTo>
                <a:lnTo>
                  <a:pt x="274320" y="158496"/>
                </a:lnTo>
                <a:lnTo>
                  <a:pt x="267321" y="208580"/>
                </a:lnTo>
                <a:lnTo>
                  <a:pt x="247838" y="252087"/>
                </a:lnTo>
                <a:lnTo>
                  <a:pt x="218139" y="286402"/>
                </a:lnTo>
                <a:lnTo>
                  <a:pt x="180490" y="308908"/>
                </a:lnTo>
                <a:lnTo>
                  <a:pt x="137160" y="316992"/>
                </a:lnTo>
                <a:lnTo>
                  <a:pt x="93829" y="308908"/>
                </a:lnTo>
                <a:lnTo>
                  <a:pt x="56180" y="286402"/>
                </a:lnTo>
                <a:lnTo>
                  <a:pt x="26481" y="252087"/>
                </a:lnTo>
                <a:lnTo>
                  <a:pt x="6998" y="208580"/>
                </a:lnTo>
                <a:lnTo>
                  <a:pt x="0" y="15849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2">
            <a:extLst>
              <a:ext uri="{FF2B5EF4-FFF2-40B4-BE49-F238E27FC236}">
                <a16:creationId xmlns:a16="http://schemas.microsoft.com/office/drawing/2014/main" id="{22405603-0833-30FE-4B59-3CFF0CC141EE}"/>
              </a:ext>
            </a:extLst>
          </p:cNvPr>
          <p:cNvSpPr txBox="1"/>
          <p:nvPr/>
        </p:nvSpPr>
        <p:spPr>
          <a:xfrm>
            <a:off x="10290859" y="4067177"/>
            <a:ext cx="243204" cy="76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2" name="object 133">
            <a:extLst>
              <a:ext uri="{FF2B5EF4-FFF2-40B4-BE49-F238E27FC236}">
                <a16:creationId xmlns:a16="http://schemas.microsoft.com/office/drawing/2014/main" id="{0DF35340-41FC-EB8B-E315-74100691EBBE}"/>
              </a:ext>
            </a:extLst>
          </p:cNvPr>
          <p:cNvSpPr/>
          <p:nvPr/>
        </p:nvSpPr>
        <p:spPr>
          <a:xfrm>
            <a:off x="9901096" y="369328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137160" y="0"/>
                </a:moveTo>
                <a:lnTo>
                  <a:pt x="93829" y="8040"/>
                </a:lnTo>
                <a:lnTo>
                  <a:pt x="56180" y="30431"/>
                </a:lnTo>
                <a:lnTo>
                  <a:pt x="26481" y="64574"/>
                </a:lnTo>
                <a:lnTo>
                  <a:pt x="6998" y="107874"/>
                </a:lnTo>
                <a:lnTo>
                  <a:pt x="0" y="157734"/>
                </a:lnTo>
                <a:lnTo>
                  <a:pt x="6998" y="207593"/>
                </a:lnTo>
                <a:lnTo>
                  <a:pt x="26481" y="250893"/>
                </a:lnTo>
                <a:lnTo>
                  <a:pt x="56180" y="285036"/>
                </a:lnTo>
                <a:lnTo>
                  <a:pt x="93829" y="307427"/>
                </a:lnTo>
                <a:lnTo>
                  <a:pt x="137160" y="315468"/>
                </a:lnTo>
                <a:lnTo>
                  <a:pt x="180490" y="307427"/>
                </a:lnTo>
                <a:lnTo>
                  <a:pt x="218139" y="285036"/>
                </a:lnTo>
                <a:lnTo>
                  <a:pt x="247838" y="250893"/>
                </a:lnTo>
                <a:lnTo>
                  <a:pt x="267321" y="207593"/>
                </a:lnTo>
                <a:lnTo>
                  <a:pt x="274320" y="157734"/>
                </a:lnTo>
                <a:lnTo>
                  <a:pt x="267321" y="107874"/>
                </a:lnTo>
                <a:lnTo>
                  <a:pt x="247838" y="64574"/>
                </a:lnTo>
                <a:lnTo>
                  <a:pt x="218139" y="30431"/>
                </a:lnTo>
                <a:lnTo>
                  <a:pt x="180490" y="804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7C822961-7053-333B-29B2-BD197399588C}"/>
              </a:ext>
            </a:extLst>
          </p:cNvPr>
          <p:cNvSpPr/>
          <p:nvPr/>
        </p:nvSpPr>
        <p:spPr>
          <a:xfrm>
            <a:off x="9901096" y="369328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4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60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20" y="157734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60" y="315468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72D048B3-E648-D4C5-12A2-6F3B35668D2C}"/>
              </a:ext>
            </a:extLst>
          </p:cNvPr>
          <p:cNvSpPr/>
          <p:nvPr/>
        </p:nvSpPr>
        <p:spPr>
          <a:xfrm>
            <a:off x="8998889" y="4185540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137160" y="0"/>
                </a:moveTo>
                <a:lnTo>
                  <a:pt x="93829" y="8040"/>
                </a:lnTo>
                <a:lnTo>
                  <a:pt x="56180" y="30431"/>
                </a:lnTo>
                <a:lnTo>
                  <a:pt x="26481" y="64574"/>
                </a:lnTo>
                <a:lnTo>
                  <a:pt x="6998" y="107874"/>
                </a:lnTo>
                <a:lnTo>
                  <a:pt x="0" y="157733"/>
                </a:lnTo>
                <a:lnTo>
                  <a:pt x="6998" y="207593"/>
                </a:lnTo>
                <a:lnTo>
                  <a:pt x="26481" y="250893"/>
                </a:lnTo>
                <a:lnTo>
                  <a:pt x="56180" y="285036"/>
                </a:lnTo>
                <a:lnTo>
                  <a:pt x="93829" y="307427"/>
                </a:lnTo>
                <a:lnTo>
                  <a:pt x="137160" y="315467"/>
                </a:lnTo>
                <a:lnTo>
                  <a:pt x="180490" y="307427"/>
                </a:lnTo>
                <a:lnTo>
                  <a:pt x="218139" y="285036"/>
                </a:lnTo>
                <a:lnTo>
                  <a:pt x="247838" y="250893"/>
                </a:lnTo>
                <a:lnTo>
                  <a:pt x="267321" y="207593"/>
                </a:lnTo>
                <a:lnTo>
                  <a:pt x="274320" y="157733"/>
                </a:lnTo>
                <a:lnTo>
                  <a:pt x="267321" y="107874"/>
                </a:lnTo>
                <a:lnTo>
                  <a:pt x="247838" y="64574"/>
                </a:lnTo>
                <a:lnTo>
                  <a:pt x="218139" y="30431"/>
                </a:lnTo>
                <a:lnTo>
                  <a:pt x="180490" y="8040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6">
            <a:extLst>
              <a:ext uri="{FF2B5EF4-FFF2-40B4-BE49-F238E27FC236}">
                <a16:creationId xmlns:a16="http://schemas.microsoft.com/office/drawing/2014/main" id="{F6CBA9DF-7DEC-18BC-4DC5-D5A6EF80B3DA}"/>
              </a:ext>
            </a:extLst>
          </p:cNvPr>
          <p:cNvSpPr/>
          <p:nvPr/>
        </p:nvSpPr>
        <p:spPr>
          <a:xfrm>
            <a:off x="8998889" y="4185540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3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60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20" y="157733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60" y="315467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3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7">
            <a:extLst>
              <a:ext uri="{FF2B5EF4-FFF2-40B4-BE49-F238E27FC236}">
                <a16:creationId xmlns:a16="http://schemas.microsoft.com/office/drawing/2014/main" id="{B2F37313-8E68-9AFD-4861-63FF6798F8D0}"/>
              </a:ext>
            </a:extLst>
          </p:cNvPr>
          <p:cNvSpPr/>
          <p:nvPr/>
        </p:nvSpPr>
        <p:spPr>
          <a:xfrm>
            <a:off x="8828201" y="517156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137159" y="0"/>
                </a:moveTo>
                <a:lnTo>
                  <a:pt x="93829" y="8040"/>
                </a:lnTo>
                <a:lnTo>
                  <a:pt x="56180" y="30431"/>
                </a:lnTo>
                <a:lnTo>
                  <a:pt x="26481" y="64574"/>
                </a:lnTo>
                <a:lnTo>
                  <a:pt x="6998" y="107874"/>
                </a:lnTo>
                <a:lnTo>
                  <a:pt x="0" y="157733"/>
                </a:lnTo>
                <a:lnTo>
                  <a:pt x="6998" y="207593"/>
                </a:lnTo>
                <a:lnTo>
                  <a:pt x="26481" y="250893"/>
                </a:lnTo>
                <a:lnTo>
                  <a:pt x="56180" y="285036"/>
                </a:lnTo>
                <a:lnTo>
                  <a:pt x="93829" y="307427"/>
                </a:lnTo>
                <a:lnTo>
                  <a:pt x="137159" y="315467"/>
                </a:lnTo>
                <a:lnTo>
                  <a:pt x="180490" y="307427"/>
                </a:lnTo>
                <a:lnTo>
                  <a:pt x="218139" y="285036"/>
                </a:lnTo>
                <a:lnTo>
                  <a:pt x="247838" y="250893"/>
                </a:lnTo>
                <a:lnTo>
                  <a:pt x="267321" y="207593"/>
                </a:lnTo>
                <a:lnTo>
                  <a:pt x="274319" y="157733"/>
                </a:lnTo>
                <a:lnTo>
                  <a:pt x="267321" y="107874"/>
                </a:lnTo>
                <a:lnTo>
                  <a:pt x="247838" y="64574"/>
                </a:lnTo>
                <a:lnTo>
                  <a:pt x="218139" y="30431"/>
                </a:lnTo>
                <a:lnTo>
                  <a:pt x="180490" y="8040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8">
            <a:extLst>
              <a:ext uri="{FF2B5EF4-FFF2-40B4-BE49-F238E27FC236}">
                <a16:creationId xmlns:a16="http://schemas.microsoft.com/office/drawing/2014/main" id="{A5E6B277-6DE6-BACC-CB9F-525EA3D6BC1B}"/>
              </a:ext>
            </a:extLst>
          </p:cNvPr>
          <p:cNvSpPr/>
          <p:nvPr/>
        </p:nvSpPr>
        <p:spPr>
          <a:xfrm>
            <a:off x="8828201" y="5171569"/>
            <a:ext cx="274320" cy="315595"/>
          </a:xfrm>
          <a:custGeom>
            <a:avLst/>
            <a:gdLst/>
            <a:ahLst/>
            <a:cxnLst/>
            <a:rect l="l" t="t" r="r" b="b"/>
            <a:pathLst>
              <a:path w="274320" h="315595">
                <a:moveTo>
                  <a:pt x="0" y="157733"/>
                </a:moveTo>
                <a:lnTo>
                  <a:pt x="6998" y="107874"/>
                </a:lnTo>
                <a:lnTo>
                  <a:pt x="26481" y="64574"/>
                </a:lnTo>
                <a:lnTo>
                  <a:pt x="56180" y="30431"/>
                </a:lnTo>
                <a:lnTo>
                  <a:pt x="93829" y="8040"/>
                </a:lnTo>
                <a:lnTo>
                  <a:pt x="137159" y="0"/>
                </a:lnTo>
                <a:lnTo>
                  <a:pt x="180490" y="8040"/>
                </a:lnTo>
                <a:lnTo>
                  <a:pt x="218139" y="30431"/>
                </a:lnTo>
                <a:lnTo>
                  <a:pt x="247838" y="64574"/>
                </a:lnTo>
                <a:lnTo>
                  <a:pt x="267321" y="107874"/>
                </a:lnTo>
                <a:lnTo>
                  <a:pt x="274319" y="157733"/>
                </a:lnTo>
                <a:lnTo>
                  <a:pt x="267321" y="207593"/>
                </a:lnTo>
                <a:lnTo>
                  <a:pt x="247838" y="250893"/>
                </a:lnTo>
                <a:lnTo>
                  <a:pt x="218139" y="285036"/>
                </a:lnTo>
                <a:lnTo>
                  <a:pt x="180490" y="307427"/>
                </a:lnTo>
                <a:lnTo>
                  <a:pt x="137159" y="315467"/>
                </a:lnTo>
                <a:lnTo>
                  <a:pt x="93829" y="307427"/>
                </a:lnTo>
                <a:lnTo>
                  <a:pt x="56180" y="285036"/>
                </a:lnTo>
                <a:lnTo>
                  <a:pt x="26481" y="250893"/>
                </a:lnTo>
                <a:lnTo>
                  <a:pt x="6998" y="207593"/>
                </a:lnTo>
                <a:lnTo>
                  <a:pt x="0" y="15773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9">
            <a:extLst>
              <a:ext uri="{FF2B5EF4-FFF2-40B4-BE49-F238E27FC236}">
                <a16:creationId xmlns:a16="http://schemas.microsoft.com/office/drawing/2014/main" id="{6C9169B8-0915-7D4C-F013-BA0EA0AA6F58}"/>
              </a:ext>
            </a:extLst>
          </p:cNvPr>
          <p:cNvSpPr txBox="1"/>
          <p:nvPr/>
        </p:nvSpPr>
        <p:spPr>
          <a:xfrm>
            <a:off x="8506891" y="3586608"/>
            <a:ext cx="1579245" cy="209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405" algn="l"/>
                <a:tab pos="1393190" algn="l"/>
              </a:tabLst>
            </a:pPr>
            <a:r>
              <a:rPr sz="2700" spc="-195" baseline="-26234" dirty="0">
                <a:latin typeface="DejaVu Sans"/>
                <a:cs typeface="DejaVu Sans"/>
              </a:rPr>
              <a:t>𝑎</a:t>
            </a:r>
            <a:r>
              <a:rPr sz="2700" spc="322" baseline="-26234" dirty="0">
                <a:latin typeface="DejaVu Sans"/>
                <a:cs typeface="DejaVu Sans"/>
              </a:rPr>
              <a:t> </a:t>
            </a:r>
            <a:r>
              <a:rPr sz="1800" u="heavy" spc="-4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7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	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2700" spc="-232" baseline="-26234" dirty="0">
                <a:latin typeface="DejaVu Sans"/>
                <a:cs typeface="DejaVu Sans"/>
              </a:rPr>
              <a:t>𝑓</a:t>
            </a:r>
            <a:endParaRPr sz="2700" baseline="-26234">
              <a:latin typeface="DejaVu Sans"/>
              <a:cs typeface="DejaVu Sans"/>
            </a:endParaRPr>
          </a:p>
          <a:p>
            <a:pPr marR="366395" algn="ctr">
              <a:lnSpc>
                <a:spcPct val="100000"/>
              </a:lnSpc>
              <a:spcBef>
                <a:spcPts val="2570"/>
              </a:spcBef>
            </a:pPr>
            <a:r>
              <a:rPr sz="1800" spc="20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239395">
              <a:lnSpc>
                <a:spcPct val="100000"/>
              </a:lnSpc>
              <a:spcBef>
                <a:spcPts val="770"/>
              </a:spcBef>
            </a:pPr>
            <a:r>
              <a:rPr sz="1800" spc="-80" dirty="0">
                <a:latin typeface="Georgia"/>
                <a:cs typeface="Georgia"/>
              </a:rPr>
              <a:t>8</a:t>
            </a:r>
            <a:endParaRPr sz="1800">
              <a:latin typeface="Georgia"/>
              <a:cs typeface="Georgia"/>
            </a:endParaRPr>
          </a:p>
          <a:p>
            <a:pPr marR="80010" algn="r">
              <a:lnSpc>
                <a:spcPts val="2085"/>
              </a:lnSpc>
              <a:spcBef>
                <a:spcPts val="665"/>
              </a:spcBef>
            </a:pPr>
            <a:r>
              <a:rPr sz="1800" spc="100" dirty="0">
                <a:latin typeface="Georgia"/>
                <a:cs typeface="Georgia"/>
              </a:rPr>
              <a:t>12</a:t>
            </a:r>
            <a:endParaRPr sz="1800">
              <a:latin typeface="Georgia"/>
              <a:cs typeface="Georgia"/>
            </a:endParaRPr>
          </a:p>
          <a:p>
            <a:pPr marL="367665">
              <a:lnSpc>
                <a:spcPts val="1814"/>
              </a:lnSpc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  <a:p>
            <a:pPr marR="295910" algn="r">
              <a:lnSpc>
                <a:spcPts val="1889"/>
              </a:lnSpc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9" name="object 140">
            <a:extLst>
              <a:ext uri="{FF2B5EF4-FFF2-40B4-BE49-F238E27FC236}">
                <a16:creationId xmlns:a16="http://schemas.microsoft.com/office/drawing/2014/main" id="{B4BAE515-B29B-BBB4-1290-D88309E9E2A6}"/>
              </a:ext>
            </a:extLst>
          </p:cNvPr>
          <p:cNvSpPr/>
          <p:nvPr/>
        </p:nvSpPr>
        <p:spPr>
          <a:xfrm>
            <a:off x="7808645" y="4846957"/>
            <a:ext cx="257810" cy="595630"/>
          </a:xfrm>
          <a:custGeom>
            <a:avLst/>
            <a:gdLst/>
            <a:ahLst/>
            <a:cxnLst/>
            <a:rect l="l" t="t" r="r" b="b"/>
            <a:pathLst>
              <a:path w="257809" h="595629">
                <a:moveTo>
                  <a:pt x="0" y="0"/>
                </a:moveTo>
                <a:lnTo>
                  <a:pt x="257429" y="595376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1">
            <a:extLst>
              <a:ext uri="{FF2B5EF4-FFF2-40B4-BE49-F238E27FC236}">
                <a16:creationId xmlns:a16="http://schemas.microsoft.com/office/drawing/2014/main" id="{96DAF33B-676F-6A8B-AFE2-F5054D4D63FC}"/>
              </a:ext>
            </a:extLst>
          </p:cNvPr>
          <p:cNvSpPr txBox="1"/>
          <p:nvPr/>
        </p:nvSpPr>
        <p:spPr>
          <a:xfrm>
            <a:off x="7267878" y="4071241"/>
            <a:ext cx="617855" cy="1212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R="35560" algn="r">
              <a:lnSpc>
                <a:spcPct val="100000"/>
              </a:lnSpc>
              <a:spcBef>
                <a:spcPts val="1470"/>
              </a:spcBef>
              <a:tabLst>
                <a:tab pos="438150" algn="l"/>
              </a:tabLst>
            </a:pPr>
            <a:r>
              <a:rPr sz="2700" spc="-465" baseline="3086" dirty="0">
                <a:latin typeface="DejaVu Sans"/>
                <a:cs typeface="DejaVu Sans"/>
              </a:rPr>
              <a:t>𝑒	</a:t>
            </a: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1395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9114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4C4BE-108E-79EE-3E1E-B39D1295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Representation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092C3-FFDD-1AA1-B266-5EE93728E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7112"/>
                <a:ext cx="10515600" cy="2306428"/>
              </a:xfrm>
            </p:spPr>
            <p:txBody>
              <a:bodyPr/>
              <a:lstStyle/>
              <a:p>
                <a:r>
                  <a:rPr lang="en-US" altLang="zh-CN" dirty="0"/>
                  <a:t>We discuss two common ways to store a graph:</a:t>
                </a:r>
              </a:p>
              <a:p>
                <a:pPr lvl="1"/>
                <a:r>
                  <a:rPr lang="en-US" altLang="zh-CN" dirty="0"/>
                  <a:t>Adjacency list (</a:t>
                </a:r>
                <a:r>
                  <a:rPr lang="zh-CN" altLang="en-US" dirty="0"/>
                  <a:t>邻接表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Adjacency matrix (</a:t>
                </a:r>
                <a:r>
                  <a:rPr lang="zh-CN" altLang="en-US" dirty="0"/>
                  <a:t>邻接矩阵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In both cases, we represent each vertex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using a unique id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…, 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4092C3-FFDD-1AA1-B266-5EE93728E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7112"/>
                <a:ext cx="10515600" cy="2306428"/>
              </a:xfrm>
              <a:blipFill>
                <a:blip r:embed="rId2"/>
                <a:stretch>
                  <a:fillRect l="-1043" t="-4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DE1BC-7DE0-64C9-949C-9165ECA3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087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DCA25-E312-B632-2476-951E2AC4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Minimum Spanning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7B0A41-B784-97D5-6F2C-A4EBD36EE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522125" cy="2315054"/>
              </a:xfrm>
            </p:spPr>
            <p:txBody>
              <a:bodyPr/>
              <a:lstStyle/>
              <a:p>
                <a:r>
                  <a:rPr lang="en-US" altLang="zh-CN" dirty="0"/>
                  <a:t>The minimum spanning tree problem</a:t>
                </a:r>
              </a:p>
              <a:p>
                <a:r>
                  <a:rPr lang="en-US" altLang="zh-CN" dirty="0"/>
                  <a:t>Given a connected undirected weighted graph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the goal of the minimum spanning tree (MST) problem is to find a spanning tree of the smallest  cost.</a:t>
                </a:r>
              </a:p>
              <a:p>
                <a:r>
                  <a:rPr lang="en-US" altLang="zh-CN" dirty="0"/>
                  <a:t>Such a tree is called an MST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7B0A41-B784-97D5-6F2C-A4EBD36EE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522125" cy="2315054"/>
              </a:xfrm>
              <a:blipFill>
                <a:blip r:embed="rId2"/>
                <a:stretch>
                  <a:fillRect l="-1152" t="-4737" r="-57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B2289-754B-047E-6A1A-3D600A51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90</a:t>
            </a:fld>
            <a:endParaRPr lang="zh-CN" altLang="en-US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2B3736A-2976-9BC1-0796-0AA536401A9B}"/>
              </a:ext>
            </a:extLst>
          </p:cNvPr>
          <p:cNvSpPr/>
          <p:nvPr/>
        </p:nvSpPr>
        <p:spPr>
          <a:xfrm>
            <a:off x="2934202" y="4642010"/>
            <a:ext cx="705485" cy="519430"/>
          </a:xfrm>
          <a:custGeom>
            <a:avLst/>
            <a:gdLst/>
            <a:ahLst/>
            <a:cxnLst/>
            <a:rect l="l" t="t" r="r" b="b"/>
            <a:pathLst>
              <a:path w="705485" h="519429">
                <a:moveTo>
                  <a:pt x="705485" y="0"/>
                </a:moveTo>
                <a:lnTo>
                  <a:pt x="0" y="51930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3F15FE8E-E974-DF5A-F59C-926A0F13437C}"/>
              </a:ext>
            </a:extLst>
          </p:cNvPr>
          <p:cNvSpPr/>
          <p:nvPr/>
        </p:nvSpPr>
        <p:spPr>
          <a:xfrm>
            <a:off x="3600190" y="4395122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137160" y="0"/>
                </a:moveTo>
                <a:lnTo>
                  <a:pt x="93829" y="7345"/>
                </a:lnTo>
                <a:lnTo>
                  <a:pt x="56180" y="27797"/>
                </a:lnTo>
                <a:lnTo>
                  <a:pt x="26481" y="58978"/>
                </a:lnTo>
                <a:lnTo>
                  <a:pt x="6998" y="98511"/>
                </a:lnTo>
                <a:lnTo>
                  <a:pt x="0" y="144018"/>
                </a:lnTo>
                <a:lnTo>
                  <a:pt x="6998" y="189524"/>
                </a:lnTo>
                <a:lnTo>
                  <a:pt x="26481" y="229057"/>
                </a:lnTo>
                <a:lnTo>
                  <a:pt x="56180" y="260238"/>
                </a:lnTo>
                <a:lnTo>
                  <a:pt x="93829" y="280690"/>
                </a:lnTo>
                <a:lnTo>
                  <a:pt x="137160" y="288035"/>
                </a:lnTo>
                <a:lnTo>
                  <a:pt x="180490" y="280690"/>
                </a:lnTo>
                <a:lnTo>
                  <a:pt x="218139" y="260238"/>
                </a:lnTo>
                <a:lnTo>
                  <a:pt x="247838" y="229057"/>
                </a:lnTo>
                <a:lnTo>
                  <a:pt x="267321" y="189524"/>
                </a:lnTo>
                <a:lnTo>
                  <a:pt x="274320" y="144018"/>
                </a:lnTo>
                <a:lnTo>
                  <a:pt x="267321" y="98511"/>
                </a:lnTo>
                <a:lnTo>
                  <a:pt x="247838" y="58978"/>
                </a:lnTo>
                <a:lnTo>
                  <a:pt x="218139" y="27797"/>
                </a:lnTo>
                <a:lnTo>
                  <a:pt x="180490" y="7345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0FFFB580-ABB5-9BF0-F94B-9F2CDEBB762A}"/>
              </a:ext>
            </a:extLst>
          </p:cNvPr>
          <p:cNvSpPr/>
          <p:nvPr/>
        </p:nvSpPr>
        <p:spPr>
          <a:xfrm>
            <a:off x="3600190" y="4395122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0" y="144018"/>
                </a:moveTo>
                <a:lnTo>
                  <a:pt x="6998" y="98511"/>
                </a:lnTo>
                <a:lnTo>
                  <a:pt x="26481" y="58978"/>
                </a:lnTo>
                <a:lnTo>
                  <a:pt x="56180" y="27797"/>
                </a:lnTo>
                <a:lnTo>
                  <a:pt x="93829" y="7345"/>
                </a:lnTo>
                <a:lnTo>
                  <a:pt x="137160" y="0"/>
                </a:lnTo>
                <a:lnTo>
                  <a:pt x="180490" y="7345"/>
                </a:lnTo>
                <a:lnTo>
                  <a:pt x="218139" y="27797"/>
                </a:lnTo>
                <a:lnTo>
                  <a:pt x="247838" y="58978"/>
                </a:lnTo>
                <a:lnTo>
                  <a:pt x="267321" y="98511"/>
                </a:lnTo>
                <a:lnTo>
                  <a:pt x="274320" y="144018"/>
                </a:lnTo>
                <a:lnTo>
                  <a:pt x="267321" y="189524"/>
                </a:lnTo>
                <a:lnTo>
                  <a:pt x="247838" y="229057"/>
                </a:lnTo>
                <a:lnTo>
                  <a:pt x="218139" y="260238"/>
                </a:lnTo>
                <a:lnTo>
                  <a:pt x="180490" y="280690"/>
                </a:lnTo>
                <a:lnTo>
                  <a:pt x="137160" y="288035"/>
                </a:lnTo>
                <a:lnTo>
                  <a:pt x="93829" y="280690"/>
                </a:lnTo>
                <a:lnTo>
                  <a:pt x="56180" y="260238"/>
                </a:lnTo>
                <a:lnTo>
                  <a:pt x="26481" y="229057"/>
                </a:lnTo>
                <a:lnTo>
                  <a:pt x="6998" y="189524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34A1504-5FD0-DE04-541F-5160F530E031}"/>
              </a:ext>
            </a:extLst>
          </p:cNvPr>
          <p:cNvSpPr/>
          <p:nvPr/>
        </p:nvSpPr>
        <p:spPr>
          <a:xfrm>
            <a:off x="2797043" y="5160171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137159" y="0"/>
                </a:moveTo>
                <a:lnTo>
                  <a:pt x="93805" y="7376"/>
                </a:lnTo>
                <a:lnTo>
                  <a:pt x="56153" y="27919"/>
                </a:lnTo>
                <a:lnTo>
                  <a:pt x="26462" y="59253"/>
                </a:lnTo>
                <a:lnTo>
                  <a:pt x="6992" y="98999"/>
                </a:lnTo>
                <a:lnTo>
                  <a:pt x="0" y="144779"/>
                </a:lnTo>
                <a:lnTo>
                  <a:pt x="6992" y="190560"/>
                </a:lnTo>
                <a:lnTo>
                  <a:pt x="26462" y="230306"/>
                </a:lnTo>
                <a:lnTo>
                  <a:pt x="56153" y="261640"/>
                </a:lnTo>
                <a:lnTo>
                  <a:pt x="93805" y="282183"/>
                </a:lnTo>
                <a:lnTo>
                  <a:pt x="137159" y="289559"/>
                </a:lnTo>
                <a:lnTo>
                  <a:pt x="180490" y="282183"/>
                </a:lnTo>
                <a:lnTo>
                  <a:pt x="218139" y="261640"/>
                </a:lnTo>
                <a:lnTo>
                  <a:pt x="247838" y="230306"/>
                </a:lnTo>
                <a:lnTo>
                  <a:pt x="267321" y="190560"/>
                </a:lnTo>
                <a:lnTo>
                  <a:pt x="274319" y="144779"/>
                </a:lnTo>
                <a:lnTo>
                  <a:pt x="267321" y="98999"/>
                </a:lnTo>
                <a:lnTo>
                  <a:pt x="247838" y="59253"/>
                </a:lnTo>
                <a:lnTo>
                  <a:pt x="218139" y="27919"/>
                </a:lnTo>
                <a:lnTo>
                  <a:pt x="180490" y="7376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4D31A181-F151-5137-6F40-42A270884431}"/>
              </a:ext>
            </a:extLst>
          </p:cNvPr>
          <p:cNvSpPr/>
          <p:nvPr/>
        </p:nvSpPr>
        <p:spPr>
          <a:xfrm>
            <a:off x="2797043" y="5160171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19" h="289560">
                <a:moveTo>
                  <a:pt x="0" y="144779"/>
                </a:moveTo>
                <a:lnTo>
                  <a:pt x="6992" y="98999"/>
                </a:lnTo>
                <a:lnTo>
                  <a:pt x="26462" y="59253"/>
                </a:lnTo>
                <a:lnTo>
                  <a:pt x="56153" y="27919"/>
                </a:lnTo>
                <a:lnTo>
                  <a:pt x="93805" y="7376"/>
                </a:lnTo>
                <a:lnTo>
                  <a:pt x="137159" y="0"/>
                </a:lnTo>
                <a:lnTo>
                  <a:pt x="180490" y="7376"/>
                </a:lnTo>
                <a:lnTo>
                  <a:pt x="218139" y="27919"/>
                </a:lnTo>
                <a:lnTo>
                  <a:pt x="247838" y="59253"/>
                </a:lnTo>
                <a:lnTo>
                  <a:pt x="267321" y="98999"/>
                </a:lnTo>
                <a:lnTo>
                  <a:pt x="274319" y="144779"/>
                </a:lnTo>
                <a:lnTo>
                  <a:pt x="267321" y="190560"/>
                </a:lnTo>
                <a:lnTo>
                  <a:pt x="247838" y="230306"/>
                </a:lnTo>
                <a:lnTo>
                  <a:pt x="218139" y="261640"/>
                </a:lnTo>
                <a:lnTo>
                  <a:pt x="180490" y="282183"/>
                </a:lnTo>
                <a:lnTo>
                  <a:pt x="137159" y="289559"/>
                </a:lnTo>
                <a:lnTo>
                  <a:pt x="93805" y="282183"/>
                </a:lnTo>
                <a:lnTo>
                  <a:pt x="56153" y="261640"/>
                </a:lnTo>
                <a:lnTo>
                  <a:pt x="26462" y="230306"/>
                </a:lnTo>
                <a:lnTo>
                  <a:pt x="6992" y="190560"/>
                </a:lnTo>
                <a:lnTo>
                  <a:pt x="0" y="144779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B35C397-07A8-ABF8-8248-E116A82C0AF7}"/>
              </a:ext>
            </a:extLst>
          </p:cNvPr>
          <p:cNvSpPr txBox="1"/>
          <p:nvPr/>
        </p:nvSpPr>
        <p:spPr>
          <a:xfrm>
            <a:off x="2831129" y="5148817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C02A6F3-884E-FCD9-78DE-A431DBE43A46}"/>
              </a:ext>
            </a:extLst>
          </p:cNvPr>
          <p:cNvSpPr/>
          <p:nvPr/>
        </p:nvSpPr>
        <p:spPr>
          <a:xfrm>
            <a:off x="3152135" y="5951127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0" y="144018"/>
                </a:moveTo>
                <a:lnTo>
                  <a:pt x="6998" y="98496"/>
                </a:lnTo>
                <a:lnTo>
                  <a:pt x="26481" y="58962"/>
                </a:lnTo>
                <a:lnTo>
                  <a:pt x="56180" y="27786"/>
                </a:lnTo>
                <a:lnTo>
                  <a:pt x="93829" y="7342"/>
                </a:lnTo>
                <a:lnTo>
                  <a:pt x="137159" y="0"/>
                </a:lnTo>
                <a:lnTo>
                  <a:pt x="180490" y="7342"/>
                </a:lnTo>
                <a:lnTo>
                  <a:pt x="218139" y="27786"/>
                </a:lnTo>
                <a:lnTo>
                  <a:pt x="247838" y="58962"/>
                </a:lnTo>
                <a:lnTo>
                  <a:pt x="267321" y="98496"/>
                </a:lnTo>
                <a:lnTo>
                  <a:pt x="274320" y="144018"/>
                </a:lnTo>
                <a:lnTo>
                  <a:pt x="267321" y="189539"/>
                </a:lnTo>
                <a:lnTo>
                  <a:pt x="247838" y="229073"/>
                </a:lnTo>
                <a:lnTo>
                  <a:pt x="218139" y="260249"/>
                </a:lnTo>
                <a:lnTo>
                  <a:pt x="180490" y="280693"/>
                </a:lnTo>
                <a:lnTo>
                  <a:pt x="137159" y="288036"/>
                </a:lnTo>
                <a:lnTo>
                  <a:pt x="93829" y="280693"/>
                </a:lnTo>
                <a:lnTo>
                  <a:pt x="56180" y="260249"/>
                </a:lnTo>
                <a:lnTo>
                  <a:pt x="26481" y="229073"/>
                </a:lnTo>
                <a:lnTo>
                  <a:pt x="6998" y="189539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4663346A-AF9A-675B-928D-26E5C6FB745C}"/>
              </a:ext>
            </a:extLst>
          </p:cNvPr>
          <p:cNvSpPr txBox="1"/>
          <p:nvPr/>
        </p:nvSpPr>
        <p:spPr>
          <a:xfrm>
            <a:off x="3194426" y="5940103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8EFE9A86-E326-E8A7-E15E-2D943792CA20}"/>
              </a:ext>
            </a:extLst>
          </p:cNvPr>
          <p:cNvSpPr/>
          <p:nvPr/>
        </p:nvSpPr>
        <p:spPr>
          <a:xfrm>
            <a:off x="3191759" y="4683159"/>
            <a:ext cx="545465" cy="1310005"/>
          </a:xfrm>
          <a:custGeom>
            <a:avLst/>
            <a:gdLst/>
            <a:ahLst/>
            <a:cxnLst/>
            <a:rect l="l" t="t" r="r" b="b"/>
            <a:pathLst>
              <a:path w="545464" h="1310004">
                <a:moveTo>
                  <a:pt x="544956" y="0"/>
                </a:moveTo>
                <a:lnTo>
                  <a:pt x="0" y="130987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8A37C074-E3D7-463B-678A-17DA4622B34F}"/>
              </a:ext>
            </a:extLst>
          </p:cNvPr>
          <p:cNvSpPr/>
          <p:nvPr/>
        </p:nvSpPr>
        <p:spPr>
          <a:xfrm>
            <a:off x="3426455" y="5993798"/>
            <a:ext cx="568325" cy="102870"/>
          </a:xfrm>
          <a:custGeom>
            <a:avLst/>
            <a:gdLst/>
            <a:ahLst/>
            <a:cxnLst/>
            <a:rect l="l" t="t" r="r" b="b"/>
            <a:pathLst>
              <a:path w="568325" h="102870">
                <a:moveTo>
                  <a:pt x="0" y="102336"/>
                </a:moveTo>
                <a:lnTo>
                  <a:pt x="56781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F9AB03E3-4AD1-91BA-2927-F57F7F090C72}"/>
              </a:ext>
            </a:extLst>
          </p:cNvPr>
          <p:cNvSpPr/>
          <p:nvPr/>
        </p:nvSpPr>
        <p:spPr>
          <a:xfrm>
            <a:off x="3984239" y="5111403"/>
            <a:ext cx="107314" cy="635635"/>
          </a:xfrm>
          <a:custGeom>
            <a:avLst/>
            <a:gdLst/>
            <a:ahLst/>
            <a:cxnLst/>
            <a:rect l="l" t="t" r="r" b="b"/>
            <a:pathLst>
              <a:path w="107314" h="635635">
                <a:moveTo>
                  <a:pt x="107061" y="63525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0CC4A5CA-ABCB-4789-C638-80F3E5E470C8}"/>
              </a:ext>
            </a:extLst>
          </p:cNvPr>
          <p:cNvSpPr/>
          <p:nvPr/>
        </p:nvSpPr>
        <p:spPr>
          <a:xfrm>
            <a:off x="5261351" y="4642010"/>
            <a:ext cx="252095" cy="519430"/>
          </a:xfrm>
          <a:custGeom>
            <a:avLst/>
            <a:gdLst/>
            <a:ahLst/>
            <a:cxnLst/>
            <a:rect l="l" t="t" r="r" b="b"/>
            <a:pathLst>
              <a:path w="252095" h="519429">
                <a:moveTo>
                  <a:pt x="251840" y="519302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53610B55-C595-27E9-CB2E-61247F8B6C4D}"/>
              </a:ext>
            </a:extLst>
          </p:cNvPr>
          <p:cNvSpPr/>
          <p:nvPr/>
        </p:nvSpPr>
        <p:spPr>
          <a:xfrm>
            <a:off x="3385307" y="4642010"/>
            <a:ext cx="1682114" cy="1352550"/>
          </a:xfrm>
          <a:custGeom>
            <a:avLst/>
            <a:gdLst/>
            <a:ahLst/>
            <a:cxnLst/>
            <a:rect l="l" t="t" r="r" b="b"/>
            <a:pathLst>
              <a:path w="1682114" h="1352550">
                <a:moveTo>
                  <a:pt x="0" y="1352169"/>
                </a:moveTo>
                <a:lnTo>
                  <a:pt x="168160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DD67A695-B57B-4D7D-7252-5EED66A956E4}"/>
              </a:ext>
            </a:extLst>
          </p:cNvPr>
          <p:cNvSpPr/>
          <p:nvPr/>
        </p:nvSpPr>
        <p:spPr>
          <a:xfrm>
            <a:off x="4081774" y="5068730"/>
            <a:ext cx="692785" cy="907415"/>
          </a:xfrm>
          <a:custGeom>
            <a:avLst/>
            <a:gdLst/>
            <a:ahLst/>
            <a:cxnLst/>
            <a:rect l="l" t="t" r="r" b="b"/>
            <a:pathLst>
              <a:path w="692785" h="907414">
                <a:moveTo>
                  <a:pt x="692404" y="907288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C8E3D1BA-FA8A-776D-F38F-FB84CD0DA782}"/>
              </a:ext>
            </a:extLst>
          </p:cNvPr>
          <p:cNvSpPr txBox="1"/>
          <p:nvPr/>
        </p:nvSpPr>
        <p:spPr>
          <a:xfrm>
            <a:off x="3116701" y="473370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7989C168-D454-3C31-7E3F-BDB34C844013}"/>
              </a:ext>
            </a:extLst>
          </p:cNvPr>
          <p:cNvSpPr txBox="1"/>
          <p:nvPr/>
        </p:nvSpPr>
        <p:spPr>
          <a:xfrm>
            <a:off x="3287136" y="512448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CEF4DDBD-686B-A39F-11CA-559E85A836D7}"/>
              </a:ext>
            </a:extLst>
          </p:cNvPr>
          <p:cNvSpPr txBox="1"/>
          <p:nvPr/>
        </p:nvSpPr>
        <p:spPr>
          <a:xfrm>
            <a:off x="4542911" y="483301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B0C1ADFF-9C44-F72D-A7BC-0CEEADC41499}"/>
              </a:ext>
            </a:extLst>
          </p:cNvPr>
          <p:cNvSpPr/>
          <p:nvPr/>
        </p:nvSpPr>
        <p:spPr>
          <a:xfrm>
            <a:off x="4732523" y="5934363"/>
            <a:ext cx="276225" cy="288290"/>
          </a:xfrm>
          <a:custGeom>
            <a:avLst/>
            <a:gdLst/>
            <a:ahLst/>
            <a:cxnLst/>
            <a:rect l="l" t="t" r="r" b="b"/>
            <a:pathLst>
              <a:path w="276225" h="288289">
                <a:moveTo>
                  <a:pt x="137922" y="0"/>
                </a:moveTo>
                <a:lnTo>
                  <a:pt x="94317" y="7342"/>
                </a:lnTo>
                <a:lnTo>
                  <a:pt x="56455" y="27786"/>
                </a:lnTo>
                <a:lnTo>
                  <a:pt x="26602" y="58962"/>
                </a:lnTo>
                <a:lnTo>
                  <a:pt x="7028" y="98496"/>
                </a:lnTo>
                <a:lnTo>
                  <a:pt x="0" y="144018"/>
                </a:lnTo>
                <a:lnTo>
                  <a:pt x="7028" y="189539"/>
                </a:lnTo>
                <a:lnTo>
                  <a:pt x="26602" y="229073"/>
                </a:lnTo>
                <a:lnTo>
                  <a:pt x="56455" y="260249"/>
                </a:lnTo>
                <a:lnTo>
                  <a:pt x="94317" y="280693"/>
                </a:lnTo>
                <a:lnTo>
                  <a:pt x="137922" y="288036"/>
                </a:lnTo>
                <a:lnTo>
                  <a:pt x="181526" y="280693"/>
                </a:lnTo>
                <a:lnTo>
                  <a:pt x="219388" y="260249"/>
                </a:lnTo>
                <a:lnTo>
                  <a:pt x="249241" y="229073"/>
                </a:lnTo>
                <a:lnTo>
                  <a:pt x="268815" y="189539"/>
                </a:lnTo>
                <a:lnTo>
                  <a:pt x="275843" y="144018"/>
                </a:lnTo>
                <a:lnTo>
                  <a:pt x="268815" y="98496"/>
                </a:lnTo>
                <a:lnTo>
                  <a:pt x="249241" y="58962"/>
                </a:lnTo>
                <a:lnTo>
                  <a:pt x="219388" y="27786"/>
                </a:lnTo>
                <a:lnTo>
                  <a:pt x="181526" y="7342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5">
            <a:extLst>
              <a:ext uri="{FF2B5EF4-FFF2-40B4-BE49-F238E27FC236}">
                <a16:creationId xmlns:a16="http://schemas.microsoft.com/office/drawing/2014/main" id="{447E2C78-83FB-5D8D-6663-E9EB624FA89D}"/>
              </a:ext>
            </a:extLst>
          </p:cNvPr>
          <p:cNvSpPr/>
          <p:nvPr/>
        </p:nvSpPr>
        <p:spPr>
          <a:xfrm>
            <a:off x="4732523" y="5934363"/>
            <a:ext cx="276225" cy="288290"/>
          </a:xfrm>
          <a:custGeom>
            <a:avLst/>
            <a:gdLst/>
            <a:ahLst/>
            <a:cxnLst/>
            <a:rect l="l" t="t" r="r" b="b"/>
            <a:pathLst>
              <a:path w="276225" h="288289">
                <a:moveTo>
                  <a:pt x="0" y="144018"/>
                </a:moveTo>
                <a:lnTo>
                  <a:pt x="7028" y="98496"/>
                </a:lnTo>
                <a:lnTo>
                  <a:pt x="26602" y="58962"/>
                </a:lnTo>
                <a:lnTo>
                  <a:pt x="56455" y="27786"/>
                </a:lnTo>
                <a:lnTo>
                  <a:pt x="94317" y="7342"/>
                </a:lnTo>
                <a:lnTo>
                  <a:pt x="137922" y="0"/>
                </a:lnTo>
                <a:lnTo>
                  <a:pt x="181526" y="7342"/>
                </a:lnTo>
                <a:lnTo>
                  <a:pt x="219388" y="27786"/>
                </a:lnTo>
                <a:lnTo>
                  <a:pt x="249241" y="58962"/>
                </a:lnTo>
                <a:lnTo>
                  <a:pt x="268815" y="98496"/>
                </a:lnTo>
                <a:lnTo>
                  <a:pt x="275843" y="144018"/>
                </a:lnTo>
                <a:lnTo>
                  <a:pt x="268815" y="189539"/>
                </a:lnTo>
                <a:lnTo>
                  <a:pt x="249241" y="229073"/>
                </a:lnTo>
                <a:lnTo>
                  <a:pt x="219388" y="260249"/>
                </a:lnTo>
                <a:lnTo>
                  <a:pt x="181526" y="280693"/>
                </a:lnTo>
                <a:lnTo>
                  <a:pt x="137922" y="288036"/>
                </a:lnTo>
                <a:lnTo>
                  <a:pt x="94317" y="280693"/>
                </a:lnTo>
                <a:lnTo>
                  <a:pt x="56455" y="260249"/>
                </a:lnTo>
                <a:lnTo>
                  <a:pt x="26602" y="229073"/>
                </a:lnTo>
                <a:lnTo>
                  <a:pt x="7028" y="189539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2D8BA0B8-19FE-D629-917C-0EE6C46593B2}"/>
              </a:ext>
            </a:extLst>
          </p:cNvPr>
          <p:cNvSpPr txBox="1"/>
          <p:nvPr/>
        </p:nvSpPr>
        <p:spPr>
          <a:xfrm>
            <a:off x="4595617" y="5366266"/>
            <a:ext cx="325120" cy="85725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  <a:p>
            <a:pPr marL="179070">
              <a:lnSpc>
                <a:spcPct val="100000"/>
              </a:lnSpc>
              <a:spcBef>
                <a:spcPts val="1115"/>
              </a:spcBef>
            </a:pPr>
            <a:r>
              <a:rPr sz="1800" spc="-65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7">
            <a:extLst>
              <a:ext uri="{FF2B5EF4-FFF2-40B4-BE49-F238E27FC236}">
                <a16:creationId xmlns:a16="http://schemas.microsoft.com/office/drawing/2014/main" id="{6C4DECBD-6DF4-6899-87D9-763DB7DF2388}"/>
              </a:ext>
            </a:extLst>
          </p:cNvPr>
          <p:cNvSpPr/>
          <p:nvPr/>
        </p:nvSpPr>
        <p:spPr>
          <a:xfrm>
            <a:off x="5375651" y="5160171"/>
            <a:ext cx="276225" cy="289560"/>
          </a:xfrm>
          <a:custGeom>
            <a:avLst/>
            <a:gdLst/>
            <a:ahLst/>
            <a:cxnLst/>
            <a:rect l="l" t="t" r="r" b="b"/>
            <a:pathLst>
              <a:path w="276225" h="289560">
                <a:moveTo>
                  <a:pt x="137922" y="0"/>
                </a:moveTo>
                <a:lnTo>
                  <a:pt x="94317" y="7376"/>
                </a:lnTo>
                <a:lnTo>
                  <a:pt x="56455" y="27919"/>
                </a:lnTo>
                <a:lnTo>
                  <a:pt x="26602" y="59253"/>
                </a:lnTo>
                <a:lnTo>
                  <a:pt x="7028" y="98999"/>
                </a:lnTo>
                <a:lnTo>
                  <a:pt x="0" y="144779"/>
                </a:lnTo>
                <a:lnTo>
                  <a:pt x="7028" y="190560"/>
                </a:lnTo>
                <a:lnTo>
                  <a:pt x="26602" y="230306"/>
                </a:lnTo>
                <a:lnTo>
                  <a:pt x="56455" y="261640"/>
                </a:lnTo>
                <a:lnTo>
                  <a:pt x="94317" y="282183"/>
                </a:lnTo>
                <a:lnTo>
                  <a:pt x="137922" y="289559"/>
                </a:lnTo>
                <a:lnTo>
                  <a:pt x="181526" y="282183"/>
                </a:lnTo>
                <a:lnTo>
                  <a:pt x="219388" y="261640"/>
                </a:lnTo>
                <a:lnTo>
                  <a:pt x="249241" y="230306"/>
                </a:lnTo>
                <a:lnTo>
                  <a:pt x="268815" y="190560"/>
                </a:lnTo>
                <a:lnTo>
                  <a:pt x="275844" y="144779"/>
                </a:lnTo>
                <a:lnTo>
                  <a:pt x="268815" y="98999"/>
                </a:lnTo>
                <a:lnTo>
                  <a:pt x="249241" y="59253"/>
                </a:lnTo>
                <a:lnTo>
                  <a:pt x="219388" y="27919"/>
                </a:lnTo>
                <a:lnTo>
                  <a:pt x="181526" y="7376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D6BA3BCA-FCD3-2FDE-9E55-495E70607CFE}"/>
              </a:ext>
            </a:extLst>
          </p:cNvPr>
          <p:cNvSpPr/>
          <p:nvPr/>
        </p:nvSpPr>
        <p:spPr>
          <a:xfrm>
            <a:off x="5375651" y="5160171"/>
            <a:ext cx="276225" cy="289560"/>
          </a:xfrm>
          <a:custGeom>
            <a:avLst/>
            <a:gdLst/>
            <a:ahLst/>
            <a:cxnLst/>
            <a:rect l="l" t="t" r="r" b="b"/>
            <a:pathLst>
              <a:path w="276225" h="289560">
                <a:moveTo>
                  <a:pt x="0" y="144779"/>
                </a:moveTo>
                <a:lnTo>
                  <a:pt x="7028" y="98999"/>
                </a:lnTo>
                <a:lnTo>
                  <a:pt x="26602" y="59253"/>
                </a:lnTo>
                <a:lnTo>
                  <a:pt x="56455" y="27919"/>
                </a:lnTo>
                <a:lnTo>
                  <a:pt x="94317" y="7376"/>
                </a:lnTo>
                <a:lnTo>
                  <a:pt x="137922" y="0"/>
                </a:lnTo>
                <a:lnTo>
                  <a:pt x="181526" y="7376"/>
                </a:lnTo>
                <a:lnTo>
                  <a:pt x="219388" y="27919"/>
                </a:lnTo>
                <a:lnTo>
                  <a:pt x="249241" y="59253"/>
                </a:lnTo>
                <a:lnTo>
                  <a:pt x="268815" y="98999"/>
                </a:lnTo>
                <a:lnTo>
                  <a:pt x="275844" y="144779"/>
                </a:lnTo>
                <a:lnTo>
                  <a:pt x="268815" y="190560"/>
                </a:lnTo>
                <a:lnTo>
                  <a:pt x="249241" y="230306"/>
                </a:lnTo>
                <a:lnTo>
                  <a:pt x="219388" y="261640"/>
                </a:lnTo>
                <a:lnTo>
                  <a:pt x="181526" y="282183"/>
                </a:lnTo>
                <a:lnTo>
                  <a:pt x="137922" y="289559"/>
                </a:lnTo>
                <a:lnTo>
                  <a:pt x="94317" y="282183"/>
                </a:lnTo>
                <a:lnTo>
                  <a:pt x="56455" y="261640"/>
                </a:lnTo>
                <a:lnTo>
                  <a:pt x="26602" y="230306"/>
                </a:lnTo>
                <a:lnTo>
                  <a:pt x="7028" y="190560"/>
                </a:lnTo>
                <a:lnTo>
                  <a:pt x="0" y="14477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9">
            <a:extLst>
              <a:ext uri="{FF2B5EF4-FFF2-40B4-BE49-F238E27FC236}">
                <a16:creationId xmlns:a16="http://schemas.microsoft.com/office/drawing/2014/main" id="{48769CB8-7F8E-3D4B-2BF0-00D1BACA1D67}"/>
              </a:ext>
            </a:extLst>
          </p:cNvPr>
          <p:cNvSpPr txBox="1"/>
          <p:nvPr/>
        </p:nvSpPr>
        <p:spPr>
          <a:xfrm>
            <a:off x="5416417" y="4604776"/>
            <a:ext cx="243204" cy="84455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8" name="object 30">
            <a:extLst>
              <a:ext uri="{FF2B5EF4-FFF2-40B4-BE49-F238E27FC236}">
                <a16:creationId xmlns:a16="http://schemas.microsoft.com/office/drawing/2014/main" id="{0A230D20-FA0B-F5E0-F213-8A9C46F6B183}"/>
              </a:ext>
            </a:extLst>
          </p:cNvPr>
          <p:cNvSpPr/>
          <p:nvPr/>
        </p:nvSpPr>
        <p:spPr>
          <a:xfrm>
            <a:off x="5026654" y="4395122"/>
            <a:ext cx="276225" cy="288290"/>
          </a:xfrm>
          <a:custGeom>
            <a:avLst/>
            <a:gdLst/>
            <a:ahLst/>
            <a:cxnLst/>
            <a:rect l="l" t="t" r="r" b="b"/>
            <a:pathLst>
              <a:path w="276225" h="288289">
                <a:moveTo>
                  <a:pt x="137922" y="0"/>
                </a:moveTo>
                <a:lnTo>
                  <a:pt x="94317" y="7345"/>
                </a:lnTo>
                <a:lnTo>
                  <a:pt x="56455" y="27797"/>
                </a:lnTo>
                <a:lnTo>
                  <a:pt x="26602" y="58978"/>
                </a:lnTo>
                <a:lnTo>
                  <a:pt x="7028" y="98511"/>
                </a:lnTo>
                <a:lnTo>
                  <a:pt x="0" y="144018"/>
                </a:lnTo>
                <a:lnTo>
                  <a:pt x="7028" y="189524"/>
                </a:lnTo>
                <a:lnTo>
                  <a:pt x="26602" y="229057"/>
                </a:lnTo>
                <a:lnTo>
                  <a:pt x="56455" y="260238"/>
                </a:lnTo>
                <a:lnTo>
                  <a:pt x="94317" y="280690"/>
                </a:lnTo>
                <a:lnTo>
                  <a:pt x="137922" y="288035"/>
                </a:lnTo>
                <a:lnTo>
                  <a:pt x="181526" y="280690"/>
                </a:lnTo>
                <a:lnTo>
                  <a:pt x="219388" y="260238"/>
                </a:lnTo>
                <a:lnTo>
                  <a:pt x="249241" y="229057"/>
                </a:lnTo>
                <a:lnTo>
                  <a:pt x="268815" y="189524"/>
                </a:lnTo>
                <a:lnTo>
                  <a:pt x="275844" y="144018"/>
                </a:lnTo>
                <a:lnTo>
                  <a:pt x="268815" y="98511"/>
                </a:lnTo>
                <a:lnTo>
                  <a:pt x="249241" y="58978"/>
                </a:lnTo>
                <a:lnTo>
                  <a:pt x="219388" y="27797"/>
                </a:lnTo>
                <a:lnTo>
                  <a:pt x="181526" y="7345"/>
                </a:lnTo>
                <a:lnTo>
                  <a:pt x="137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F0DABBEF-7D36-7D4C-96C6-782983F49A61}"/>
              </a:ext>
            </a:extLst>
          </p:cNvPr>
          <p:cNvSpPr/>
          <p:nvPr/>
        </p:nvSpPr>
        <p:spPr>
          <a:xfrm>
            <a:off x="5026654" y="4395122"/>
            <a:ext cx="276225" cy="288290"/>
          </a:xfrm>
          <a:custGeom>
            <a:avLst/>
            <a:gdLst/>
            <a:ahLst/>
            <a:cxnLst/>
            <a:rect l="l" t="t" r="r" b="b"/>
            <a:pathLst>
              <a:path w="276225" h="288289">
                <a:moveTo>
                  <a:pt x="0" y="144018"/>
                </a:moveTo>
                <a:lnTo>
                  <a:pt x="7028" y="98511"/>
                </a:lnTo>
                <a:lnTo>
                  <a:pt x="26602" y="58978"/>
                </a:lnTo>
                <a:lnTo>
                  <a:pt x="56455" y="27797"/>
                </a:lnTo>
                <a:lnTo>
                  <a:pt x="94317" y="7345"/>
                </a:lnTo>
                <a:lnTo>
                  <a:pt x="137922" y="0"/>
                </a:lnTo>
                <a:lnTo>
                  <a:pt x="181526" y="7345"/>
                </a:lnTo>
                <a:lnTo>
                  <a:pt x="219388" y="27797"/>
                </a:lnTo>
                <a:lnTo>
                  <a:pt x="249241" y="58978"/>
                </a:lnTo>
                <a:lnTo>
                  <a:pt x="268815" y="98511"/>
                </a:lnTo>
                <a:lnTo>
                  <a:pt x="275844" y="144018"/>
                </a:lnTo>
                <a:lnTo>
                  <a:pt x="268815" y="189524"/>
                </a:lnTo>
                <a:lnTo>
                  <a:pt x="249241" y="229057"/>
                </a:lnTo>
                <a:lnTo>
                  <a:pt x="219388" y="260238"/>
                </a:lnTo>
                <a:lnTo>
                  <a:pt x="181526" y="280690"/>
                </a:lnTo>
                <a:lnTo>
                  <a:pt x="137922" y="288035"/>
                </a:lnTo>
                <a:lnTo>
                  <a:pt x="94317" y="280690"/>
                </a:lnTo>
                <a:lnTo>
                  <a:pt x="56455" y="260238"/>
                </a:lnTo>
                <a:lnTo>
                  <a:pt x="26602" y="229057"/>
                </a:lnTo>
                <a:lnTo>
                  <a:pt x="7028" y="189524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92D02649-1946-C6F2-95FB-FDA45DA4EB25}"/>
              </a:ext>
            </a:extLst>
          </p:cNvPr>
          <p:cNvSpPr txBox="1"/>
          <p:nvPr/>
        </p:nvSpPr>
        <p:spPr>
          <a:xfrm>
            <a:off x="3632195" y="4383439"/>
            <a:ext cx="1579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0815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B04A8FC6-B40E-1842-BF94-DC74A2635390}"/>
              </a:ext>
            </a:extLst>
          </p:cNvPr>
          <p:cNvSpPr/>
          <p:nvPr/>
        </p:nvSpPr>
        <p:spPr>
          <a:xfrm>
            <a:off x="3847079" y="4823366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137159" y="0"/>
                </a:moveTo>
                <a:lnTo>
                  <a:pt x="93829" y="7345"/>
                </a:lnTo>
                <a:lnTo>
                  <a:pt x="56180" y="27797"/>
                </a:lnTo>
                <a:lnTo>
                  <a:pt x="26481" y="58978"/>
                </a:lnTo>
                <a:lnTo>
                  <a:pt x="6998" y="98511"/>
                </a:lnTo>
                <a:lnTo>
                  <a:pt x="0" y="144017"/>
                </a:lnTo>
                <a:lnTo>
                  <a:pt x="6998" y="189524"/>
                </a:lnTo>
                <a:lnTo>
                  <a:pt x="26481" y="229057"/>
                </a:lnTo>
                <a:lnTo>
                  <a:pt x="56180" y="260238"/>
                </a:lnTo>
                <a:lnTo>
                  <a:pt x="93829" y="280690"/>
                </a:lnTo>
                <a:lnTo>
                  <a:pt x="137159" y="288035"/>
                </a:lnTo>
                <a:lnTo>
                  <a:pt x="180490" y="280690"/>
                </a:lnTo>
                <a:lnTo>
                  <a:pt x="218139" y="260238"/>
                </a:lnTo>
                <a:lnTo>
                  <a:pt x="247838" y="229057"/>
                </a:lnTo>
                <a:lnTo>
                  <a:pt x="267321" y="189524"/>
                </a:lnTo>
                <a:lnTo>
                  <a:pt x="274319" y="144017"/>
                </a:lnTo>
                <a:lnTo>
                  <a:pt x="267321" y="98511"/>
                </a:lnTo>
                <a:lnTo>
                  <a:pt x="247838" y="58978"/>
                </a:lnTo>
                <a:lnTo>
                  <a:pt x="218139" y="27797"/>
                </a:lnTo>
                <a:lnTo>
                  <a:pt x="180490" y="7345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508B944F-9AC3-18F3-AB4F-B29914063877}"/>
              </a:ext>
            </a:extLst>
          </p:cNvPr>
          <p:cNvSpPr/>
          <p:nvPr/>
        </p:nvSpPr>
        <p:spPr>
          <a:xfrm>
            <a:off x="3847079" y="4823366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0" y="144017"/>
                </a:moveTo>
                <a:lnTo>
                  <a:pt x="6998" y="98511"/>
                </a:lnTo>
                <a:lnTo>
                  <a:pt x="26481" y="58978"/>
                </a:lnTo>
                <a:lnTo>
                  <a:pt x="56180" y="27797"/>
                </a:lnTo>
                <a:lnTo>
                  <a:pt x="93829" y="7345"/>
                </a:lnTo>
                <a:lnTo>
                  <a:pt x="137159" y="0"/>
                </a:lnTo>
                <a:lnTo>
                  <a:pt x="180490" y="7345"/>
                </a:lnTo>
                <a:lnTo>
                  <a:pt x="218139" y="27797"/>
                </a:lnTo>
                <a:lnTo>
                  <a:pt x="247838" y="58978"/>
                </a:lnTo>
                <a:lnTo>
                  <a:pt x="267321" y="98511"/>
                </a:lnTo>
                <a:lnTo>
                  <a:pt x="274319" y="144017"/>
                </a:lnTo>
                <a:lnTo>
                  <a:pt x="267321" y="189524"/>
                </a:lnTo>
                <a:lnTo>
                  <a:pt x="247838" y="229057"/>
                </a:lnTo>
                <a:lnTo>
                  <a:pt x="218139" y="260238"/>
                </a:lnTo>
                <a:lnTo>
                  <a:pt x="180490" y="280690"/>
                </a:lnTo>
                <a:lnTo>
                  <a:pt x="137159" y="288035"/>
                </a:lnTo>
                <a:lnTo>
                  <a:pt x="93829" y="280690"/>
                </a:lnTo>
                <a:lnTo>
                  <a:pt x="56180" y="260238"/>
                </a:lnTo>
                <a:lnTo>
                  <a:pt x="26481" y="229057"/>
                </a:lnTo>
                <a:lnTo>
                  <a:pt x="6998" y="189524"/>
                </a:lnTo>
                <a:lnTo>
                  <a:pt x="0" y="14401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2582BF5C-91A6-4860-E7AC-1E49AD96858C}"/>
              </a:ext>
            </a:extLst>
          </p:cNvPr>
          <p:cNvSpPr txBox="1"/>
          <p:nvPr/>
        </p:nvSpPr>
        <p:spPr>
          <a:xfrm>
            <a:off x="3858889" y="4708746"/>
            <a:ext cx="180340" cy="78041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910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96BAD241-CFE1-DC5F-A0BB-DCE9C92D6BEB}"/>
              </a:ext>
            </a:extLst>
          </p:cNvPr>
          <p:cNvSpPr/>
          <p:nvPr/>
        </p:nvSpPr>
        <p:spPr>
          <a:xfrm>
            <a:off x="3953758" y="5746910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137160" y="0"/>
                </a:moveTo>
                <a:lnTo>
                  <a:pt x="93829" y="7345"/>
                </a:lnTo>
                <a:lnTo>
                  <a:pt x="56180" y="27797"/>
                </a:lnTo>
                <a:lnTo>
                  <a:pt x="26481" y="58978"/>
                </a:lnTo>
                <a:lnTo>
                  <a:pt x="6998" y="98511"/>
                </a:lnTo>
                <a:lnTo>
                  <a:pt x="0" y="144017"/>
                </a:lnTo>
                <a:lnTo>
                  <a:pt x="6998" y="189524"/>
                </a:lnTo>
                <a:lnTo>
                  <a:pt x="26481" y="229057"/>
                </a:lnTo>
                <a:lnTo>
                  <a:pt x="56180" y="260238"/>
                </a:lnTo>
                <a:lnTo>
                  <a:pt x="93829" y="280690"/>
                </a:lnTo>
                <a:lnTo>
                  <a:pt x="137160" y="288035"/>
                </a:lnTo>
                <a:lnTo>
                  <a:pt x="180490" y="280690"/>
                </a:lnTo>
                <a:lnTo>
                  <a:pt x="218139" y="260238"/>
                </a:lnTo>
                <a:lnTo>
                  <a:pt x="247838" y="229057"/>
                </a:lnTo>
                <a:lnTo>
                  <a:pt x="267321" y="189524"/>
                </a:lnTo>
                <a:lnTo>
                  <a:pt x="274320" y="144017"/>
                </a:lnTo>
                <a:lnTo>
                  <a:pt x="267321" y="98511"/>
                </a:lnTo>
                <a:lnTo>
                  <a:pt x="247838" y="58978"/>
                </a:lnTo>
                <a:lnTo>
                  <a:pt x="218139" y="27797"/>
                </a:lnTo>
                <a:lnTo>
                  <a:pt x="180490" y="7345"/>
                </a:lnTo>
                <a:lnTo>
                  <a:pt x="137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4BC93566-5854-AFF1-2059-85DB342FA770}"/>
              </a:ext>
            </a:extLst>
          </p:cNvPr>
          <p:cNvSpPr/>
          <p:nvPr/>
        </p:nvSpPr>
        <p:spPr>
          <a:xfrm>
            <a:off x="3953758" y="5746910"/>
            <a:ext cx="274320" cy="288290"/>
          </a:xfrm>
          <a:custGeom>
            <a:avLst/>
            <a:gdLst/>
            <a:ahLst/>
            <a:cxnLst/>
            <a:rect l="l" t="t" r="r" b="b"/>
            <a:pathLst>
              <a:path w="274319" h="288289">
                <a:moveTo>
                  <a:pt x="0" y="144017"/>
                </a:moveTo>
                <a:lnTo>
                  <a:pt x="6998" y="98511"/>
                </a:lnTo>
                <a:lnTo>
                  <a:pt x="26481" y="58978"/>
                </a:lnTo>
                <a:lnTo>
                  <a:pt x="56180" y="27797"/>
                </a:lnTo>
                <a:lnTo>
                  <a:pt x="93829" y="7345"/>
                </a:lnTo>
                <a:lnTo>
                  <a:pt x="137160" y="0"/>
                </a:lnTo>
                <a:lnTo>
                  <a:pt x="180490" y="7345"/>
                </a:lnTo>
                <a:lnTo>
                  <a:pt x="218139" y="27797"/>
                </a:lnTo>
                <a:lnTo>
                  <a:pt x="247838" y="58978"/>
                </a:lnTo>
                <a:lnTo>
                  <a:pt x="267321" y="98511"/>
                </a:lnTo>
                <a:lnTo>
                  <a:pt x="274320" y="144017"/>
                </a:lnTo>
                <a:lnTo>
                  <a:pt x="267321" y="189524"/>
                </a:lnTo>
                <a:lnTo>
                  <a:pt x="247838" y="229057"/>
                </a:lnTo>
                <a:lnTo>
                  <a:pt x="218139" y="260238"/>
                </a:lnTo>
                <a:lnTo>
                  <a:pt x="180490" y="280690"/>
                </a:lnTo>
                <a:lnTo>
                  <a:pt x="137160" y="288035"/>
                </a:lnTo>
                <a:lnTo>
                  <a:pt x="93829" y="280690"/>
                </a:lnTo>
                <a:lnTo>
                  <a:pt x="56180" y="260238"/>
                </a:lnTo>
                <a:lnTo>
                  <a:pt x="26481" y="229057"/>
                </a:lnTo>
                <a:lnTo>
                  <a:pt x="6998" y="189524"/>
                </a:lnTo>
                <a:lnTo>
                  <a:pt x="0" y="14401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1476B783-A1DF-FF92-AE3A-C18652D89981}"/>
              </a:ext>
            </a:extLst>
          </p:cNvPr>
          <p:cNvSpPr txBox="1"/>
          <p:nvPr/>
        </p:nvSpPr>
        <p:spPr>
          <a:xfrm>
            <a:off x="3987286" y="573560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7" name="object 39">
            <a:extLst>
              <a:ext uri="{FF2B5EF4-FFF2-40B4-BE49-F238E27FC236}">
                <a16:creationId xmlns:a16="http://schemas.microsoft.com/office/drawing/2014/main" id="{3B08AD13-427C-2A15-7C4A-940E829E51EA}"/>
              </a:ext>
            </a:extLst>
          </p:cNvPr>
          <p:cNvSpPr/>
          <p:nvPr/>
        </p:nvSpPr>
        <p:spPr>
          <a:xfrm>
            <a:off x="7170922" y="4539903"/>
            <a:ext cx="699135" cy="555625"/>
          </a:xfrm>
          <a:custGeom>
            <a:avLst/>
            <a:gdLst/>
            <a:ahLst/>
            <a:cxnLst/>
            <a:rect l="l" t="t" r="r" b="b"/>
            <a:pathLst>
              <a:path w="699135" h="555625">
                <a:moveTo>
                  <a:pt x="698880" y="0"/>
                </a:moveTo>
                <a:lnTo>
                  <a:pt x="0" y="55537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0">
            <a:extLst>
              <a:ext uri="{FF2B5EF4-FFF2-40B4-BE49-F238E27FC236}">
                <a16:creationId xmlns:a16="http://schemas.microsoft.com/office/drawing/2014/main" id="{1FA786E2-3352-2CD1-41DD-96B3F90F62DA}"/>
              </a:ext>
            </a:extLst>
          </p:cNvPr>
          <p:cNvSpPr/>
          <p:nvPr/>
        </p:nvSpPr>
        <p:spPr>
          <a:xfrm>
            <a:off x="7829291" y="427777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6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4"/>
                </a:lnTo>
                <a:lnTo>
                  <a:pt x="6912" y="202557"/>
                </a:lnTo>
                <a:lnTo>
                  <a:pt x="26164" y="244809"/>
                </a:lnTo>
                <a:lnTo>
                  <a:pt x="55522" y="278136"/>
                </a:lnTo>
                <a:lnTo>
                  <a:pt x="92756" y="299996"/>
                </a:lnTo>
                <a:lnTo>
                  <a:pt x="135636" y="307848"/>
                </a:lnTo>
                <a:lnTo>
                  <a:pt x="178515" y="299996"/>
                </a:lnTo>
                <a:lnTo>
                  <a:pt x="215749" y="278136"/>
                </a:lnTo>
                <a:lnTo>
                  <a:pt x="245107" y="244809"/>
                </a:lnTo>
                <a:lnTo>
                  <a:pt x="264359" y="202557"/>
                </a:lnTo>
                <a:lnTo>
                  <a:pt x="271272" y="153924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1">
            <a:extLst>
              <a:ext uri="{FF2B5EF4-FFF2-40B4-BE49-F238E27FC236}">
                <a16:creationId xmlns:a16="http://schemas.microsoft.com/office/drawing/2014/main" id="{45BC3D99-E3EE-BBB7-B76D-68DC5A6662CD}"/>
              </a:ext>
            </a:extLst>
          </p:cNvPr>
          <p:cNvSpPr/>
          <p:nvPr/>
        </p:nvSpPr>
        <p:spPr>
          <a:xfrm>
            <a:off x="7829291" y="427777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4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6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2" y="153924"/>
                </a:lnTo>
                <a:lnTo>
                  <a:pt x="264359" y="202557"/>
                </a:lnTo>
                <a:lnTo>
                  <a:pt x="245107" y="244809"/>
                </a:lnTo>
                <a:lnTo>
                  <a:pt x="215749" y="278136"/>
                </a:lnTo>
                <a:lnTo>
                  <a:pt x="178515" y="299996"/>
                </a:lnTo>
                <a:lnTo>
                  <a:pt x="135636" y="307848"/>
                </a:lnTo>
                <a:lnTo>
                  <a:pt x="92756" y="299996"/>
                </a:lnTo>
                <a:lnTo>
                  <a:pt x="55522" y="278136"/>
                </a:lnTo>
                <a:lnTo>
                  <a:pt x="26164" y="244809"/>
                </a:lnTo>
                <a:lnTo>
                  <a:pt x="6912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2">
            <a:extLst>
              <a:ext uri="{FF2B5EF4-FFF2-40B4-BE49-F238E27FC236}">
                <a16:creationId xmlns:a16="http://schemas.microsoft.com/office/drawing/2014/main" id="{2B270440-C749-B7D5-0A51-5A9D20618303}"/>
              </a:ext>
            </a:extLst>
          </p:cNvPr>
          <p:cNvSpPr/>
          <p:nvPr/>
        </p:nvSpPr>
        <p:spPr>
          <a:xfrm>
            <a:off x="7033763" y="5096163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8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8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6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3">
            <a:extLst>
              <a:ext uri="{FF2B5EF4-FFF2-40B4-BE49-F238E27FC236}">
                <a16:creationId xmlns:a16="http://schemas.microsoft.com/office/drawing/2014/main" id="{35A638F3-2A24-DE16-158B-569C43A1BEEB}"/>
              </a:ext>
            </a:extLst>
          </p:cNvPr>
          <p:cNvSpPr/>
          <p:nvPr/>
        </p:nvSpPr>
        <p:spPr>
          <a:xfrm>
            <a:off x="7033763" y="5096163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8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6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8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4">
            <a:extLst>
              <a:ext uri="{FF2B5EF4-FFF2-40B4-BE49-F238E27FC236}">
                <a16:creationId xmlns:a16="http://schemas.microsoft.com/office/drawing/2014/main" id="{D035FB8C-AB6D-B896-1CB3-300A6C0ED88A}"/>
              </a:ext>
            </a:extLst>
          </p:cNvPr>
          <p:cNvSpPr txBox="1"/>
          <p:nvPr/>
        </p:nvSpPr>
        <p:spPr>
          <a:xfrm>
            <a:off x="7068179" y="5093953"/>
            <a:ext cx="149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DejaVu Sans"/>
                <a:cs typeface="DejaVu Sans"/>
              </a:rPr>
              <a:t>𝑏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3" name="object 45">
            <a:extLst>
              <a:ext uri="{FF2B5EF4-FFF2-40B4-BE49-F238E27FC236}">
                <a16:creationId xmlns:a16="http://schemas.microsoft.com/office/drawing/2014/main" id="{1FFE98F8-DC03-E07E-F0FD-54FBAC882ECD}"/>
              </a:ext>
            </a:extLst>
          </p:cNvPr>
          <p:cNvSpPr/>
          <p:nvPr/>
        </p:nvSpPr>
        <p:spPr>
          <a:xfrm>
            <a:off x="7385807" y="5940459"/>
            <a:ext cx="271780" cy="309880"/>
          </a:xfrm>
          <a:custGeom>
            <a:avLst/>
            <a:gdLst/>
            <a:ahLst/>
            <a:cxnLst/>
            <a:rect l="l" t="t" r="r" b="b"/>
            <a:pathLst>
              <a:path w="271779" h="309879">
                <a:moveTo>
                  <a:pt x="0" y="154685"/>
                </a:moveTo>
                <a:lnTo>
                  <a:pt x="6912" y="105792"/>
                </a:lnTo>
                <a:lnTo>
                  <a:pt x="26164" y="63329"/>
                </a:lnTo>
                <a:lnTo>
                  <a:pt x="55522" y="29844"/>
                </a:lnTo>
                <a:lnTo>
                  <a:pt x="92756" y="7885"/>
                </a:lnTo>
                <a:lnTo>
                  <a:pt x="135635" y="0"/>
                </a:lnTo>
                <a:lnTo>
                  <a:pt x="178515" y="7885"/>
                </a:lnTo>
                <a:lnTo>
                  <a:pt x="215749" y="29844"/>
                </a:lnTo>
                <a:lnTo>
                  <a:pt x="245107" y="63329"/>
                </a:lnTo>
                <a:lnTo>
                  <a:pt x="264359" y="105792"/>
                </a:lnTo>
                <a:lnTo>
                  <a:pt x="271271" y="154685"/>
                </a:lnTo>
                <a:lnTo>
                  <a:pt x="264359" y="203579"/>
                </a:lnTo>
                <a:lnTo>
                  <a:pt x="245107" y="246042"/>
                </a:lnTo>
                <a:lnTo>
                  <a:pt x="215749" y="279527"/>
                </a:lnTo>
                <a:lnTo>
                  <a:pt x="178515" y="301486"/>
                </a:lnTo>
                <a:lnTo>
                  <a:pt x="135635" y="309371"/>
                </a:lnTo>
                <a:lnTo>
                  <a:pt x="92756" y="301486"/>
                </a:lnTo>
                <a:lnTo>
                  <a:pt x="55522" y="279527"/>
                </a:lnTo>
                <a:lnTo>
                  <a:pt x="26164" y="246042"/>
                </a:lnTo>
                <a:lnTo>
                  <a:pt x="6912" y="203579"/>
                </a:lnTo>
                <a:lnTo>
                  <a:pt x="0" y="154685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6">
            <a:extLst>
              <a:ext uri="{FF2B5EF4-FFF2-40B4-BE49-F238E27FC236}">
                <a16:creationId xmlns:a16="http://schemas.microsoft.com/office/drawing/2014/main" id="{B8499D6F-3839-9063-234D-C437B1A5E3A6}"/>
              </a:ext>
            </a:extLst>
          </p:cNvPr>
          <p:cNvSpPr/>
          <p:nvPr/>
        </p:nvSpPr>
        <p:spPr>
          <a:xfrm>
            <a:off x="7170922" y="5404010"/>
            <a:ext cx="255270" cy="582295"/>
          </a:xfrm>
          <a:custGeom>
            <a:avLst/>
            <a:gdLst/>
            <a:ahLst/>
            <a:cxnLst/>
            <a:rect l="l" t="t" r="r" b="b"/>
            <a:pathLst>
              <a:path w="255270" h="582295">
                <a:moveTo>
                  <a:pt x="0" y="0"/>
                </a:moveTo>
                <a:lnTo>
                  <a:pt x="255142" y="58204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7">
            <a:extLst>
              <a:ext uri="{FF2B5EF4-FFF2-40B4-BE49-F238E27FC236}">
                <a16:creationId xmlns:a16="http://schemas.microsoft.com/office/drawing/2014/main" id="{2D5819DA-5673-6EED-4E8B-33F2FFE88354}"/>
              </a:ext>
            </a:extLst>
          </p:cNvPr>
          <p:cNvSpPr/>
          <p:nvPr/>
        </p:nvSpPr>
        <p:spPr>
          <a:xfrm>
            <a:off x="7657078" y="5986178"/>
            <a:ext cx="562610" cy="109855"/>
          </a:xfrm>
          <a:custGeom>
            <a:avLst/>
            <a:gdLst/>
            <a:ahLst/>
            <a:cxnLst/>
            <a:rect l="l" t="t" r="r" b="b"/>
            <a:pathLst>
              <a:path w="562609" h="109854">
                <a:moveTo>
                  <a:pt x="0" y="109423"/>
                </a:moveTo>
                <a:lnTo>
                  <a:pt x="56261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8">
            <a:extLst>
              <a:ext uri="{FF2B5EF4-FFF2-40B4-BE49-F238E27FC236}">
                <a16:creationId xmlns:a16="http://schemas.microsoft.com/office/drawing/2014/main" id="{3D8934CF-E5B2-6B85-223D-A9D1E00E224A}"/>
              </a:ext>
            </a:extLst>
          </p:cNvPr>
          <p:cNvSpPr/>
          <p:nvPr/>
        </p:nvSpPr>
        <p:spPr>
          <a:xfrm>
            <a:off x="8210291" y="5042822"/>
            <a:ext cx="106045" cy="679450"/>
          </a:xfrm>
          <a:custGeom>
            <a:avLst/>
            <a:gdLst/>
            <a:ahLst/>
            <a:cxnLst/>
            <a:rect l="l" t="t" r="r" b="b"/>
            <a:pathLst>
              <a:path w="106045" h="679450">
                <a:moveTo>
                  <a:pt x="106045" y="679195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9">
            <a:extLst>
              <a:ext uri="{FF2B5EF4-FFF2-40B4-BE49-F238E27FC236}">
                <a16:creationId xmlns:a16="http://schemas.microsoft.com/office/drawing/2014/main" id="{C68C7897-956E-D263-272C-3D219ADE9CCA}"/>
              </a:ext>
            </a:extLst>
          </p:cNvPr>
          <p:cNvSpPr/>
          <p:nvPr/>
        </p:nvSpPr>
        <p:spPr>
          <a:xfrm>
            <a:off x="9476734" y="4539903"/>
            <a:ext cx="249554" cy="555625"/>
          </a:xfrm>
          <a:custGeom>
            <a:avLst/>
            <a:gdLst/>
            <a:ahLst/>
            <a:cxnLst/>
            <a:rect l="l" t="t" r="r" b="b"/>
            <a:pathLst>
              <a:path w="249554" h="555625">
                <a:moveTo>
                  <a:pt x="249554" y="55537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50">
            <a:extLst>
              <a:ext uri="{FF2B5EF4-FFF2-40B4-BE49-F238E27FC236}">
                <a16:creationId xmlns:a16="http://schemas.microsoft.com/office/drawing/2014/main" id="{DAB33023-CCBF-C7F6-ABC7-085FECDE2B55}"/>
              </a:ext>
            </a:extLst>
          </p:cNvPr>
          <p:cNvSpPr/>
          <p:nvPr/>
        </p:nvSpPr>
        <p:spPr>
          <a:xfrm>
            <a:off x="7617454" y="4539903"/>
            <a:ext cx="1666239" cy="1445895"/>
          </a:xfrm>
          <a:custGeom>
            <a:avLst/>
            <a:gdLst/>
            <a:ahLst/>
            <a:cxnLst/>
            <a:rect l="l" t="t" r="r" b="b"/>
            <a:pathLst>
              <a:path w="1666240" h="1445895">
                <a:moveTo>
                  <a:pt x="0" y="1445895"/>
                </a:moveTo>
                <a:lnTo>
                  <a:pt x="166598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1">
            <a:extLst>
              <a:ext uri="{FF2B5EF4-FFF2-40B4-BE49-F238E27FC236}">
                <a16:creationId xmlns:a16="http://schemas.microsoft.com/office/drawing/2014/main" id="{F60B42CC-8197-2D54-F0F3-4755C545145E}"/>
              </a:ext>
            </a:extLst>
          </p:cNvPr>
          <p:cNvSpPr/>
          <p:nvPr/>
        </p:nvSpPr>
        <p:spPr>
          <a:xfrm>
            <a:off x="8306303" y="4998627"/>
            <a:ext cx="686435" cy="970280"/>
          </a:xfrm>
          <a:custGeom>
            <a:avLst/>
            <a:gdLst/>
            <a:ahLst/>
            <a:cxnLst/>
            <a:rect l="l" t="t" r="r" b="b"/>
            <a:pathLst>
              <a:path w="686434" h="970279">
                <a:moveTo>
                  <a:pt x="685926" y="97015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2">
            <a:extLst>
              <a:ext uri="{FF2B5EF4-FFF2-40B4-BE49-F238E27FC236}">
                <a16:creationId xmlns:a16="http://schemas.microsoft.com/office/drawing/2014/main" id="{1D3B3259-319C-5AED-9177-47EA88DE4755}"/>
              </a:ext>
            </a:extLst>
          </p:cNvPr>
          <p:cNvSpPr txBox="1"/>
          <p:nvPr/>
        </p:nvSpPr>
        <p:spPr>
          <a:xfrm>
            <a:off x="7352533" y="463743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1" name="object 53">
            <a:extLst>
              <a:ext uri="{FF2B5EF4-FFF2-40B4-BE49-F238E27FC236}">
                <a16:creationId xmlns:a16="http://schemas.microsoft.com/office/drawing/2014/main" id="{4BD53440-06EB-52F5-8A78-ECCEDE180D98}"/>
              </a:ext>
            </a:extLst>
          </p:cNvPr>
          <p:cNvSpPr txBox="1"/>
          <p:nvPr/>
        </p:nvSpPr>
        <p:spPr>
          <a:xfrm>
            <a:off x="7183115" y="5754784"/>
            <a:ext cx="375285" cy="48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1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  <a:p>
            <a:pPr marR="5080" algn="r">
              <a:lnSpc>
                <a:spcPts val="1810"/>
              </a:lnSpc>
            </a:pPr>
            <a:r>
              <a:rPr sz="1800" spc="-425" dirty="0">
                <a:latin typeface="DejaVu Sans"/>
                <a:cs typeface="DejaVu Sans"/>
              </a:rPr>
              <a:t>𝑐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2" name="object 55">
            <a:extLst>
              <a:ext uri="{FF2B5EF4-FFF2-40B4-BE49-F238E27FC236}">
                <a16:creationId xmlns:a16="http://schemas.microsoft.com/office/drawing/2014/main" id="{FAE03846-B6E0-70F8-4594-6E989DAE7E3F}"/>
              </a:ext>
            </a:extLst>
          </p:cNvPr>
          <p:cNvSpPr txBox="1"/>
          <p:nvPr/>
        </p:nvSpPr>
        <p:spPr>
          <a:xfrm>
            <a:off x="8724132" y="4586461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Georgia"/>
                <a:cs typeface="Georgia"/>
              </a:rPr>
              <a:t>5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3" name="object 56">
            <a:extLst>
              <a:ext uri="{FF2B5EF4-FFF2-40B4-BE49-F238E27FC236}">
                <a16:creationId xmlns:a16="http://schemas.microsoft.com/office/drawing/2014/main" id="{EEFB2B8E-7F64-9B7A-E1B0-896C2F1A4261}"/>
              </a:ext>
            </a:extLst>
          </p:cNvPr>
          <p:cNvSpPr/>
          <p:nvPr/>
        </p:nvSpPr>
        <p:spPr>
          <a:xfrm>
            <a:off x="8952479" y="592369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5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3"/>
                </a:lnTo>
                <a:lnTo>
                  <a:pt x="6912" y="202577"/>
                </a:lnTo>
                <a:lnTo>
                  <a:pt x="26164" y="244831"/>
                </a:lnTo>
                <a:lnTo>
                  <a:pt x="55522" y="278150"/>
                </a:lnTo>
                <a:lnTo>
                  <a:pt x="92756" y="300001"/>
                </a:lnTo>
                <a:lnTo>
                  <a:pt x="135635" y="307847"/>
                </a:lnTo>
                <a:lnTo>
                  <a:pt x="178515" y="300001"/>
                </a:lnTo>
                <a:lnTo>
                  <a:pt x="215749" y="278150"/>
                </a:lnTo>
                <a:lnTo>
                  <a:pt x="245107" y="244831"/>
                </a:lnTo>
                <a:lnTo>
                  <a:pt x="264359" y="202577"/>
                </a:lnTo>
                <a:lnTo>
                  <a:pt x="271272" y="153923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7">
            <a:extLst>
              <a:ext uri="{FF2B5EF4-FFF2-40B4-BE49-F238E27FC236}">
                <a16:creationId xmlns:a16="http://schemas.microsoft.com/office/drawing/2014/main" id="{8A9B20EC-232F-5336-645B-9B1184630471}"/>
              </a:ext>
            </a:extLst>
          </p:cNvPr>
          <p:cNvSpPr/>
          <p:nvPr/>
        </p:nvSpPr>
        <p:spPr>
          <a:xfrm>
            <a:off x="8952479" y="592369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3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5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2" y="153923"/>
                </a:lnTo>
                <a:lnTo>
                  <a:pt x="264359" y="202577"/>
                </a:lnTo>
                <a:lnTo>
                  <a:pt x="245107" y="244831"/>
                </a:lnTo>
                <a:lnTo>
                  <a:pt x="215749" y="278150"/>
                </a:lnTo>
                <a:lnTo>
                  <a:pt x="178515" y="300001"/>
                </a:lnTo>
                <a:lnTo>
                  <a:pt x="135635" y="307847"/>
                </a:lnTo>
                <a:lnTo>
                  <a:pt x="92756" y="300001"/>
                </a:lnTo>
                <a:lnTo>
                  <a:pt x="55522" y="278150"/>
                </a:lnTo>
                <a:lnTo>
                  <a:pt x="26164" y="244831"/>
                </a:lnTo>
                <a:lnTo>
                  <a:pt x="6912" y="202577"/>
                </a:lnTo>
                <a:lnTo>
                  <a:pt x="0" y="15392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8">
            <a:extLst>
              <a:ext uri="{FF2B5EF4-FFF2-40B4-BE49-F238E27FC236}">
                <a16:creationId xmlns:a16="http://schemas.microsoft.com/office/drawing/2014/main" id="{2043A37A-9EB1-2E3A-E9C4-D99489629BBF}"/>
              </a:ext>
            </a:extLst>
          </p:cNvPr>
          <p:cNvSpPr txBox="1"/>
          <p:nvPr/>
        </p:nvSpPr>
        <p:spPr>
          <a:xfrm>
            <a:off x="8817351" y="5464285"/>
            <a:ext cx="322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5" dirty="0">
                <a:latin typeface="Georgia"/>
                <a:cs typeface="Georgia"/>
              </a:rPr>
              <a:t>11</a:t>
            </a:r>
            <a:endParaRPr sz="1800">
              <a:latin typeface="Georgia"/>
              <a:cs typeface="Georgia"/>
            </a:endParaRPr>
          </a:p>
          <a:p>
            <a:pPr marL="176530">
              <a:lnSpc>
                <a:spcPct val="100000"/>
              </a:lnSpc>
              <a:spcBef>
                <a:spcPts val="1440"/>
              </a:spcBef>
            </a:pPr>
            <a:r>
              <a:rPr sz="1800" spc="-60" dirty="0">
                <a:latin typeface="DejaVu Sans"/>
                <a:cs typeface="DejaVu Sans"/>
              </a:rPr>
              <a:t>𝑑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F4E205D7-B6CC-9963-847F-B524FAFFCCD5}"/>
              </a:ext>
            </a:extLst>
          </p:cNvPr>
          <p:cNvSpPr/>
          <p:nvPr/>
        </p:nvSpPr>
        <p:spPr>
          <a:xfrm>
            <a:off x="9589510" y="5096163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5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4"/>
                </a:lnTo>
                <a:lnTo>
                  <a:pt x="6912" y="202557"/>
                </a:lnTo>
                <a:lnTo>
                  <a:pt x="26164" y="244809"/>
                </a:lnTo>
                <a:lnTo>
                  <a:pt x="55522" y="278136"/>
                </a:lnTo>
                <a:lnTo>
                  <a:pt x="92756" y="299996"/>
                </a:lnTo>
                <a:lnTo>
                  <a:pt x="135635" y="307848"/>
                </a:lnTo>
                <a:lnTo>
                  <a:pt x="178515" y="299996"/>
                </a:lnTo>
                <a:lnTo>
                  <a:pt x="215749" y="278136"/>
                </a:lnTo>
                <a:lnTo>
                  <a:pt x="245107" y="244809"/>
                </a:lnTo>
                <a:lnTo>
                  <a:pt x="264359" y="202557"/>
                </a:lnTo>
                <a:lnTo>
                  <a:pt x="271272" y="153924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60">
            <a:extLst>
              <a:ext uri="{FF2B5EF4-FFF2-40B4-BE49-F238E27FC236}">
                <a16:creationId xmlns:a16="http://schemas.microsoft.com/office/drawing/2014/main" id="{1D6A221E-672C-3081-3EC6-EA06595D26B3}"/>
              </a:ext>
            </a:extLst>
          </p:cNvPr>
          <p:cNvSpPr/>
          <p:nvPr/>
        </p:nvSpPr>
        <p:spPr>
          <a:xfrm>
            <a:off x="9589510" y="5096163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4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5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2" y="153924"/>
                </a:lnTo>
                <a:lnTo>
                  <a:pt x="264359" y="202557"/>
                </a:lnTo>
                <a:lnTo>
                  <a:pt x="245107" y="244809"/>
                </a:lnTo>
                <a:lnTo>
                  <a:pt x="215749" y="278136"/>
                </a:lnTo>
                <a:lnTo>
                  <a:pt x="178515" y="299996"/>
                </a:lnTo>
                <a:lnTo>
                  <a:pt x="135635" y="307848"/>
                </a:lnTo>
                <a:lnTo>
                  <a:pt x="92756" y="299996"/>
                </a:lnTo>
                <a:lnTo>
                  <a:pt x="55522" y="278136"/>
                </a:lnTo>
                <a:lnTo>
                  <a:pt x="26164" y="244809"/>
                </a:lnTo>
                <a:lnTo>
                  <a:pt x="6912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231FCCF9-2982-A2CC-3AD0-BFBBFE6A9040}"/>
              </a:ext>
            </a:extLst>
          </p:cNvPr>
          <p:cNvSpPr txBox="1"/>
          <p:nvPr/>
        </p:nvSpPr>
        <p:spPr>
          <a:xfrm>
            <a:off x="9629389" y="4643534"/>
            <a:ext cx="243840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800" spc="-190" dirty="0">
                <a:latin typeface="DejaVu Sans"/>
                <a:cs typeface="DejaVu Sans"/>
              </a:rPr>
              <a:t>𝑒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9" name="object 62">
            <a:extLst>
              <a:ext uri="{FF2B5EF4-FFF2-40B4-BE49-F238E27FC236}">
                <a16:creationId xmlns:a16="http://schemas.microsoft.com/office/drawing/2014/main" id="{462C2DF6-C0D3-4D96-5E2E-F1DD3C557302}"/>
              </a:ext>
            </a:extLst>
          </p:cNvPr>
          <p:cNvSpPr/>
          <p:nvPr/>
        </p:nvSpPr>
        <p:spPr>
          <a:xfrm>
            <a:off x="9243563" y="4277775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8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8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6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3">
            <a:extLst>
              <a:ext uri="{FF2B5EF4-FFF2-40B4-BE49-F238E27FC236}">
                <a16:creationId xmlns:a16="http://schemas.microsoft.com/office/drawing/2014/main" id="{2B691ADB-58F2-BE13-B16A-43F4AE3ECD5D}"/>
              </a:ext>
            </a:extLst>
          </p:cNvPr>
          <p:cNvSpPr/>
          <p:nvPr/>
        </p:nvSpPr>
        <p:spPr>
          <a:xfrm>
            <a:off x="9243563" y="4277775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8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6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8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4">
            <a:extLst>
              <a:ext uri="{FF2B5EF4-FFF2-40B4-BE49-F238E27FC236}">
                <a16:creationId xmlns:a16="http://schemas.microsoft.com/office/drawing/2014/main" id="{F4024D4C-93E9-A27E-91B2-A2438CE2504C}"/>
              </a:ext>
            </a:extLst>
          </p:cNvPr>
          <p:cNvSpPr txBox="1"/>
          <p:nvPr/>
        </p:nvSpPr>
        <p:spPr>
          <a:xfrm>
            <a:off x="7861295" y="4275616"/>
            <a:ext cx="1566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7480" algn="l"/>
              </a:tabLst>
            </a:pPr>
            <a:r>
              <a:rPr sz="1800" spc="-130" dirty="0">
                <a:latin typeface="DejaVu Sans"/>
                <a:cs typeface="DejaVu Sans"/>
              </a:rPr>
              <a:t>𝑎	</a:t>
            </a:r>
            <a:r>
              <a:rPr sz="1800" spc="-155" dirty="0">
                <a:latin typeface="DejaVu Sans"/>
                <a:cs typeface="DejaVu Sans"/>
              </a:rPr>
              <a:t>𝑓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62" name="object 65">
            <a:extLst>
              <a:ext uri="{FF2B5EF4-FFF2-40B4-BE49-F238E27FC236}">
                <a16:creationId xmlns:a16="http://schemas.microsoft.com/office/drawing/2014/main" id="{1466AA42-03F8-C76E-3E6E-4E787D4CA09B}"/>
              </a:ext>
            </a:extLst>
          </p:cNvPr>
          <p:cNvSpPr/>
          <p:nvPr/>
        </p:nvSpPr>
        <p:spPr>
          <a:xfrm>
            <a:off x="8074654" y="473497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135636" y="0"/>
                </a:moveTo>
                <a:lnTo>
                  <a:pt x="92756" y="7851"/>
                </a:lnTo>
                <a:lnTo>
                  <a:pt x="55522" y="29711"/>
                </a:lnTo>
                <a:lnTo>
                  <a:pt x="26164" y="63038"/>
                </a:lnTo>
                <a:lnTo>
                  <a:pt x="6912" y="105290"/>
                </a:lnTo>
                <a:lnTo>
                  <a:pt x="0" y="153924"/>
                </a:lnTo>
                <a:lnTo>
                  <a:pt x="6912" y="202557"/>
                </a:lnTo>
                <a:lnTo>
                  <a:pt x="26164" y="244809"/>
                </a:lnTo>
                <a:lnTo>
                  <a:pt x="55522" y="278136"/>
                </a:lnTo>
                <a:lnTo>
                  <a:pt x="92756" y="299996"/>
                </a:lnTo>
                <a:lnTo>
                  <a:pt x="135636" y="307848"/>
                </a:lnTo>
                <a:lnTo>
                  <a:pt x="178515" y="299996"/>
                </a:lnTo>
                <a:lnTo>
                  <a:pt x="215749" y="278136"/>
                </a:lnTo>
                <a:lnTo>
                  <a:pt x="245107" y="244809"/>
                </a:lnTo>
                <a:lnTo>
                  <a:pt x="264359" y="202557"/>
                </a:lnTo>
                <a:lnTo>
                  <a:pt x="271272" y="153924"/>
                </a:lnTo>
                <a:lnTo>
                  <a:pt x="264359" y="105290"/>
                </a:lnTo>
                <a:lnTo>
                  <a:pt x="245107" y="63038"/>
                </a:lnTo>
                <a:lnTo>
                  <a:pt x="215749" y="29711"/>
                </a:lnTo>
                <a:lnTo>
                  <a:pt x="178515" y="7851"/>
                </a:lnTo>
                <a:lnTo>
                  <a:pt x="1356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6">
            <a:extLst>
              <a:ext uri="{FF2B5EF4-FFF2-40B4-BE49-F238E27FC236}">
                <a16:creationId xmlns:a16="http://schemas.microsoft.com/office/drawing/2014/main" id="{00854DD8-1DD0-2BC0-BE89-0666E10CC310}"/>
              </a:ext>
            </a:extLst>
          </p:cNvPr>
          <p:cNvSpPr/>
          <p:nvPr/>
        </p:nvSpPr>
        <p:spPr>
          <a:xfrm>
            <a:off x="8074654" y="4734975"/>
            <a:ext cx="271780" cy="307975"/>
          </a:xfrm>
          <a:custGeom>
            <a:avLst/>
            <a:gdLst/>
            <a:ahLst/>
            <a:cxnLst/>
            <a:rect l="l" t="t" r="r" b="b"/>
            <a:pathLst>
              <a:path w="271779" h="307975">
                <a:moveTo>
                  <a:pt x="0" y="153924"/>
                </a:moveTo>
                <a:lnTo>
                  <a:pt x="6912" y="105290"/>
                </a:lnTo>
                <a:lnTo>
                  <a:pt x="26164" y="63038"/>
                </a:lnTo>
                <a:lnTo>
                  <a:pt x="55522" y="29711"/>
                </a:lnTo>
                <a:lnTo>
                  <a:pt x="92756" y="7851"/>
                </a:lnTo>
                <a:lnTo>
                  <a:pt x="135636" y="0"/>
                </a:lnTo>
                <a:lnTo>
                  <a:pt x="178515" y="7851"/>
                </a:lnTo>
                <a:lnTo>
                  <a:pt x="215749" y="29711"/>
                </a:lnTo>
                <a:lnTo>
                  <a:pt x="245107" y="63038"/>
                </a:lnTo>
                <a:lnTo>
                  <a:pt x="264359" y="105290"/>
                </a:lnTo>
                <a:lnTo>
                  <a:pt x="271272" y="153924"/>
                </a:lnTo>
                <a:lnTo>
                  <a:pt x="264359" y="202557"/>
                </a:lnTo>
                <a:lnTo>
                  <a:pt x="245107" y="244809"/>
                </a:lnTo>
                <a:lnTo>
                  <a:pt x="215749" y="278136"/>
                </a:lnTo>
                <a:lnTo>
                  <a:pt x="178515" y="299996"/>
                </a:lnTo>
                <a:lnTo>
                  <a:pt x="135636" y="307848"/>
                </a:lnTo>
                <a:lnTo>
                  <a:pt x="92756" y="299996"/>
                </a:lnTo>
                <a:lnTo>
                  <a:pt x="55522" y="278136"/>
                </a:lnTo>
                <a:lnTo>
                  <a:pt x="26164" y="244809"/>
                </a:lnTo>
                <a:lnTo>
                  <a:pt x="6912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7">
            <a:extLst>
              <a:ext uri="{FF2B5EF4-FFF2-40B4-BE49-F238E27FC236}">
                <a16:creationId xmlns:a16="http://schemas.microsoft.com/office/drawing/2014/main" id="{26844DEE-6A67-4623-688F-2D97A301BE78}"/>
              </a:ext>
            </a:extLst>
          </p:cNvPr>
          <p:cNvSpPr txBox="1"/>
          <p:nvPr/>
        </p:nvSpPr>
        <p:spPr>
          <a:xfrm>
            <a:off x="8087735" y="4616484"/>
            <a:ext cx="178435" cy="8083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19"/>
              </a:spcBef>
            </a:pPr>
            <a:r>
              <a:rPr sz="1800" spc="35" dirty="0">
                <a:latin typeface="DejaVu Sans"/>
                <a:cs typeface="DejaVu Sans"/>
              </a:rPr>
              <a:t>𝑔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800" spc="-25" dirty="0">
                <a:latin typeface="Georgia"/>
                <a:cs typeface="Georgia"/>
              </a:rPr>
              <a:t>9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5" name="object 68">
            <a:extLst>
              <a:ext uri="{FF2B5EF4-FFF2-40B4-BE49-F238E27FC236}">
                <a16:creationId xmlns:a16="http://schemas.microsoft.com/office/drawing/2014/main" id="{1A55F790-F467-6A7A-D8F6-F94E4B9FF75E}"/>
              </a:ext>
            </a:extLst>
          </p:cNvPr>
          <p:cNvSpPr/>
          <p:nvPr/>
        </p:nvSpPr>
        <p:spPr>
          <a:xfrm>
            <a:off x="8179810" y="5722527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136398" y="0"/>
                </a:moveTo>
                <a:lnTo>
                  <a:pt x="93293" y="7851"/>
                </a:lnTo>
                <a:lnTo>
                  <a:pt x="55851" y="29711"/>
                </a:lnTo>
                <a:lnTo>
                  <a:pt x="26322" y="63038"/>
                </a:lnTo>
                <a:lnTo>
                  <a:pt x="6955" y="105290"/>
                </a:lnTo>
                <a:lnTo>
                  <a:pt x="0" y="153924"/>
                </a:lnTo>
                <a:lnTo>
                  <a:pt x="6955" y="202557"/>
                </a:lnTo>
                <a:lnTo>
                  <a:pt x="26322" y="244809"/>
                </a:lnTo>
                <a:lnTo>
                  <a:pt x="55851" y="278136"/>
                </a:lnTo>
                <a:lnTo>
                  <a:pt x="93293" y="299996"/>
                </a:lnTo>
                <a:lnTo>
                  <a:pt x="136398" y="307848"/>
                </a:lnTo>
                <a:lnTo>
                  <a:pt x="179502" y="299996"/>
                </a:lnTo>
                <a:lnTo>
                  <a:pt x="216944" y="278136"/>
                </a:lnTo>
                <a:lnTo>
                  <a:pt x="246473" y="244809"/>
                </a:lnTo>
                <a:lnTo>
                  <a:pt x="265840" y="202557"/>
                </a:lnTo>
                <a:lnTo>
                  <a:pt x="272796" y="153924"/>
                </a:lnTo>
                <a:lnTo>
                  <a:pt x="265840" y="105290"/>
                </a:lnTo>
                <a:lnTo>
                  <a:pt x="246473" y="63038"/>
                </a:lnTo>
                <a:lnTo>
                  <a:pt x="216944" y="29711"/>
                </a:lnTo>
                <a:lnTo>
                  <a:pt x="179502" y="7851"/>
                </a:lnTo>
                <a:lnTo>
                  <a:pt x="1363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9">
            <a:extLst>
              <a:ext uri="{FF2B5EF4-FFF2-40B4-BE49-F238E27FC236}">
                <a16:creationId xmlns:a16="http://schemas.microsoft.com/office/drawing/2014/main" id="{83CE73A0-B4B6-CEAD-DBB6-31204FCD9FB8}"/>
              </a:ext>
            </a:extLst>
          </p:cNvPr>
          <p:cNvSpPr/>
          <p:nvPr/>
        </p:nvSpPr>
        <p:spPr>
          <a:xfrm>
            <a:off x="8179810" y="5722527"/>
            <a:ext cx="273050" cy="307975"/>
          </a:xfrm>
          <a:custGeom>
            <a:avLst/>
            <a:gdLst/>
            <a:ahLst/>
            <a:cxnLst/>
            <a:rect l="l" t="t" r="r" b="b"/>
            <a:pathLst>
              <a:path w="273050" h="307975">
                <a:moveTo>
                  <a:pt x="0" y="153924"/>
                </a:moveTo>
                <a:lnTo>
                  <a:pt x="6955" y="105290"/>
                </a:lnTo>
                <a:lnTo>
                  <a:pt x="26322" y="63038"/>
                </a:lnTo>
                <a:lnTo>
                  <a:pt x="55851" y="29711"/>
                </a:lnTo>
                <a:lnTo>
                  <a:pt x="93293" y="7851"/>
                </a:lnTo>
                <a:lnTo>
                  <a:pt x="136398" y="0"/>
                </a:lnTo>
                <a:lnTo>
                  <a:pt x="179502" y="7851"/>
                </a:lnTo>
                <a:lnTo>
                  <a:pt x="216944" y="29711"/>
                </a:lnTo>
                <a:lnTo>
                  <a:pt x="246473" y="63038"/>
                </a:lnTo>
                <a:lnTo>
                  <a:pt x="265840" y="105290"/>
                </a:lnTo>
                <a:lnTo>
                  <a:pt x="272796" y="153924"/>
                </a:lnTo>
                <a:lnTo>
                  <a:pt x="265840" y="202557"/>
                </a:lnTo>
                <a:lnTo>
                  <a:pt x="246473" y="244809"/>
                </a:lnTo>
                <a:lnTo>
                  <a:pt x="216944" y="278136"/>
                </a:lnTo>
                <a:lnTo>
                  <a:pt x="179502" y="299996"/>
                </a:lnTo>
                <a:lnTo>
                  <a:pt x="136398" y="307848"/>
                </a:lnTo>
                <a:lnTo>
                  <a:pt x="93293" y="299996"/>
                </a:lnTo>
                <a:lnTo>
                  <a:pt x="55851" y="278136"/>
                </a:lnTo>
                <a:lnTo>
                  <a:pt x="26322" y="244809"/>
                </a:lnTo>
                <a:lnTo>
                  <a:pt x="6955" y="202557"/>
                </a:lnTo>
                <a:lnTo>
                  <a:pt x="0" y="15392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70">
            <a:extLst>
              <a:ext uri="{FF2B5EF4-FFF2-40B4-BE49-F238E27FC236}">
                <a16:creationId xmlns:a16="http://schemas.microsoft.com/office/drawing/2014/main" id="{E3F39D16-06A6-43AD-78EB-E38ACE7AFFE3}"/>
              </a:ext>
            </a:extLst>
          </p:cNvPr>
          <p:cNvSpPr txBox="1"/>
          <p:nvPr/>
        </p:nvSpPr>
        <p:spPr>
          <a:xfrm>
            <a:off x="8213339" y="5720952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DejaVu Sans"/>
                <a:cs typeface="DejaVu Sans"/>
              </a:rPr>
              <a:t>ℎ</a:t>
            </a:r>
            <a:endParaRPr sz="180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43977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4BF8D-D92E-2BF4-3860-727D2D05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Prim’s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7A891-C240-DB4E-D401-A6D6C06942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3691"/>
                <a:ext cx="10515600" cy="4253272"/>
              </a:xfrm>
            </p:spPr>
            <p:txBody>
              <a:bodyPr/>
              <a:lstStyle/>
              <a:p>
                <a:r>
                  <a:rPr lang="en-US" altLang="zh-CN" dirty="0"/>
                  <a:t>Next, we will discuss an algorithm, called </a:t>
                </a:r>
                <a:r>
                  <a:rPr lang="en-US" altLang="zh-CN" b="1" dirty="0"/>
                  <a:t>Prim’s algorithm</a:t>
                </a:r>
                <a:r>
                  <a:rPr lang="en-US" altLang="zh-CN" dirty="0"/>
                  <a:t>, for solving the MST problem.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assume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stored in the adjacency list format.</a:t>
                </a:r>
              </a:p>
              <a:p>
                <a:r>
                  <a:rPr lang="en-US" altLang="zh-CN" dirty="0"/>
                  <a:t>Recall that an edge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represented twice: once by  placing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the adjacency list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and another time by  placing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in the adjacency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 The weight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is  stored in both places.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D7A891-C240-DB4E-D401-A6D6C0694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3691"/>
                <a:ext cx="10515600" cy="4253272"/>
              </a:xfrm>
              <a:blipFill>
                <a:blip r:embed="rId2"/>
                <a:stretch>
                  <a:fillRect l="-1043" t="-2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F5A9DA-1E06-7E8B-6EC3-A0E2DA9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7F9CA-82C8-A6B2-7ACA-69F01A86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Prim’s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BDFCF1-85AB-A622-1BC7-22F60FC2A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The algorithm grows a 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𝑚𝑠𝑡</m:t>
                        </m:r>
                      </m:sub>
                    </m:sSub>
                  </m:oMath>
                </a14:m>
                <a:r>
                  <a:rPr lang="en-US" altLang="zh-CN" dirty="0"/>
                  <a:t> by including one vertex  at a time, at any moment, it divides the vertex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CN" dirty="0"/>
                  <a:t> into  two parts:</a:t>
                </a:r>
              </a:p>
              <a:p>
                <a:pPr lvl="1"/>
                <a:r>
                  <a:rPr lang="en-US" altLang="zh-CN" dirty="0"/>
                  <a:t>The set S of vertices that are already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𝑚𝑠𝑡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The set of other vertices: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At the end of the algorithm,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If an edge connects a vertex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and a vertex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 we call it an extension edge.</a:t>
                </a:r>
              </a:p>
              <a:p>
                <a:r>
                  <a:rPr lang="en-US" altLang="zh-CN" dirty="0"/>
                  <a:t>At all times, the algorithm enforces the following  lightest extension principle:</a:t>
                </a:r>
              </a:p>
              <a:p>
                <a:pPr lvl="1"/>
                <a:r>
                  <a:rPr lang="en-US" altLang="zh-CN" dirty="0"/>
                  <a:t>For every vertex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it remembers which extension edge 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has the smallest weight, referred to as the lightest extension edge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and denoted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8BDFCF1-85AB-A622-1BC7-22F60FC2A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62D987-76A1-9C26-AB71-3CBF16D2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1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57202" y="977595"/>
                <a:ext cx="10946920" cy="8788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lang="en-US"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lang="en-US" sz="2800" spc="-105" dirty="0">
                    <a:cs typeface="Georgia"/>
                  </a:rPr>
                  <a:t> </a:t>
                </a:r>
                <a:r>
                  <a:rPr lang="en-US" sz="2800" spc="-30" dirty="0">
                    <a:cs typeface="Georgia"/>
                  </a:rPr>
                  <a:t>is </a:t>
                </a:r>
                <a:r>
                  <a:rPr lang="en-US" sz="2800" spc="-35" dirty="0">
                    <a:cs typeface="Georgia"/>
                  </a:rPr>
                  <a:t>the </a:t>
                </a:r>
                <a:r>
                  <a:rPr lang="en-US" sz="2800" spc="-40" dirty="0">
                    <a:cs typeface="Georgia"/>
                  </a:rPr>
                  <a:t>lightest </a:t>
                </a:r>
                <a:r>
                  <a:rPr lang="en-US" sz="2800" spc="-45" dirty="0">
                    <a:cs typeface="Georgia"/>
                  </a:rPr>
                  <a:t>of </a:t>
                </a:r>
                <a:r>
                  <a:rPr lang="en-US" sz="2800" spc="-85" dirty="0">
                    <a:cs typeface="Georgia"/>
                  </a:rPr>
                  <a:t>all. </a:t>
                </a:r>
                <a:r>
                  <a:rPr lang="en-US" sz="2800" spc="-135" dirty="0">
                    <a:cs typeface="Georgia"/>
                  </a:rPr>
                  <a:t>So, </a:t>
                </a:r>
                <a:r>
                  <a:rPr lang="en-US" sz="2800" spc="-35" dirty="0">
                    <a:cs typeface="Georgia"/>
                  </a:rPr>
                  <a:t>at the </a:t>
                </a:r>
                <a:r>
                  <a:rPr lang="en-US" sz="2800" spc="-60" dirty="0">
                    <a:cs typeface="Georgia"/>
                  </a:rPr>
                  <a:t>beginning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en-US" altLang="zh-CN" sz="2800" i="1" spc="-55" dirty="0" smtClean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254" dirty="0" smtClean="0">
                        <a:latin typeface="Cambria Math" panose="02040503050406030204" pitchFamily="18" charset="0"/>
                        <a:cs typeface="Georgia"/>
                      </a:rPr>
                      <m:t>=</m:t>
                    </m:r>
                    <m:r>
                      <a:rPr lang="en-US" altLang="zh-CN" sz="2800" b="0" i="0" spc="-254" dirty="0" smtClean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20" dirty="0" smtClean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lang="en-US" sz="2800" spc="-120" dirty="0">
                    <a:cs typeface="Georgia"/>
                  </a:rPr>
                  <a:t>. </a:t>
                </a:r>
              </a:p>
              <a:p>
                <a:pPr marL="127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lang="en-US" sz="2800" spc="-55" dirty="0">
                    <a:cs typeface="Georgia"/>
                  </a:rPr>
                  <a:t>The </a:t>
                </a:r>
                <a:r>
                  <a:rPr lang="en-US" sz="2800" spc="-204" dirty="0">
                    <a:cs typeface="Georgia"/>
                  </a:rPr>
                  <a:t>MST </a:t>
                </a:r>
                <a:r>
                  <a:rPr lang="en-US" sz="2800" spc="35" dirty="0">
                    <a:cs typeface="Georgia"/>
                  </a:rPr>
                  <a:t>we </a:t>
                </a:r>
                <a:r>
                  <a:rPr lang="en-US" sz="2800" spc="-25" dirty="0">
                    <a:cs typeface="Georgia"/>
                  </a:rPr>
                  <a:t>are </a:t>
                </a:r>
                <a:r>
                  <a:rPr lang="en-US" sz="2800" spc="-35" dirty="0">
                    <a:cs typeface="Georgia"/>
                  </a:rPr>
                  <a:t>growing </a:t>
                </a:r>
                <a:r>
                  <a:rPr lang="en-US" sz="2800" spc="-10" dirty="0">
                    <a:cs typeface="Georgia"/>
                  </a:rPr>
                  <a:t>now </a:t>
                </a:r>
                <a:r>
                  <a:rPr lang="en-US" sz="2800" spc="-50" dirty="0">
                    <a:cs typeface="Georgia"/>
                  </a:rPr>
                  <a:t>has </a:t>
                </a:r>
                <a:r>
                  <a:rPr lang="en-US" sz="2800" spc="-40" dirty="0">
                    <a:cs typeface="Georgia"/>
                  </a:rPr>
                  <a:t>one </a:t>
                </a:r>
                <a:r>
                  <a:rPr lang="en-US" sz="2800" spc="-25" dirty="0">
                    <a:cs typeface="Georgia"/>
                  </a:rPr>
                  <a:t>edge</a:t>
                </a:r>
                <a:r>
                  <a:rPr lang="en-US" sz="2800" spc="-35" dirty="0">
                    <a:cs typeface="Georgi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2" y="977595"/>
                <a:ext cx="10946920" cy="878840"/>
              </a:xfrm>
              <a:prstGeom prst="rect">
                <a:avLst/>
              </a:prstGeom>
              <a:blipFill>
                <a:blip r:embed="rId3"/>
                <a:stretch>
                  <a:fillRect l="-1837" t="-11034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93321" y="4790438"/>
                <a:ext cx="6564701" cy="1544141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algn="just">
                  <a:lnSpc>
                    <a:spcPct val="120000"/>
                  </a:lnSpc>
                  <a:spcBef>
                    <a:spcPts val="105"/>
                  </a:spcBef>
                </a:pPr>
                <a:r>
                  <a:rPr sz="2800" spc="-90" dirty="0">
                    <a:cs typeface="Georgia"/>
                  </a:rPr>
                  <a:t>Note: </a:t>
                </a:r>
                <a:r>
                  <a:rPr sz="2800" spc="-20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05" dirty="0">
                    <a:cs typeface="Georgia"/>
                  </a:rPr>
                  <a:t> </a:t>
                </a:r>
                <a:r>
                  <a:rPr sz="2800" spc="-70" dirty="0">
                    <a:cs typeface="Georgia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05" dirty="0">
                    <a:cs typeface="Georgia"/>
                  </a:rPr>
                  <a:t> </a:t>
                </a:r>
                <a:r>
                  <a:rPr sz="2800" spc="-60" dirty="0">
                    <a:cs typeface="Georgia"/>
                  </a:rPr>
                  <a:t>have </a:t>
                </a:r>
                <a:r>
                  <a:rPr lang="en-US" sz="2800" spc="-495" dirty="0">
                    <a:cs typeface="Georgia"/>
                  </a:rPr>
                  <a:t>the </a:t>
                </a:r>
                <a:r>
                  <a:rPr sz="2800" spc="-50" dirty="0">
                    <a:cs typeface="Georgia"/>
                  </a:rPr>
                  <a:t>same </a:t>
                </a:r>
                <a:r>
                  <a:rPr sz="2800" spc="-45" dirty="0">
                    <a:cs typeface="Georgia"/>
                  </a:rPr>
                  <a:t>weight. </a:t>
                </a:r>
                <a:endParaRPr lang="en-US" sz="2800" spc="-45" dirty="0">
                  <a:cs typeface="Georgia"/>
                </a:endParaRPr>
              </a:p>
              <a:p>
                <a:pPr marL="12700" marR="5080" algn="just">
                  <a:lnSpc>
                    <a:spcPct val="120000"/>
                  </a:lnSpc>
                  <a:spcBef>
                    <a:spcPts val="105"/>
                  </a:spcBef>
                </a:pPr>
                <a:r>
                  <a:rPr sz="2800" spc="-65" dirty="0">
                    <a:cs typeface="Georgia"/>
                  </a:rPr>
                  <a:t>Either </a:t>
                </a:r>
                <a:r>
                  <a:rPr sz="2800" spc="-45" dirty="0">
                    <a:cs typeface="Georgia"/>
                  </a:rPr>
                  <a:t>of </a:t>
                </a:r>
                <a:r>
                  <a:rPr sz="2800" spc="-65" dirty="0">
                    <a:cs typeface="Georgia"/>
                  </a:rPr>
                  <a:t>them </a:t>
                </a:r>
                <a:r>
                  <a:rPr sz="2800" spc="-60" dirty="0">
                    <a:cs typeface="Georgia"/>
                  </a:rPr>
                  <a:t>can </a:t>
                </a:r>
                <a:r>
                  <a:rPr sz="2800" spc="-15" dirty="0">
                    <a:cs typeface="Georgia"/>
                  </a:rPr>
                  <a:t>be 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𝑏𝑒𝑠𝑡</m:t>
                    </m:r>
                    <m:r>
                      <a:rPr lang="zh-CN" altLang="en-US" sz="2800" i="1" spc="-40" dirty="0">
                        <a:latin typeface="Cambria Math" panose="02040503050406030204" pitchFamily="18" charset="0"/>
                        <a:cs typeface="Georgia"/>
                      </a:rPr>
                      <m:t>−</m:t>
                    </m:r>
                    <m:r>
                      <a:rPr lang="zh-CN" altLang="en-US" sz="2800" i="1" spc="-40" dirty="0" err="1" smtClean="0">
                        <a:latin typeface="Cambria Math" panose="02040503050406030204" pitchFamily="18" charset="0"/>
                        <a:cs typeface="Georgia"/>
                      </a:rPr>
                      <m:t>𝑒𝑥𝑡</m:t>
                    </m:r>
                    <m:r>
                      <a:rPr lang="en-US" altLang="zh-CN" sz="2800" i="1" spc="-40" dirty="0" smtClean="0">
                        <a:latin typeface="Cambria Math" panose="02040503050406030204" pitchFamily="18" charset="0"/>
                        <a:cs typeface="Georgia"/>
                      </a:rPr>
                      <m:t>(</m:t>
                    </m:r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40" dirty="0" smtClean="0">
                        <a:latin typeface="Cambria Math" panose="02040503050406030204" pitchFamily="18" charset="0"/>
                        <a:cs typeface="Georgia"/>
                      </a:rPr>
                      <m:t>)</m:t>
                    </m:r>
                  </m:oMath>
                </a14:m>
                <a:r>
                  <a:rPr lang="en-US" sz="2800" dirty="0">
                    <a:cs typeface="Georgia"/>
                  </a:rPr>
                  <a:t>.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1" y="4790438"/>
                <a:ext cx="6564701" cy="1544141"/>
              </a:xfrm>
              <a:prstGeom prst="rect">
                <a:avLst/>
              </a:prstGeom>
              <a:blipFill>
                <a:blip r:embed="rId4"/>
                <a:stretch>
                  <a:fillRect l="-3160" t="-3162" r="-325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41445" y="3763771"/>
            <a:ext cx="4879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1560" y="3718686"/>
            <a:ext cx="43903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 dirty="0"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220570" y="4383482"/>
            <a:ext cx="29102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764155" algn="l"/>
              </a:tabLst>
            </a:pPr>
            <a:r>
              <a:rPr spc="-420" dirty="0">
                <a:cs typeface="DejaVu Sans"/>
              </a:rPr>
              <a:t>𝑐	</a:t>
            </a:r>
            <a:r>
              <a:rPr sz="2700" spc="-97" baseline="1543" dirty="0">
                <a:cs typeface="DejaVu Sans"/>
              </a:rPr>
              <a:t>𝑑</a:t>
            </a:r>
            <a:endParaRPr sz="2700" baseline="1543"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723269" y="2254541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 dirty="0"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0" dirty="0">
                          <a:latin typeface="Georgia"/>
                          <a:cs typeface="Georgia"/>
                        </a:rPr>
                        <a:t>{c,a},</a:t>
                      </a:r>
                      <a:r>
                        <a:rPr sz="2400" spc="-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dirty="0">
                          <a:latin typeface="Georgia"/>
                          <a:cs typeface="Georgia"/>
                        </a:rPr>
                        <a:t>3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80" dirty="0">
                          <a:latin typeface="Georgia"/>
                          <a:cs typeface="Georgia"/>
                        </a:rPr>
                        <a:t>nil,</a:t>
                      </a:r>
                      <a:r>
                        <a:rPr sz="24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4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95" dirty="0">
                          <a:latin typeface="Georgia"/>
                          <a:cs typeface="Georgia"/>
                        </a:rPr>
                        <a:t>{e,b},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75" dirty="0">
                          <a:latin typeface="Georgia"/>
                          <a:cs typeface="Georgia"/>
                        </a:rPr>
                        <a:t>10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5" dirty="0">
                          <a:latin typeface="Georgia"/>
                          <a:cs typeface="Georgia"/>
                        </a:rPr>
                        <a:t>{a,f},</a:t>
                      </a:r>
                      <a:r>
                        <a:rPr sz="2400" spc="-9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20" dirty="0">
                          <a:latin typeface="Georgia"/>
                          <a:cs typeface="Georgia"/>
                        </a:rPr>
                        <a:t>7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ts val="3235"/>
                        </a:lnSpc>
                        <a:tabLst>
                          <a:tab pos="439420" algn="l"/>
                        </a:tabLst>
                      </a:pPr>
                      <a:r>
                        <a:rPr sz="2800" spc="10" dirty="0">
                          <a:latin typeface="Georgia"/>
                          <a:cs typeface="Georgia"/>
                        </a:rPr>
                        <a:t>	</a:t>
                      </a:r>
                      <a:r>
                        <a:rPr sz="2400" spc="-40" dirty="0">
                          <a:latin typeface="Georgia"/>
                          <a:cs typeface="Georgia"/>
                        </a:rPr>
                        <a:t>g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05" dirty="0">
                          <a:latin typeface="Georgia"/>
                          <a:cs typeface="Georgia"/>
                        </a:rPr>
                        <a:t>{g,b},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50" dirty="0">
                          <a:latin typeface="Georgia"/>
                          <a:cs typeface="Georgia"/>
                        </a:rPr>
                        <a:t>13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10" dirty="0">
                          <a:latin typeface="Georgia"/>
                          <a:cs typeface="Georgia"/>
                        </a:rPr>
                        <a:t>{a,h},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-105" dirty="0">
                          <a:latin typeface="Georgia"/>
                          <a:cs typeface="Georgia"/>
                        </a:rPr>
                        <a:t>8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724618" y="977595"/>
                <a:ext cx="10532853" cy="8788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 </m:t>
                    </m:r>
                  </m:oMath>
                </a14:m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0" dirty="0">
                    <a:cs typeface="Georgia"/>
                  </a:rPr>
                  <a:t>we </a:t>
                </a:r>
                <a:r>
                  <a:rPr sz="2800" spc="-60" dirty="0">
                    <a:cs typeface="Georgia"/>
                  </a:rPr>
                  <a:t>add </a:t>
                </a:r>
                <a14:m>
                  <m:oMath xmlns:m="http://schemas.openxmlformats.org/officeDocument/2006/math">
                    <m:r>
                      <a:rPr lang="zh-CN" alt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</m:oMath>
                </a14:m>
                <a:r>
                  <a:rPr sz="2800" spc="-40" dirty="0">
                    <a:cs typeface="Georgia"/>
                  </a:rPr>
                  <a:t> </a:t>
                </a:r>
                <a:r>
                  <a:rPr sz="2800" spc="-35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zh-CN" altLang="en-US" sz="2800" i="1" spc="-19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lang="en-US" sz="2800" spc="-40" dirty="0">
                    <a:cs typeface="Georgia"/>
                  </a:rPr>
                  <a:t>where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lang="en-US" sz="2800" spc="-114" dirty="0">
                    <a:cs typeface="Georgia"/>
                  </a:rPr>
                  <a:t>,</a:t>
                </a:r>
                <a:r>
                  <a:rPr sz="2800" spc="-114" dirty="0">
                    <a:cs typeface="Georgia"/>
                  </a:rPr>
                  <a:t> </a:t>
                </a:r>
                <a:r>
                  <a:rPr lang="en-US" sz="2800" spc="-114" dirty="0">
                    <a:cs typeface="Georgia"/>
                  </a:rPr>
                  <a:t>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05" dirty="0">
                    <a:cs typeface="Georgia"/>
                  </a:rPr>
                  <a:t> </a:t>
                </a:r>
                <a:r>
                  <a:rPr sz="2800" spc="-50" dirty="0">
                    <a:cs typeface="Georgia"/>
                  </a:rPr>
                  <a:t>into</a:t>
                </a:r>
                <a:r>
                  <a:rPr sz="2800" spc="-80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18" y="977595"/>
                <a:ext cx="10532853" cy="878840"/>
              </a:xfrm>
              <a:prstGeom prst="rect">
                <a:avLst/>
              </a:prstGeom>
              <a:blipFill>
                <a:blip r:embed="rId2"/>
                <a:stretch>
                  <a:fillRect l="-1968" t="-11034" r="-121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37020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 dirty="0"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3921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 dirty="0"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700020" y="2245564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 dirty="0"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80" dirty="0">
                          <a:latin typeface="Georgia"/>
                          <a:cs typeface="Georgia"/>
                        </a:rPr>
                        <a:t>nil,</a:t>
                      </a:r>
                      <a:r>
                        <a:rPr sz="24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40" dirty="0">
                          <a:latin typeface="DejaVu Sans"/>
                          <a:cs typeface="DejaVu Sans"/>
                        </a:rPr>
                        <a:t>∞</a:t>
                      </a:r>
                      <a:endParaRPr sz="2400" dirty="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95" dirty="0">
                          <a:latin typeface="Georgia"/>
                          <a:cs typeface="Georgia"/>
                        </a:rPr>
                        <a:t>{e,b},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75" dirty="0">
                          <a:latin typeface="Georgia"/>
                          <a:cs typeface="Georgia"/>
                        </a:rPr>
                        <a:t>10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10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{c,f},</a:t>
                      </a:r>
                      <a:r>
                        <a:rPr sz="2400" spc="-8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6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5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05" dirty="0">
                          <a:latin typeface="Georgia"/>
                          <a:cs typeface="Georgia"/>
                        </a:rPr>
                        <a:t>{g,b},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50" dirty="0">
                          <a:latin typeface="Georgia"/>
                          <a:cs typeface="Georgia"/>
                        </a:rPr>
                        <a:t>13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1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{c,h},</a:t>
                      </a:r>
                      <a:r>
                        <a:rPr sz="2400" spc="-6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-3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6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72860" y="977596"/>
                <a:ext cx="10869283" cy="88678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lang="en-US" sz="2800" spc="-30" dirty="0">
                    <a:cs typeface="Georgia"/>
                  </a:rPr>
                  <a:t> </a:t>
                </a:r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5" dirty="0">
                    <a:cs typeface="Georgia"/>
                  </a:rPr>
                  <a:t>we </a:t>
                </a:r>
                <a:r>
                  <a:rPr sz="2800" spc="-60" dirty="0">
                    <a:cs typeface="Georgia"/>
                  </a:rPr>
                  <a:t>add </a:t>
                </a:r>
                <a14:m>
                  <m:oMath xmlns:m="http://schemas.openxmlformats.org/officeDocument/2006/math">
                    <m:r>
                      <a:rPr lang="zh-CN" altLang="en-US" sz="2800" i="1" spc="-65" dirty="0" smtClean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</m:oMath>
                </a14:m>
                <a:r>
                  <a:rPr sz="2800" spc="-65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800" i="1" spc="-4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lang="en-US" sz="2800" spc="-40" dirty="0">
                    <a:cs typeface="Georgia"/>
                  </a:rPr>
                  <a:t>where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2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2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2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20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2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20" dirty="0">
                    <a:cs typeface="Georgia"/>
                  </a:rPr>
                  <a:t>, </a:t>
                </a:r>
                <a:r>
                  <a:rPr lang="en-US" sz="2800" spc="-120" dirty="0">
                    <a:cs typeface="Georgia"/>
                  </a:rPr>
                  <a:t>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5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05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05" dirty="0">
                        <a:latin typeface="Cambria Math" panose="02040503050406030204" pitchFamily="18" charset="0"/>
                        <a:cs typeface="Georgia"/>
                      </a:rPr>
                      <m:t>} </m:t>
                    </m:r>
                  </m:oMath>
                </a14:m>
                <a:r>
                  <a:rPr sz="2800" spc="-55" dirty="0">
                    <a:cs typeface="Georgia"/>
                  </a:rPr>
                  <a:t>into</a:t>
                </a:r>
                <a:r>
                  <a:rPr sz="2800" spc="-70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0" y="977596"/>
                <a:ext cx="10869283" cy="886781"/>
              </a:xfrm>
              <a:prstGeom prst="rect">
                <a:avLst/>
              </a:prstGeom>
              <a:blipFill>
                <a:blip r:embed="rId2"/>
                <a:stretch>
                  <a:fillRect l="-1851" t="-10959" r="-1010" b="-23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700020" y="2245564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80" dirty="0">
                          <a:latin typeface="Georgia"/>
                          <a:cs typeface="Georgia"/>
                        </a:rPr>
                        <a:t>nil,</a:t>
                      </a:r>
                      <a:r>
                        <a:rPr sz="24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40" dirty="0">
                          <a:latin typeface="DejaVu Sans"/>
                          <a:cs typeface="DejaVu Sans"/>
                        </a:rPr>
                        <a:t>∞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9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{e,f}, </a:t>
                      </a:r>
                      <a:r>
                        <a:rPr sz="2400" spc="-1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2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05" dirty="0">
                          <a:latin typeface="Georgia"/>
                          <a:cs typeface="Georgia"/>
                        </a:rPr>
                        <a:t>{g,b},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50" dirty="0">
                          <a:latin typeface="Georgia"/>
                          <a:cs typeface="Georgia"/>
                        </a:rPr>
                        <a:t>13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10" dirty="0">
                          <a:latin typeface="Georgia"/>
                          <a:cs typeface="Georgia"/>
                        </a:rPr>
                        <a:t>{c,h},</a:t>
                      </a:r>
                      <a:r>
                        <a:rPr sz="2400" spc="-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-30" dirty="0">
                          <a:latin typeface="Georgia"/>
                          <a:cs typeface="Georgia"/>
                        </a:rPr>
                        <a:t>6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lang="en-US" altLang="zh-CN"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lang="en-US" altLang="zh-CN"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465826" y="977595"/>
                <a:ext cx="11222966" cy="87884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00" dirty="0">
                    <a:cs typeface="Georgia"/>
                  </a:rPr>
                  <a:t> </a:t>
                </a:r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0" dirty="0">
                    <a:cs typeface="Georgia"/>
                  </a:rPr>
                  <a:t>we </a:t>
                </a:r>
                <a:r>
                  <a:rPr sz="2800" spc="-60" dirty="0">
                    <a:cs typeface="Georgia"/>
                  </a:rPr>
                  <a:t>add </a:t>
                </a:r>
                <a14:m>
                  <m:oMath xmlns:m="http://schemas.openxmlformats.org/officeDocument/2006/math">
                    <m:r>
                      <a:rPr lang="zh-CN" altLang="en-US" sz="2800" i="1" spc="10" dirty="0" smtClean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</m:oMath>
                </a14:m>
                <a:r>
                  <a:rPr sz="2800" spc="-114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zh-CN" altLang="en-US" sz="2800" i="1" spc="-19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lang="en-US" sz="2800" spc="-40" dirty="0">
                    <a:cs typeface="Georgia"/>
                  </a:rPr>
                  <a:t>where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4" dirty="0">
                    <a:cs typeface="Georgia"/>
                  </a:rPr>
                  <a:t>, </a:t>
                </a:r>
                <a:r>
                  <a:rPr lang="en-US" sz="2800" spc="-114" dirty="0">
                    <a:cs typeface="Georgia"/>
                  </a:rPr>
                  <a:t>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0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00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0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00" dirty="0">
                    <a:cs typeface="Georgia"/>
                  </a:rPr>
                  <a:t> </a:t>
                </a:r>
                <a:r>
                  <a:rPr sz="2800" spc="-55" dirty="0">
                    <a:cs typeface="Georgia"/>
                  </a:rPr>
                  <a:t>into</a:t>
                </a:r>
                <a:r>
                  <a:rPr sz="2800" spc="-50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26" y="977595"/>
                <a:ext cx="11222966" cy="878840"/>
              </a:xfrm>
              <a:prstGeom prst="rect">
                <a:avLst/>
              </a:prstGeom>
              <a:blipFill>
                <a:blip r:embed="rId2"/>
                <a:stretch>
                  <a:fillRect l="-1793" t="-11034" r="-489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700020" y="2245564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2400" spc="-5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</a:t>
                      </a:r>
                      <a:r>
                        <a:rPr sz="2400" spc="-55" dirty="0" err="1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e,d</a:t>
                      </a:r>
                      <a:r>
                        <a:rPr lang="en-US" sz="2400" spc="-5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}</a:t>
                      </a:r>
                      <a:r>
                        <a:rPr sz="2400" spc="-5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,</a:t>
                      </a:r>
                      <a:r>
                        <a:rPr sz="2400" spc="-8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4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12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05" dirty="0">
                          <a:latin typeface="Georgia"/>
                          <a:cs typeface="Georgia"/>
                        </a:rPr>
                        <a:t>{g,b},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50" dirty="0">
                          <a:latin typeface="Georgia"/>
                          <a:cs typeface="Georgia"/>
                        </a:rPr>
                        <a:t>13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10" dirty="0">
                          <a:latin typeface="Georgia"/>
                          <a:cs typeface="Georgia"/>
                        </a:rPr>
                        <a:t>{c,h},</a:t>
                      </a:r>
                      <a:r>
                        <a:rPr sz="2400" spc="-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-30" dirty="0">
                          <a:latin typeface="Georgia"/>
                          <a:cs typeface="Georgia"/>
                        </a:rPr>
                        <a:t>6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46981" y="977595"/>
                <a:ext cx="11343736" cy="88678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 </m:t>
                    </m:r>
                  </m:oMath>
                </a14:m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0" dirty="0">
                    <a:cs typeface="Georgia"/>
                  </a:rPr>
                  <a:t>we </a:t>
                </a:r>
                <a:r>
                  <a:rPr sz="2800" spc="-60" dirty="0">
                    <a:cs typeface="Georgia"/>
                  </a:rPr>
                  <a:t>add </a:t>
                </a:r>
                <a14:m>
                  <m:oMath xmlns:m="http://schemas.openxmlformats.org/officeDocument/2006/math">
                    <m:r>
                      <a:rPr lang="en-US" altLang="zh-CN" sz="2800" i="1" spc="-90" dirty="0" smtClean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</m:oMath>
                </a14:m>
                <a:r>
                  <a:rPr sz="2800" spc="-90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zh-CN" altLang="en-US" sz="2800" i="1" spc="-19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lang="en-US" sz="2800" spc="-40" dirty="0">
                    <a:cs typeface="Georgia"/>
                  </a:rPr>
                  <a:t>where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4" dirty="0">
                    <a:cs typeface="Georgia"/>
                  </a:rPr>
                  <a:t>, </a:t>
                </a:r>
                <a:r>
                  <a:rPr lang="en-US" sz="2800" spc="-114" dirty="0">
                    <a:cs typeface="Georgia"/>
                  </a:rPr>
                  <a:t>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} </m:t>
                    </m:r>
                  </m:oMath>
                </a14:m>
                <a:r>
                  <a:rPr sz="2800" spc="-55" dirty="0">
                    <a:cs typeface="Georgia"/>
                  </a:rPr>
                  <a:t>into</a:t>
                </a:r>
                <a:r>
                  <a:rPr sz="2800" spc="-80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81" y="977595"/>
                <a:ext cx="11343736" cy="886781"/>
              </a:xfrm>
              <a:prstGeom prst="rect">
                <a:avLst/>
              </a:prstGeom>
              <a:blipFill>
                <a:blip r:embed="rId2"/>
                <a:stretch>
                  <a:fillRect l="-1773" t="-10959" r="-1773" b="-23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700020" y="2245564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52230"/>
              </p:ext>
            </p:extLst>
          </p:nvPr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altLang="zh-CN" sz="2400" spc="-55" dirty="0">
                          <a:latin typeface="Georgia"/>
                          <a:cs typeface="Georgia"/>
                        </a:rPr>
                        <a:t>{</a:t>
                      </a:r>
                      <a:r>
                        <a:rPr sz="2400" spc="-55" dirty="0" err="1">
                          <a:latin typeface="Georgia"/>
                          <a:cs typeface="Georgia"/>
                        </a:rPr>
                        <a:t>e,d</a:t>
                      </a:r>
                      <a:r>
                        <a:rPr lang="en-US" altLang="zh-CN" sz="2400" spc="-55" dirty="0">
                          <a:latin typeface="Georgia"/>
                          <a:cs typeface="Georgia"/>
                        </a:rPr>
                        <a:t>}</a:t>
                      </a:r>
                      <a:r>
                        <a:rPr sz="2400" spc="-55" dirty="0">
                          <a:latin typeface="Georgia"/>
                          <a:cs typeface="Georgia"/>
                        </a:rPr>
                        <a:t>,</a:t>
                      </a:r>
                      <a:r>
                        <a:rPr sz="2400" spc="-8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140" dirty="0">
                          <a:latin typeface="Georgia"/>
                          <a:cs typeface="Georgia"/>
                        </a:rPr>
                        <a:t>12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11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{g,h},</a:t>
                      </a:r>
                      <a:r>
                        <a:rPr sz="2400" spc="-6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-3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9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93298" y="977595"/>
                <a:ext cx="11898702" cy="88678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8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4" dirty="0">
                    <a:cs typeface="Georgia"/>
                  </a:rPr>
                  <a:t> </a:t>
                </a:r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0" dirty="0">
                    <a:cs typeface="Georgia"/>
                  </a:rPr>
                  <a:t>we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90" dirty="0">
                    <a:cs typeface="Georgia"/>
                  </a:rPr>
                  <a:t>h </a:t>
                </a:r>
                <a:r>
                  <a:rPr sz="2800" spc="-35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zh-CN" altLang="en-US" sz="2800" i="1" spc="-19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sz="2800" spc="-40" dirty="0">
                    <a:cs typeface="Georgia"/>
                  </a:rPr>
                  <a:t>w</a:t>
                </a:r>
                <a:r>
                  <a:rPr lang="en-US" sz="2800" spc="-40" dirty="0">
                    <a:cs typeface="Georgia"/>
                  </a:rPr>
                  <a:t>here</a:t>
                </a:r>
                <a:r>
                  <a:rPr sz="2800" spc="-40" dirty="0">
                    <a:cs typeface="Georgia"/>
                  </a:rPr>
                  <a:t>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 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lang="en-US" sz="2800" spc="-114" dirty="0">
                    <a:cs typeface="Georgia"/>
                  </a:rPr>
                  <a:t>, 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4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4" dirty="0">
                    <a:cs typeface="Georgia"/>
                  </a:rPr>
                  <a:t> </a:t>
                </a:r>
                <a:r>
                  <a:rPr sz="2800" spc="-55" dirty="0">
                    <a:cs typeface="Georgia"/>
                  </a:rPr>
                  <a:t>into</a:t>
                </a:r>
                <a:r>
                  <a:rPr sz="2800" spc="-35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8" y="977595"/>
                <a:ext cx="11898702" cy="886781"/>
              </a:xfrm>
              <a:prstGeom prst="rect">
                <a:avLst/>
              </a:prstGeom>
              <a:blipFill>
                <a:blip r:embed="rId2"/>
                <a:stretch>
                  <a:fillRect l="-1691" t="-10959" r="-307" b="-23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700020" y="2245564"/>
            <a:ext cx="2447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58215" algn="l"/>
                <a:tab pos="2247265" algn="l"/>
              </a:tabLst>
            </a:pPr>
            <a:r>
              <a:rPr sz="2700" spc="-195" baseline="-38580" dirty="0">
                <a:cs typeface="DejaVu Sans"/>
              </a:rPr>
              <a:t>𝑎 </a:t>
            </a:r>
            <a:r>
              <a:rPr sz="2700" spc="-330" baseline="-38580" dirty="0">
                <a:cs typeface="DejaVu Sans"/>
              </a:rPr>
              <a:t> </a:t>
            </a:r>
            <a:r>
              <a:rPr u="heavy" spc="-40" dirty="0">
                <a:uFill>
                  <a:solidFill>
                    <a:srgbClr val="000000"/>
                  </a:solidFill>
                </a:uFill>
                <a:cs typeface="Georgia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u="heavy" spc="90" dirty="0">
                <a:uFill>
                  <a:solidFill>
                    <a:srgbClr val="000000"/>
                  </a:solidFill>
                </a:uFill>
                <a:cs typeface="Georgia"/>
              </a:rPr>
              <a:t>7</a:t>
            </a:r>
            <a:r>
              <a:rPr u="heavy" dirty="0">
                <a:uFill>
                  <a:solidFill>
                    <a:srgbClr val="000000"/>
                  </a:solidFill>
                </a:uFill>
                <a:cs typeface="Georgia"/>
              </a:rPr>
              <a:t>	</a:t>
            </a:r>
            <a:r>
              <a:rPr spc="45" dirty="0">
                <a:cs typeface="Georgia"/>
              </a:rPr>
              <a:t> </a:t>
            </a:r>
            <a:r>
              <a:rPr sz="2700" spc="-232" baseline="-37037" dirty="0">
                <a:cs typeface="DejaVu Sans"/>
              </a:rPr>
              <a:t>𝑓</a:t>
            </a:r>
            <a:endParaRPr sz="2700" baseline="-37037"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 dirty="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en-US" sz="2400" spc="-6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{</a:t>
                      </a:r>
                      <a:r>
                        <a:rPr sz="2400" spc="-65" dirty="0" err="1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g,d</a:t>
                      </a:r>
                      <a:r>
                        <a:rPr lang="en-US" sz="2400" spc="-6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}</a:t>
                      </a:r>
                      <a:r>
                        <a:rPr sz="2400" spc="-6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,</a:t>
                      </a:r>
                      <a:r>
                        <a:rPr sz="2400" spc="-80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400" spc="295" dirty="0">
                          <a:solidFill>
                            <a:srgbClr val="FF0000"/>
                          </a:solidFill>
                          <a:latin typeface="Georgia"/>
                          <a:cs typeface="Georgia"/>
                        </a:rPr>
                        <a:t>11</a:t>
                      </a:r>
                      <a:endParaRPr sz="2400" dirty="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2789" y="68960"/>
            <a:ext cx="6898005" cy="7569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5" dirty="0">
                <a:latin typeface="+mn-lt"/>
                <a:cs typeface="Times New Roman" panose="02020603050405020304" pitchFamily="18" charset="0"/>
              </a:rPr>
              <a:t>Prim’s </a:t>
            </a:r>
            <a:r>
              <a:rPr sz="4800" spc="-5" dirty="0">
                <a:latin typeface="+mn-lt"/>
                <a:cs typeface="Times New Roman" panose="02020603050405020304" pitchFamily="18" charset="0"/>
              </a:rPr>
              <a:t>Algorithm</a:t>
            </a:r>
            <a:r>
              <a:rPr sz="4800" spc="11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35937" y="5929071"/>
            <a:ext cx="5203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354965" algn="l"/>
              </a:tabLst>
            </a:pPr>
            <a:r>
              <a:rPr sz="2800" spc="-155" dirty="0">
                <a:cs typeface="Georgia"/>
              </a:rPr>
              <a:t>We </a:t>
            </a:r>
            <a:r>
              <a:rPr sz="2800" spc="-60" dirty="0">
                <a:cs typeface="Georgia"/>
              </a:rPr>
              <a:t>have </a:t>
            </a:r>
            <a:r>
              <a:rPr sz="2800" spc="-45" dirty="0">
                <a:cs typeface="Georgia"/>
              </a:rPr>
              <a:t>obtained </a:t>
            </a:r>
            <a:r>
              <a:rPr sz="2800" spc="-30" dirty="0">
                <a:cs typeface="Georgia"/>
              </a:rPr>
              <a:t>our </a:t>
            </a:r>
            <a:r>
              <a:rPr sz="2800" spc="-60" dirty="0">
                <a:cs typeface="Georgia"/>
              </a:rPr>
              <a:t>final</a:t>
            </a:r>
            <a:r>
              <a:rPr sz="2800" spc="-40" dirty="0">
                <a:cs typeface="Georgia"/>
              </a:rPr>
              <a:t> </a:t>
            </a:r>
            <a:r>
              <a:rPr sz="2800" spc="-280" dirty="0">
                <a:cs typeface="Georgia"/>
              </a:rPr>
              <a:t>MST.</a:t>
            </a:r>
            <a:endParaRPr sz="2800" dirty="0"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4990" y="2684526"/>
            <a:ext cx="861060" cy="619760"/>
          </a:xfrm>
          <a:custGeom>
            <a:avLst/>
            <a:gdLst/>
            <a:ahLst/>
            <a:cxnLst/>
            <a:rect l="l" t="t" r="r" b="b"/>
            <a:pathLst>
              <a:path w="861060" h="619760">
                <a:moveTo>
                  <a:pt x="860844" y="0"/>
                </a:moveTo>
                <a:lnTo>
                  <a:pt x="0" y="619251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7282" y="2390395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5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166878" y="0"/>
                </a:moveTo>
                <a:lnTo>
                  <a:pt x="122515" y="6150"/>
                </a:lnTo>
                <a:lnTo>
                  <a:pt x="82651" y="23509"/>
                </a:lnTo>
                <a:lnTo>
                  <a:pt x="48877" y="50434"/>
                </a:lnTo>
                <a:lnTo>
                  <a:pt x="22783" y="85287"/>
                </a:lnTo>
                <a:lnTo>
                  <a:pt x="5961" y="126426"/>
                </a:lnTo>
                <a:lnTo>
                  <a:pt x="0" y="172212"/>
                </a:lnTo>
                <a:lnTo>
                  <a:pt x="5961" y="217997"/>
                </a:lnTo>
                <a:lnTo>
                  <a:pt x="22783" y="259136"/>
                </a:lnTo>
                <a:lnTo>
                  <a:pt x="48877" y="293989"/>
                </a:lnTo>
                <a:lnTo>
                  <a:pt x="82651" y="320914"/>
                </a:lnTo>
                <a:lnTo>
                  <a:pt x="122515" y="338273"/>
                </a:lnTo>
                <a:lnTo>
                  <a:pt x="166878" y="344423"/>
                </a:lnTo>
                <a:lnTo>
                  <a:pt x="211240" y="338273"/>
                </a:lnTo>
                <a:lnTo>
                  <a:pt x="251104" y="320914"/>
                </a:lnTo>
                <a:lnTo>
                  <a:pt x="284878" y="293989"/>
                </a:lnTo>
                <a:lnTo>
                  <a:pt x="310972" y="259136"/>
                </a:lnTo>
                <a:lnTo>
                  <a:pt x="327794" y="217997"/>
                </a:lnTo>
                <a:lnTo>
                  <a:pt x="333756" y="172212"/>
                </a:lnTo>
                <a:lnTo>
                  <a:pt x="327794" y="126426"/>
                </a:lnTo>
                <a:lnTo>
                  <a:pt x="310972" y="85287"/>
                </a:lnTo>
                <a:lnTo>
                  <a:pt x="284878" y="50434"/>
                </a:lnTo>
                <a:lnTo>
                  <a:pt x="251104" y="23509"/>
                </a:lnTo>
                <a:lnTo>
                  <a:pt x="211240" y="615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8873" y="3303271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09" h="344804">
                <a:moveTo>
                  <a:pt x="0" y="172212"/>
                </a:moveTo>
                <a:lnTo>
                  <a:pt x="5961" y="126426"/>
                </a:lnTo>
                <a:lnTo>
                  <a:pt x="22783" y="85287"/>
                </a:lnTo>
                <a:lnTo>
                  <a:pt x="48877" y="50434"/>
                </a:lnTo>
                <a:lnTo>
                  <a:pt x="82651" y="23509"/>
                </a:lnTo>
                <a:lnTo>
                  <a:pt x="122515" y="6150"/>
                </a:lnTo>
                <a:lnTo>
                  <a:pt x="166878" y="0"/>
                </a:lnTo>
                <a:lnTo>
                  <a:pt x="211240" y="6150"/>
                </a:lnTo>
                <a:lnTo>
                  <a:pt x="251104" y="23509"/>
                </a:lnTo>
                <a:lnTo>
                  <a:pt x="284878" y="50434"/>
                </a:lnTo>
                <a:lnTo>
                  <a:pt x="310972" y="85287"/>
                </a:lnTo>
                <a:lnTo>
                  <a:pt x="327794" y="126426"/>
                </a:lnTo>
                <a:lnTo>
                  <a:pt x="333756" y="172212"/>
                </a:lnTo>
                <a:lnTo>
                  <a:pt x="327794" y="217997"/>
                </a:lnTo>
                <a:lnTo>
                  <a:pt x="310972" y="259136"/>
                </a:lnTo>
                <a:lnTo>
                  <a:pt x="284878" y="293989"/>
                </a:lnTo>
                <a:lnTo>
                  <a:pt x="251104" y="320914"/>
                </a:lnTo>
                <a:lnTo>
                  <a:pt x="211240" y="338273"/>
                </a:lnTo>
                <a:lnTo>
                  <a:pt x="166878" y="344423"/>
                </a:lnTo>
                <a:lnTo>
                  <a:pt x="122515" y="338273"/>
                </a:lnTo>
                <a:lnTo>
                  <a:pt x="82651" y="320914"/>
                </a:lnTo>
                <a:lnTo>
                  <a:pt x="48877" y="293989"/>
                </a:lnTo>
                <a:lnTo>
                  <a:pt x="22783" y="259136"/>
                </a:lnTo>
                <a:lnTo>
                  <a:pt x="5961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2527" y="3319398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5" dirty="0">
                <a:cs typeface="DejaVu Sans"/>
              </a:rPr>
              <a:t>𝑏</a:t>
            </a:r>
            <a:endParaRPr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167640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1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40" y="344423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1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077" y="436702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80" h="344804">
                <a:moveTo>
                  <a:pt x="0" y="172211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40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1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40" y="344423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0569" y="4383482"/>
            <a:ext cx="1308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20" dirty="0">
                <a:cs typeface="DejaVu Sans"/>
              </a:rPr>
              <a:t>𝑐</a:t>
            </a:r>
            <a:endParaRPr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3794" y="2684527"/>
            <a:ext cx="570230" cy="1420495"/>
          </a:xfrm>
          <a:custGeom>
            <a:avLst/>
            <a:gdLst/>
            <a:ahLst/>
            <a:cxnLst/>
            <a:rect l="l" t="t" r="r" b="b"/>
            <a:pathLst>
              <a:path w="570230" h="1420495">
                <a:moveTo>
                  <a:pt x="0" y="0"/>
                </a:moveTo>
                <a:lnTo>
                  <a:pt x="569976" y="14204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4991" y="3647694"/>
            <a:ext cx="371475" cy="770890"/>
          </a:xfrm>
          <a:custGeom>
            <a:avLst/>
            <a:gdLst/>
            <a:ahLst/>
            <a:cxnLst/>
            <a:rect l="l" t="t" r="r" b="b"/>
            <a:pathLst>
              <a:path w="371475" h="770889">
                <a:moveTo>
                  <a:pt x="0" y="0"/>
                </a:moveTo>
                <a:lnTo>
                  <a:pt x="371208" y="7706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5718" y="2734817"/>
            <a:ext cx="489584" cy="1633220"/>
          </a:xfrm>
          <a:custGeom>
            <a:avLst/>
            <a:gdLst/>
            <a:ahLst/>
            <a:cxnLst/>
            <a:rect l="l" t="t" r="r" b="b"/>
            <a:pathLst>
              <a:path w="489584" h="1633220">
                <a:moveTo>
                  <a:pt x="0" y="1633093"/>
                </a:moveTo>
                <a:lnTo>
                  <a:pt x="48958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3359" y="4347209"/>
            <a:ext cx="1010919" cy="191770"/>
          </a:xfrm>
          <a:custGeom>
            <a:avLst/>
            <a:gdLst/>
            <a:ahLst/>
            <a:cxnLst/>
            <a:rect l="l" t="t" r="r" b="b"/>
            <a:pathLst>
              <a:path w="1010919" h="191770">
                <a:moveTo>
                  <a:pt x="0" y="191769"/>
                </a:moveTo>
                <a:lnTo>
                  <a:pt x="1010539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1118" y="3086862"/>
            <a:ext cx="80645" cy="967105"/>
          </a:xfrm>
          <a:custGeom>
            <a:avLst/>
            <a:gdLst/>
            <a:ahLst/>
            <a:cxnLst/>
            <a:rect l="l" t="t" r="r" b="b"/>
            <a:pathLst>
              <a:path w="80644" h="967104">
                <a:moveTo>
                  <a:pt x="0" y="966851"/>
                </a:moveTo>
                <a:lnTo>
                  <a:pt x="80644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863" y="3036571"/>
            <a:ext cx="1630045" cy="316865"/>
          </a:xfrm>
          <a:custGeom>
            <a:avLst/>
            <a:gdLst/>
            <a:ahLst/>
            <a:cxnLst/>
            <a:rect l="l" t="t" r="r" b="b"/>
            <a:pathLst>
              <a:path w="1630045" h="316864">
                <a:moveTo>
                  <a:pt x="0" y="316738"/>
                </a:moveTo>
                <a:lnTo>
                  <a:pt x="162991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31" y="3475482"/>
            <a:ext cx="3975735" cy="5080"/>
          </a:xfrm>
          <a:custGeom>
            <a:avLst/>
            <a:gdLst/>
            <a:ahLst/>
            <a:cxnLst/>
            <a:rect l="l" t="t" r="r" b="b"/>
            <a:pathLst>
              <a:path w="3975735" h="5079">
                <a:moveTo>
                  <a:pt x="0" y="0"/>
                </a:moveTo>
                <a:lnTo>
                  <a:pt x="3975735" y="495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8939" y="2678429"/>
            <a:ext cx="917575" cy="629920"/>
          </a:xfrm>
          <a:custGeom>
            <a:avLst/>
            <a:gdLst/>
            <a:ahLst/>
            <a:cxnLst/>
            <a:rect l="l" t="t" r="r" b="b"/>
            <a:pathLst>
              <a:path w="917575" h="629920">
                <a:moveTo>
                  <a:pt x="917066" y="629793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3066" y="2678429"/>
            <a:ext cx="2548890" cy="1739900"/>
          </a:xfrm>
          <a:custGeom>
            <a:avLst/>
            <a:gdLst/>
            <a:ahLst/>
            <a:cxnLst/>
            <a:rect l="l" t="t" r="r" b="b"/>
            <a:pathLst>
              <a:path w="2548890" h="1739900">
                <a:moveTo>
                  <a:pt x="0" y="1739519"/>
                </a:moveTo>
                <a:lnTo>
                  <a:pt x="2548636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99126" y="3652266"/>
            <a:ext cx="937894" cy="757555"/>
          </a:xfrm>
          <a:custGeom>
            <a:avLst/>
            <a:gdLst/>
            <a:ahLst/>
            <a:cxnLst/>
            <a:rect l="l" t="t" r="r" b="b"/>
            <a:pathLst>
              <a:path w="937895" h="757554">
                <a:moveTo>
                  <a:pt x="937768" y="0"/>
                </a:moveTo>
                <a:lnTo>
                  <a:pt x="0" y="75742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0762" y="3036570"/>
            <a:ext cx="1151255" cy="1372870"/>
          </a:xfrm>
          <a:custGeom>
            <a:avLst/>
            <a:gdLst/>
            <a:ahLst/>
            <a:cxnLst/>
            <a:rect l="l" t="t" r="r" b="b"/>
            <a:pathLst>
              <a:path w="1151254" h="1372870">
                <a:moveTo>
                  <a:pt x="1150747" y="1372742"/>
                </a:moveTo>
                <a:lnTo>
                  <a:pt x="0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0983" y="278866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20" dirty="0">
                <a:cs typeface="Georgia"/>
              </a:rPr>
              <a:t>1</a:t>
            </a:r>
            <a:endParaRPr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4802" y="352297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cs typeface="Georgia"/>
              </a:rPr>
              <a:t>8</a:t>
            </a:r>
            <a:endParaRPr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22195" y="4034105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28773" y="362508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cs typeface="Georgia"/>
              </a:rPr>
              <a:t>3</a:t>
            </a:r>
            <a:endParaRPr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2505" y="411518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cs typeface="Georgia"/>
              </a:rPr>
              <a:t>6</a:t>
            </a:r>
            <a:endParaRPr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4202" y="295757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cs typeface="Georgia"/>
              </a:rPr>
              <a:t>13</a:t>
            </a:r>
            <a:endParaRPr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0615" y="3763771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215" dirty="0">
                <a:cs typeface="Georgia"/>
              </a:rPr>
              <a:t>11</a:t>
            </a:r>
            <a:endParaRPr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28439" y="318985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 dirty="0">
                <a:cs typeface="Georgia"/>
              </a:rPr>
              <a:t>10</a:t>
            </a:r>
            <a:endParaRPr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1560" y="3718686"/>
            <a:ext cx="2787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cs typeface="Georgia"/>
              </a:rPr>
              <a:t>12</a:t>
            </a:r>
            <a:endParaRPr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16651" y="2634184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cs typeface="Georgia"/>
              </a:rPr>
              <a:t>2</a:t>
            </a:r>
            <a:endParaRPr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83354" y="267169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45" dirty="0">
                <a:cs typeface="Georgia"/>
              </a:rPr>
              <a:t>5</a:t>
            </a:r>
            <a:endParaRPr>
              <a:cs typeface="Georg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80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2614" y="4359403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80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72559" y="437578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cs typeface="DejaVu Sans"/>
              </a:rPr>
              <a:t>𝑑</a:t>
            </a:r>
            <a:endParaRPr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167639" y="0"/>
                </a:moveTo>
                <a:lnTo>
                  <a:pt x="123075" y="6150"/>
                </a:lnTo>
                <a:lnTo>
                  <a:pt x="83029" y="23509"/>
                </a:lnTo>
                <a:lnTo>
                  <a:pt x="49101" y="50434"/>
                </a:lnTo>
                <a:lnTo>
                  <a:pt x="22888" y="85287"/>
                </a:lnTo>
                <a:lnTo>
                  <a:pt x="5988" y="126426"/>
                </a:lnTo>
                <a:lnTo>
                  <a:pt x="0" y="172212"/>
                </a:lnTo>
                <a:lnTo>
                  <a:pt x="5988" y="217997"/>
                </a:lnTo>
                <a:lnTo>
                  <a:pt x="22888" y="259136"/>
                </a:lnTo>
                <a:lnTo>
                  <a:pt x="49101" y="293989"/>
                </a:lnTo>
                <a:lnTo>
                  <a:pt x="83029" y="320914"/>
                </a:lnTo>
                <a:lnTo>
                  <a:pt x="123075" y="338273"/>
                </a:lnTo>
                <a:lnTo>
                  <a:pt x="167639" y="344424"/>
                </a:lnTo>
                <a:lnTo>
                  <a:pt x="212204" y="338273"/>
                </a:lnTo>
                <a:lnTo>
                  <a:pt x="252250" y="320914"/>
                </a:lnTo>
                <a:lnTo>
                  <a:pt x="286178" y="293989"/>
                </a:lnTo>
                <a:lnTo>
                  <a:pt x="312391" y="259136"/>
                </a:lnTo>
                <a:lnTo>
                  <a:pt x="329291" y="217997"/>
                </a:lnTo>
                <a:lnTo>
                  <a:pt x="335279" y="172212"/>
                </a:lnTo>
                <a:lnTo>
                  <a:pt x="329291" y="126426"/>
                </a:lnTo>
                <a:lnTo>
                  <a:pt x="312391" y="85287"/>
                </a:lnTo>
                <a:lnTo>
                  <a:pt x="286178" y="50434"/>
                </a:lnTo>
                <a:lnTo>
                  <a:pt x="252250" y="23509"/>
                </a:lnTo>
                <a:lnTo>
                  <a:pt x="212204" y="6150"/>
                </a:lnTo>
                <a:lnTo>
                  <a:pt x="1676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8746" y="3307842"/>
            <a:ext cx="335280" cy="344805"/>
          </a:xfrm>
          <a:custGeom>
            <a:avLst/>
            <a:gdLst/>
            <a:ahLst/>
            <a:cxnLst/>
            <a:rect l="l" t="t" r="r" b="b"/>
            <a:pathLst>
              <a:path w="335279" h="344804">
                <a:moveTo>
                  <a:pt x="0" y="172212"/>
                </a:moveTo>
                <a:lnTo>
                  <a:pt x="5988" y="126426"/>
                </a:lnTo>
                <a:lnTo>
                  <a:pt x="22888" y="85287"/>
                </a:lnTo>
                <a:lnTo>
                  <a:pt x="49101" y="50434"/>
                </a:lnTo>
                <a:lnTo>
                  <a:pt x="83029" y="23509"/>
                </a:lnTo>
                <a:lnTo>
                  <a:pt x="123075" y="6150"/>
                </a:lnTo>
                <a:lnTo>
                  <a:pt x="167639" y="0"/>
                </a:lnTo>
                <a:lnTo>
                  <a:pt x="212204" y="6150"/>
                </a:lnTo>
                <a:lnTo>
                  <a:pt x="252250" y="23509"/>
                </a:lnTo>
                <a:lnTo>
                  <a:pt x="286178" y="50434"/>
                </a:lnTo>
                <a:lnTo>
                  <a:pt x="312391" y="85287"/>
                </a:lnTo>
                <a:lnTo>
                  <a:pt x="329291" y="126426"/>
                </a:lnTo>
                <a:lnTo>
                  <a:pt x="335279" y="172212"/>
                </a:lnTo>
                <a:lnTo>
                  <a:pt x="329291" y="217997"/>
                </a:lnTo>
                <a:lnTo>
                  <a:pt x="312391" y="259136"/>
                </a:lnTo>
                <a:lnTo>
                  <a:pt x="286178" y="293989"/>
                </a:lnTo>
                <a:lnTo>
                  <a:pt x="252250" y="320914"/>
                </a:lnTo>
                <a:lnTo>
                  <a:pt x="212204" y="338273"/>
                </a:lnTo>
                <a:lnTo>
                  <a:pt x="167639" y="344424"/>
                </a:lnTo>
                <a:lnTo>
                  <a:pt x="123075" y="338273"/>
                </a:lnTo>
                <a:lnTo>
                  <a:pt x="83029" y="320914"/>
                </a:lnTo>
                <a:lnTo>
                  <a:pt x="49101" y="293989"/>
                </a:lnTo>
                <a:lnTo>
                  <a:pt x="22888" y="259136"/>
                </a:lnTo>
                <a:lnTo>
                  <a:pt x="598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039359" y="3323921"/>
            <a:ext cx="139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10" dirty="0">
                <a:cs typeface="DejaVu Sans"/>
              </a:rPr>
              <a:t>𝑒</a:t>
            </a:r>
            <a:endParaRPr>
              <a:cs typeface="DejaVu San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166877" y="0"/>
                </a:moveTo>
                <a:lnTo>
                  <a:pt x="122502" y="6150"/>
                </a:lnTo>
                <a:lnTo>
                  <a:pt x="82634" y="23509"/>
                </a:lnTo>
                <a:lnTo>
                  <a:pt x="48863" y="50434"/>
                </a:lnTo>
                <a:lnTo>
                  <a:pt x="22775" y="85287"/>
                </a:lnTo>
                <a:lnTo>
                  <a:pt x="5958" y="126426"/>
                </a:lnTo>
                <a:lnTo>
                  <a:pt x="0" y="172212"/>
                </a:lnTo>
                <a:lnTo>
                  <a:pt x="5958" y="217997"/>
                </a:lnTo>
                <a:lnTo>
                  <a:pt x="22775" y="259136"/>
                </a:lnTo>
                <a:lnTo>
                  <a:pt x="48863" y="293989"/>
                </a:lnTo>
                <a:lnTo>
                  <a:pt x="82634" y="320914"/>
                </a:lnTo>
                <a:lnTo>
                  <a:pt x="122502" y="338273"/>
                </a:lnTo>
                <a:lnTo>
                  <a:pt x="166877" y="344424"/>
                </a:lnTo>
                <a:lnTo>
                  <a:pt x="211253" y="338273"/>
                </a:lnTo>
                <a:lnTo>
                  <a:pt x="251121" y="320914"/>
                </a:lnTo>
                <a:lnTo>
                  <a:pt x="284892" y="293989"/>
                </a:lnTo>
                <a:lnTo>
                  <a:pt x="310980" y="259136"/>
                </a:lnTo>
                <a:lnTo>
                  <a:pt x="327797" y="217997"/>
                </a:lnTo>
                <a:lnTo>
                  <a:pt x="333755" y="172212"/>
                </a:lnTo>
                <a:lnTo>
                  <a:pt x="327797" y="126426"/>
                </a:lnTo>
                <a:lnTo>
                  <a:pt x="310980" y="85287"/>
                </a:lnTo>
                <a:lnTo>
                  <a:pt x="284892" y="50434"/>
                </a:lnTo>
                <a:lnTo>
                  <a:pt x="251121" y="23509"/>
                </a:lnTo>
                <a:lnTo>
                  <a:pt x="211253" y="615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3950" y="2384299"/>
            <a:ext cx="334010" cy="344805"/>
          </a:xfrm>
          <a:custGeom>
            <a:avLst/>
            <a:gdLst/>
            <a:ahLst/>
            <a:cxnLst/>
            <a:rect l="l" t="t" r="r" b="b"/>
            <a:pathLst>
              <a:path w="334010" h="344805">
                <a:moveTo>
                  <a:pt x="0" y="172212"/>
                </a:moveTo>
                <a:lnTo>
                  <a:pt x="5958" y="126426"/>
                </a:lnTo>
                <a:lnTo>
                  <a:pt x="22775" y="85287"/>
                </a:lnTo>
                <a:lnTo>
                  <a:pt x="48863" y="50434"/>
                </a:lnTo>
                <a:lnTo>
                  <a:pt x="82634" y="23509"/>
                </a:lnTo>
                <a:lnTo>
                  <a:pt x="122502" y="6150"/>
                </a:lnTo>
                <a:lnTo>
                  <a:pt x="166877" y="0"/>
                </a:lnTo>
                <a:lnTo>
                  <a:pt x="211253" y="6150"/>
                </a:lnTo>
                <a:lnTo>
                  <a:pt x="251121" y="23509"/>
                </a:lnTo>
                <a:lnTo>
                  <a:pt x="284892" y="50434"/>
                </a:lnTo>
                <a:lnTo>
                  <a:pt x="310980" y="85287"/>
                </a:lnTo>
                <a:lnTo>
                  <a:pt x="327797" y="126426"/>
                </a:lnTo>
                <a:lnTo>
                  <a:pt x="333755" y="172212"/>
                </a:lnTo>
                <a:lnTo>
                  <a:pt x="327797" y="217997"/>
                </a:lnTo>
                <a:lnTo>
                  <a:pt x="310980" y="259136"/>
                </a:lnTo>
                <a:lnTo>
                  <a:pt x="284892" y="293989"/>
                </a:lnTo>
                <a:lnTo>
                  <a:pt x="251121" y="320914"/>
                </a:lnTo>
                <a:lnTo>
                  <a:pt x="211253" y="338273"/>
                </a:lnTo>
                <a:lnTo>
                  <a:pt x="166877" y="344424"/>
                </a:lnTo>
                <a:lnTo>
                  <a:pt x="122502" y="338273"/>
                </a:lnTo>
                <a:lnTo>
                  <a:pt x="82634" y="320914"/>
                </a:lnTo>
                <a:lnTo>
                  <a:pt x="48863" y="293989"/>
                </a:lnTo>
                <a:lnTo>
                  <a:pt x="22775" y="259136"/>
                </a:lnTo>
                <a:lnTo>
                  <a:pt x="5958" y="217997"/>
                </a:lnTo>
                <a:lnTo>
                  <a:pt x="0" y="1722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43"/>
              <p:cNvSpPr txBox="1"/>
              <p:nvPr/>
            </p:nvSpPr>
            <p:spPr>
              <a:xfrm>
                <a:off x="1735938" y="977595"/>
                <a:ext cx="9409390" cy="1574149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14" dirty="0">
                    <a:cs typeface="Georgia"/>
                  </a:rPr>
                  <a:t>Finally, </a:t>
                </a:r>
                <a:r>
                  <a:rPr sz="2800" spc="-20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 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} </m:t>
                    </m:r>
                  </m:oMath>
                </a14:m>
                <a:r>
                  <a:rPr sz="2800" spc="-30" dirty="0">
                    <a:cs typeface="Georgia"/>
                  </a:rPr>
                  <a:t>is </a:t>
                </a:r>
                <a:r>
                  <a:rPr sz="2800" spc="-35" dirty="0">
                    <a:cs typeface="Georgia"/>
                  </a:rPr>
                  <a:t>the </a:t>
                </a:r>
                <a:r>
                  <a:rPr sz="2800" spc="-40" dirty="0">
                    <a:cs typeface="Georgia"/>
                  </a:rPr>
                  <a:t>lightest </a:t>
                </a:r>
                <a:r>
                  <a:rPr sz="2800" spc="-45" dirty="0">
                    <a:cs typeface="Georgia"/>
                  </a:rPr>
                  <a:t>extension </a:t>
                </a:r>
                <a:r>
                  <a:rPr sz="2800" spc="-55" dirty="0">
                    <a:cs typeface="Georgia"/>
                  </a:rPr>
                  <a:t>edge. </a:t>
                </a:r>
                <a:endParaRPr lang="en-US" sz="2800" spc="-55" dirty="0">
                  <a:cs typeface="Georgia"/>
                </a:endParaRPr>
              </a:p>
              <a:p>
                <a:pPr marL="355600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sz="2800" spc="-135" dirty="0">
                    <a:cs typeface="Georgia"/>
                  </a:rPr>
                  <a:t>So, </a:t>
                </a:r>
                <a:r>
                  <a:rPr sz="2800" spc="30" dirty="0">
                    <a:cs typeface="Georgia"/>
                  </a:rPr>
                  <a:t>we  </a:t>
                </a:r>
                <a:r>
                  <a:rPr sz="2800" spc="-60" dirty="0">
                    <a:cs typeface="Georgia"/>
                  </a:rPr>
                  <a:t>add </a:t>
                </a:r>
                <a14:m>
                  <m:oMath xmlns:m="http://schemas.openxmlformats.org/officeDocument/2006/math">
                    <m:r>
                      <a:rPr lang="zh-CN" altLang="en-US" sz="2800" i="1" spc="-60" dirty="0" smtClean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</m:oMath>
                </a14:m>
                <a:r>
                  <a:rPr sz="2800" spc="-60" dirty="0">
                    <a:cs typeface="Georgia"/>
                  </a:rPr>
                  <a:t> </a:t>
                </a:r>
                <a:r>
                  <a:rPr sz="2800" spc="-40" dirty="0">
                    <a:cs typeface="Georgia"/>
                  </a:rPr>
                  <a:t>to </a:t>
                </a:r>
                <a14:m>
                  <m:oMath xmlns:m="http://schemas.openxmlformats.org/officeDocument/2006/math">
                    <m:r>
                      <a:rPr lang="zh-CN" altLang="en-US" sz="2800" i="1" spc="-190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</m:oMath>
                </a14:m>
                <a:r>
                  <a:rPr sz="2800" spc="-190" dirty="0">
                    <a:cs typeface="Georgia"/>
                  </a:rPr>
                  <a:t>, </a:t>
                </a:r>
                <a:r>
                  <a:rPr lang="en-US" sz="2800" spc="-40" dirty="0">
                    <a:cs typeface="Georgia"/>
                  </a:rPr>
                  <a:t>where </a:t>
                </a:r>
                <a:r>
                  <a:rPr sz="2800" spc="-10" dirty="0">
                    <a:cs typeface="Georgia"/>
                  </a:rPr>
                  <a:t>now </a:t>
                </a:r>
                <a14:m>
                  <m:oMath xmlns:m="http://schemas.openxmlformats.org/officeDocument/2006/math"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𝑆</m:t>
                    </m:r>
                    <m:r>
                      <a:rPr lang="zh-CN" altLang="en-US" sz="2800" i="1" spc="-185" dirty="0" smtClean="0">
                        <a:latin typeface="Cambria Math" panose="02040503050406030204" pitchFamily="18" charset="0"/>
                        <a:cs typeface="Georgia"/>
                      </a:rPr>
                      <m:t> = {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𝑎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𝑏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𝑐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𝑓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𝑒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h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4" dirty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  <m:r>
                      <a:rPr lang="en-US" altLang="zh-CN" sz="2800" i="1" spc="-114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4" dirty="0">
                    <a:cs typeface="Georgia"/>
                  </a:rPr>
                  <a:t>, </a:t>
                </a:r>
                <a:r>
                  <a:rPr lang="en-US" sz="2800" spc="-114" dirty="0">
                    <a:cs typeface="Georgia"/>
                  </a:rPr>
                  <a:t>and </a:t>
                </a:r>
                <a:r>
                  <a:rPr sz="2800" spc="-60" dirty="0">
                    <a:cs typeface="Georgia"/>
                  </a:rPr>
                  <a:t>add </a:t>
                </a:r>
                <a:r>
                  <a:rPr sz="2800" spc="-25" dirty="0">
                    <a:cs typeface="Georgia"/>
                  </a:rPr>
                  <a:t>edge </a:t>
                </a:r>
                <a14:m>
                  <m:oMath xmlns:m="http://schemas.openxmlformats.org/officeDocument/2006/math">
                    <m:r>
                      <a:rPr lang="en-US" altLang="zh-CN" sz="2800" i="1" spc="-110" dirty="0" smtClean="0">
                        <a:latin typeface="Cambria Math" panose="02040503050406030204" pitchFamily="18" charset="0"/>
                        <a:cs typeface="Georgia"/>
                      </a:rPr>
                      <m:t>{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𝑑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,</m:t>
                    </m:r>
                    <m:r>
                      <a:rPr lang="zh-CN" altLang="en-US" sz="2800" i="1" spc="-110" dirty="0">
                        <a:latin typeface="Cambria Math" panose="02040503050406030204" pitchFamily="18" charset="0"/>
                        <a:cs typeface="Georgia"/>
                      </a:rPr>
                      <m:t>𝑔</m:t>
                    </m:r>
                    <m:r>
                      <a:rPr lang="en-US" altLang="zh-CN" sz="2800" i="1" spc="-110" dirty="0">
                        <a:latin typeface="Cambria Math" panose="02040503050406030204" pitchFamily="18" charset="0"/>
                        <a:cs typeface="Georgia"/>
                      </a:rPr>
                      <m:t>}</m:t>
                    </m:r>
                  </m:oMath>
                </a14:m>
                <a:r>
                  <a:rPr sz="2800" spc="-110" dirty="0">
                    <a:cs typeface="Georgia"/>
                  </a:rPr>
                  <a:t>  </a:t>
                </a:r>
                <a:r>
                  <a:rPr sz="2800" spc="-55" dirty="0">
                    <a:cs typeface="Georgia"/>
                  </a:rPr>
                  <a:t>into</a:t>
                </a:r>
                <a:r>
                  <a:rPr sz="2800" spc="-65" dirty="0">
                    <a:cs typeface="Georgia"/>
                  </a:rPr>
                  <a:t> </a:t>
                </a:r>
                <a:r>
                  <a:rPr sz="2800" spc="-204" dirty="0">
                    <a:cs typeface="Georgia"/>
                  </a:rPr>
                  <a:t>MST</a:t>
                </a:r>
                <a:endParaRPr sz="2800" dirty="0">
                  <a:cs typeface="Georgia"/>
                </a:endParaRPr>
              </a:p>
              <a:p>
                <a:pPr marL="976630">
                  <a:lnSpc>
                    <a:spcPts val="2070"/>
                  </a:lnSpc>
                  <a:tabLst>
                    <a:tab pos="1922780" algn="l"/>
                    <a:tab pos="3211830" algn="l"/>
                  </a:tabLst>
                </a:pPr>
                <a:r>
                  <a:rPr sz="2700" spc="-120" baseline="-38580" dirty="0">
                    <a:cs typeface="DejaVu Sans"/>
                  </a:rPr>
                  <a:t>𝑎</a:t>
                </a:r>
                <a:r>
                  <a:rPr u="heavy" spc="-80" dirty="0">
                    <a:uFill>
                      <a:solidFill>
                        <a:srgbClr val="000000"/>
                      </a:solidFill>
                    </a:uFill>
                    <a:cs typeface="DejaVu Sans"/>
                  </a:rPr>
                  <a:t> 	</a:t>
                </a:r>
                <a:r>
                  <a:rPr u="heavy" spc="90" dirty="0">
                    <a:uFill>
                      <a:solidFill>
                        <a:srgbClr val="000000"/>
                      </a:solidFill>
                    </a:uFill>
                    <a:cs typeface="Georgia"/>
                  </a:rPr>
                  <a:t>7	</a:t>
                </a:r>
                <a:r>
                  <a:rPr sz="2700" spc="-142" baseline="-37037" dirty="0">
                    <a:cs typeface="DejaVu Sans"/>
                  </a:rPr>
                  <a:t>𝑓</a:t>
                </a:r>
                <a:endParaRPr sz="2700" baseline="-37037" dirty="0">
                  <a:cs typeface="DejaVu Sans"/>
                </a:endParaRPr>
              </a:p>
            </p:txBody>
          </p:sp>
        </mc:Choice>
        <mc:Fallback xmlns="">
          <p:sp>
            <p:nvSpPr>
              <p:cNvPr id="43" name="object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38" y="977595"/>
                <a:ext cx="9409390" cy="1574149"/>
              </a:xfrm>
              <a:prstGeom prst="rect">
                <a:avLst/>
              </a:prstGeom>
              <a:blipFill>
                <a:blip r:embed="rId2"/>
                <a:stretch>
                  <a:fillRect l="-2203" t="-6178" r="-259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bject 44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7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7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25773" y="2743961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7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7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9706" y="2705293"/>
            <a:ext cx="258445" cy="681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04775">
              <a:spcBef>
                <a:spcPts val="525"/>
              </a:spcBef>
            </a:pPr>
            <a:r>
              <a:rPr spc="35" dirty="0">
                <a:cs typeface="DejaVu Sans"/>
              </a:rPr>
              <a:t>𝑔</a:t>
            </a:r>
            <a:endParaRPr>
              <a:cs typeface="DejaVu Sans"/>
            </a:endParaRPr>
          </a:p>
          <a:p>
            <a:pPr marL="12700">
              <a:spcBef>
                <a:spcPts val="420"/>
              </a:spcBef>
            </a:pPr>
            <a:r>
              <a:rPr spc="-25" dirty="0">
                <a:cs typeface="Georgia"/>
              </a:rPr>
              <a:t>9</a:t>
            </a:r>
            <a:endParaRPr>
              <a:cs typeface="Georgi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166878" y="0"/>
                </a:moveTo>
                <a:lnTo>
                  <a:pt x="122502" y="6120"/>
                </a:lnTo>
                <a:lnTo>
                  <a:pt x="82634" y="23396"/>
                </a:lnTo>
                <a:lnTo>
                  <a:pt x="48863" y="50196"/>
                </a:lnTo>
                <a:lnTo>
                  <a:pt x="22775" y="84892"/>
                </a:lnTo>
                <a:lnTo>
                  <a:pt x="5958" y="125853"/>
                </a:lnTo>
                <a:lnTo>
                  <a:pt x="0" y="171450"/>
                </a:lnTo>
                <a:lnTo>
                  <a:pt x="5958" y="217046"/>
                </a:lnTo>
                <a:lnTo>
                  <a:pt x="22775" y="258007"/>
                </a:lnTo>
                <a:lnTo>
                  <a:pt x="48863" y="292703"/>
                </a:lnTo>
                <a:lnTo>
                  <a:pt x="82634" y="319503"/>
                </a:lnTo>
                <a:lnTo>
                  <a:pt x="122502" y="336779"/>
                </a:lnTo>
                <a:lnTo>
                  <a:pt x="166878" y="342900"/>
                </a:lnTo>
                <a:lnTo>
                  <a:pt x="211253" y="336779"/>
                </a:lnTo>
                <a:lnTo>
                  <a:pt x="251121" y="319503"/>
                </a:lnTo>
                <a:lnTo>
                  <a:pt x="284892" y="292703"/>
                </a:lnTo>
                <a:lnTo>
                  <a:pt x="310980" y="258007"/>
                </a:lnTo>
                <a:lnTo>
                  <a:pt x="327797" y="217046"/>
                </a:lnTo>
                <a:lnTo>
                  <a:pt x="333756" y="171450"/>
                </a:lnTo>
                <a:lnTo>
                  <a:pt x="327797" y="125853"/>
                </a:lnTo>
                <a:lnTo>
                  <a:pt x="310980" y="84892"/>
                </a:lnTo>
                <a:lnTo>
                  <a:pt x="284892" y="50196"/>
                </a:lnTo>
                <a:lnTo>
                  <a:pt x="251121" y="23396"/>
                </a:lnTo>
                <a:lnTo>
                  <a:pt x="211253" y="6120"/>
                </a:lnTo>
                <a:lnTo>
                  <a:pt x="1668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45001" y="4054602"/>
            <a:ext cx="334010" cy="342900"/>
          </a:xfrm>
          <a:custGeom>
            <a:avLst/>
            <a:gdLst/>
            <a:ahLst/>
            <a:cxnLst/>
            <a:rect l="l" t="t" r="r" b="b"/>
            <a:pathLst>
              <a:path w="334010" h="342900">
                <a:moveTo>
                  <a:pt x="0" y="171450"/>
                </a:moveTo>
                <a:lnTo>
                  <a:pt x="5958" y="125853"/>
                </a:lnTo>
                <a:lnTo>
                  <a:pt x="22775" y="84892"/>
                </a:lnTo>
                <a:lnTo>
                  <a:pt x="48863" y="50196"/>
                </a:lnTo>
                <a:lnTo>
                  <a:pt x="82634" y="23396"/>
                </a:lnTo>
                <a:lnTo>
                  <a:pt x="122502" y="6120"/>
                </a:lnTo>
                <a:lnTo>
                  <a:pt x="166878" y="0"/>
                </a:lnTo>
                <a:lnTo>
                  <a:pt x="211253" y="6120"/>
                </a:lnTo>
                <a:lnTo>
                  <a:pt x="251121" y="23396"/>
                </a:lnTo>
                <a:lnTo>
                  <a:pt x="284892" y="50196"/>
                </a:lnTo>
                <a:lnTo>
                  <a:pt x="310980" y="84892"/>
                </a:lnTo>
                <a:lnTo>
                  <a:pt x="327797" y="125853"/>
                </a:lnTo>
                <a:lnTo>
                  <a:pt x="333756" y="171450"/>
                </a:lnTo>
                <a:lnTo>
                  <a:pt x="327797" y="217046"/>
                </a:lnTo>
                <a:lnTo>
                  <a:pt x="310980" y="258007"/>
                </a:lnTo>
                <a:lnTo>
                  <a:pt x="284892" y="292703"/>
                </a:lnTo>
                <a:lnTo>
                  <a:pt x="251121" y="319503"/>
                </a:lnTo>
                <a:lnTo>
                  <a:pt x="211253" y="336779"/>
                </a:lnTo>
                <a:lnTo>
                  <a:pt x="166878" y="342900"/>
                </a:lnTo>
                <a:lnTo>
                  <a:pt x="122502" y="336779"/>
                </a:lnTo>
                <a:lnTo>
                  <a:pt x="82634" y="319503"/>
                </a:lnTo>
                <a:lnTo>
                  <a:pt x="48863" y="292703"/>
                </a:lnTo>
                <a:lnTo>
                  <a:pt x="22775" y="258007"/>
                </a:lnTo>
                <a:lnTo>
                  <a:pt x="5958" y="217046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507739" y="4070350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5" dirty="0">
                <a:cs typeface="DejaVu Sans"/>
              </a:rPr>
              <a:t>ℎ</a:t>
            </a:r>
            <a:endParaRPr>
              <a:cs typeface="DejaVu Sans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7122667" y="1908936"/>
          <a:ext cx="3456940" cy="402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0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6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5" dirty="0">
                          <a:latin typeface="Georgia"/>
                          <a:cs typeface="Georgia"/>
                        </a:rPr>
                        <a:t>Vertex</a:t>
                      </a:r>
                      <a:r>
                        <a:rPr sz="1800" spc="-6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10" dirty="0">
                          <a:latin typeface="Georgia"/>
                          <a:cs typeface="Georgia"/>
                        </a:rPr>
                        <a:t>v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" dirty="0">
                          <a:latin typeface="Georgia"/>
                          <a:cs typeface="Georgia"/>
                        </a:rPr>
                        <a:t>best-ext(v) </a:t>
                      </a:r>
                      <a:r>
                        <a:rPr sz="1800" spc="-45" dirty="0">
                          <a:latin typeface="Georgia"/>
                          <a:cs typeface="Georgia"/>
                        </a:rPr>
                        <a:t>and</a:t>
                      </a:r>
                      <a:r>
                        <a:rPr sz="1800" spc="-7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800" spc="-20" dirty="0">
                          <a:latin typeface="Georgia"/>
                          <a:cs typeface="Georgia"/>
                        </a:rPr>
                        <a:t>weight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b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25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c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d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e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f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g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dirty="0">
                          <a:latin typeface="Georgia"/>
                          <a:cs typeface="Georgia"/>
                        </a:rPr>
                        <a:t>h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400" spc="-30" dirty="0">
                          <a:latin typeface="Georgia"/>
                          <a:cs typeface="Georgia"/>
                        </a:rPr>
                        <a:t>n/a</a:t>
                      </a:r>
                      <a:endParaRPr sz="2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7971</Words>
  <Application>Microsoft Office PowerPoint</Application>
  <PresentationFormat>宽屏</PresentationFormat>
  <Paragraphs>2314</Paragraphs>
  <Slides>114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4" baseType="lpstr">
      <vt:lpstr>DejaVu Sans</vt:lpstr>
      <vt:lpstr>等线</vt:lpstr>
      <vt:lpstr>等线 Light</vt:lpstr>
      <vt:lpstr>Arial</vt:lpstr>
      <vt:lpstr>Calibri</vt:lpstr>
      <vt:lpstr>Cambria Math</vt:lpstr>
      <vt:lpstr>Georgia</vt:lpstr>
      <vt:lpstr>Times New Roman</vt:lpstr>
      <vt:lpstr>Wingdings</vt:lpstr>
      <vt:lpstr>Office Theme</vt:lpstr>
      <vt:lpstr>Lecture 9 Graph</vt:lpstr>
      <vt:lpstr>Our Roadmap </vt:lpstr>
      <vt:lpstr>What is a graph (图)</vt:lpstr>
      <vt:lpstr>Undirected Graph</vt:lpstr>
      <vt:lpstr>Directed Graph</vt:lpstr>
      <vt:lpstr>Path, Cycle, Degree</vt:lpstr>
      <vt:lpstr>Connected Graph</vt:lpstr>
      <vt:lpstr>Graph vs. Tree vs. Forest</vt:lpstr>
      <vt:lpstr>Graph Representation</vt:lpstr>
      <vt:lpstr>Adjacency List: Undirected G</vt:lpstr>
      <vt:lpstr>Adjacency List: Directed G</vt:lpstr>
      <vt:lpstr>Adjacency Matrix: Undirected G</vt:lpstr>
      <vt:lpstr>Adjacency Matrix: Directed G</vt:lpstr>
      <vt:lpstr>Our Roadmap </vt:lpstr>
      <vt:lpstr>Shortest Path</vt:lpstr>
      <vt:lpstr>Shortest Path Example</vt:lpstr>
      <vt:lpstr>Single Source Shortest Path (SSSP)</vt:lpstr>
      <vt:lpstr>SSSP</vt:lpstr>
      <vt:lpstr>Breadth First Search (BFS)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BFS Pseudo Code</vt:lpstr>
      <vt:lpstr>BFS Complexity Analysis</vt:lpstr>
      <vt:lpstr>Our Roadmap </vt:lpstr>
      <vt:lpstr>Depth First Search (DFS)</vt:lpstr>
      <vt:lpstr>Cycles in a Graph</vt:lpstr>
      <vt:lpstr>Directed Acyclic Graph (有向无环图)</vt:lpstr>
      <vt:lpstr>The Cycle Detection Problem</vt:lpstr>
      <vt:lpstr>Depth First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DFS Pseudo Code</vt:lpstr>
      <vt:lpstr>DFS Complexity Analysis</vt:lpstr>
      <vt:lpstr>DFS Tree (Forest)</vt:lpstr>
      <vt:lpstr>Edge Classification Example</vt:lpstr>
      <vt:lpstr>Edge Classification Example</vt:lpstr>
      <vt:lpstr>Augment DFS algorithm</vt:lpstr>
      <vt:lpstr>Theorems</vt:lpstr>
      <vt:lpstr>Hint of Cycle Theorem Proof</vt:lpstr>
      <vt:lpstr>Cycle Detection</vt:lpstr>
      <vt:lpstr>Our Roadmap </vt:lpstr>
      <vt:lpstr>Topological Sort on a DAG</vt:lpstr>
      <vt:lpstr>Topological Order</vt:lpstr>
      <vt:lpstr>The Topological Sort Problem</vt:lpstr>
      <vt:lpstr>The Topological Sort Example</vt:lpstr>
      <vt:lpstr>The Topological Sort Example</vt:lpstr>
      <vt:lpstr>Hint: Correctness Analysis</vt:lpstr>
      <vt:lpstr>Our Roadmap </vt:lpstr>
      <vt:lpstr>Shortest Path</vt:lpstr>
      <vt:lpstr>Weighted Graph</vt:lpstr>
      <vt:lpstr>Shortest Path</vt:lpstr>
      <vt:lpstr>SSSP with Positive Weights</vt:lpstr>
      <vt:lpstr>Shortest Path Example</vt:lpstr>
      <vt:lpstr>Dijkstra’s Algorithm</vt:lpstr>
      <vt:lpstr>Dijkstra’s Algorithm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Constructing the SP Tree</vt:lpstr>
      <vt:lpstr>Dijkstra’s Algorithm</vt:lpstr>
      <vt:lpstr>Correctness and Complexity</vt:lpstr>
      <vt:lpstr>Our Roadmap </vt:lpstr>
      <vt:lpstr>Minimum Spanning Tree (最小生成树)</vt:lpstr>
      <vt:lpstr>Undirected Weighted Graphs</vt:lpstr>
      <vt:lpstr>Undirected Weighted Graphs</vt:lpstr>
      <vt:lpstr>Spanning Trees</vt:lpstr>
      <vt:lpstr>Spanning Trees Examples</vt:lpstr>
      <vt:lpstr>Minimum Spanning Tree</vt:lpstr>
      <vt:lpstr>Prim’s Algorithm</vt:lpstr>
      <vt:lpstr>Prim’s Algorithm</vt:lpstr>
      <vt:lpstr>Prim’s Algorithm Example</vt:lpstr>
      <vt:lpstr>Prim’s Algorithm Example</vt:lpstr>
      <vt:lpstr>Prim’s Algorithm Example</vt:lpstr>
      <vt:lpstr>Prim’s Algorithm Example</vt:lpstr>
      <vt:lpstr>Prim’s Algorithm Example</vt:lpstr>
      <vt:lpstr>Prim’s Algorithm Example</vt:lpstr>
      <vt:lpstr>Prim’s Algorithm Example</vt:lpstr>
      <vt:lpstr>Prim’s Algorithm – Part I</vt:lpstr>
      <vt:lpstr>Prim’s Algorithm – Part II</vt:lpstr>
      <vt:lpstr>Time Complexity Analysis</vt:lpstr>
      <vt:lpstr>Correctness Proof (算法导论)</vt:lpstr>
      <vt:lpstr>Our Roadmap </vt:lpstr>
      <vt:lpstr>Strongly Connected Components</vt:lpstr>
      <vt:lpstr>SCC Example</vt:lpstr>
      <vt:lpstr>SCCs are Disjoint</vt:lpstr>
      <vt:lpstr>Finding SCCs</vt:lpstr>
      <vt:lpstr>Finding SCCs</vt:lpstr>
      <vt:lpstr>Finding SCCs</vt:lpstr>
      <vt:lpstr>Finding SCCs</vt:lpstr>
      <vt:lpstr>PowerPoint 演示文稿</vt:lpstr>
      <vt:lpstr>Running Time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小妞 黄</dc:creator>
  <cp:lastModifiedBy>Windows 用户</cp:lastModifiedBy>
  <cp:revision>38</cp:revision>
  <dcterms:created xsi:type="dcterms:W3CDTF">2020-09-16T07:26:50Z</dcterms:created>
  <dcterms:modified xsi:type="dcterms:W3CDTF">2022-05-23T10:11:09Z</dcterms:modified>
</cp:coreProperties>
</file>